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Drawing"/>
          <p:cNvGrpSpPr/>
          <p:nvPr/>
        </p:nvGrpSpPr>
        <p:grpSpPr>
          <a:xfrm>
            <a:off x="477258" y="1662568"/>
            <a:ext cx="7917442" cy="7994228"/>
            <a:chOff x="0" y="0"/>
            <a:chExt cx="7917441" cy="7994227"/>
          </a:xfrm>
        </p:grpSpPr>
        <p:sp>
          <p:nvSpPr>
            <p:cNvPr id="119" name="Line"/>
            <p:cNvSpPr/>
            <p:nvPr/>
          </p:nvSpPr>
          <p:spPr>
            <a:xfrm>
              <a:off x="3313691" y="51931"/>
              <a:ext cx="317237" cy="787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0" y="0"/>
                  </a:moveTo>
                  <a:cubicBezTo>
                    <a:pt x="864" y="209"/>
                    <a:pt x="1728" y="418"/>
                    <a:pt x="2376" y="621"/>
                  </a:cubicBezTo>
                  <a:cubicBezTo>
                    <a:pt x="3024" y="825"/>
                    <a:pt x="3456" y="1022"/>
                    <a:pt x="3888" y="1225"/>
                  </a:cubicBezTo>
                  <a:cubicBezTo>
                    <a:pt x="4320" y="1428"/>
                    <a:pt x="4752" y="1637"/>
                    <a:pt x="5112" y="1844"/>
                  </a:cubicBezTo>
                  <a:cubicBezTo>
                    <a:pt x="5472" y="2050"/>
                    <a:pt x="5760" y="2253"/>
                    <a:pt x="6192" y="2474"/>
                  </a:cubicBezTo>
                  <a:cubicBezTo>
                    <a:pt x="6624" y="2694"/>
                    <a:pt x="7200" y="2932"/>
                    <a:pt x="7704" y="3159"/>
                  </a:cubicBezTo>
                  <a:cubicBezTo>
                    <a:pt x="8208" y="3385"/>
                    <a:pt x="8640" y="3600"/>
                    <a:pt x="9000" y="3824"/>
                  </a:cubicBezTo>
                  <a:cubicBezTo>
                    <a:pt x="9360" y="4047"/>
                    <a:pt x="9648" y="4279"/>
                    <a:pt x="9936" y="4523"/>
                  </a:cubicBezTo>
                  <a:cubicBezTo>
                    <a:pt x="10224" y="4767"/>
                    <a:pt x="10512" y="5023"/>
                    <a:pt x="10800" y="5240"/>
                  </a:cubicBezTo>
                  <a:cubicBezTo>
                    <a:pt x="11088" y="5458"/>
                    <a:pt x="11376" y="5638"/>
                    <a:pt x="11592" y="5824"/>
                  </a:cubicBezTo>
                  <a:cubicBezTo>
                    <a:pt x="11808" y="6010"/>
                    <a:pt x="11952" y="6201"/>
                    <a:pt x="12168" y="6384"/>
                  </a:cubicBezTo>
                  <a:cubicBezTo>
                    <a:pt x="12384" y="6567"/>
                    <a:pt x="12672" y="6741"/>
                    <a:pt x="12960" y="6924"/>
                  </a:cubicBezTo>
                  <a:cubicBezTo>
                    <a:pt x="13248" y="7107"/>
                    <a:pt x="13536" y="7299"/>
                    <a:pt x="13824" y="7499"/>
                  </a:cubicBezTo>
                  <a:cubicBezTo>
                    <a:pt x="14112" y="7699"/>
                    <a:pt x="14400" y="7908"/>
                    <a:pt x="14616" y="8106"/>
                  </a:cubicBezTo>
                  <a:cubicBezTo>
                    <a:pt x="14832" y="8303"/>
                    <a:pt x="14976" y="8489"/>
                    <a:pt x="15192" y="8686"/>
                  </a:cubicBezTo>
                  <a:cubicBezTo>
                    <a:pt x="15408" y="8884"/>
                    <a:pt x="15696" y="9093"/>
                    <a:pt x="15984" y="9296"/>
                  </a:cubicBezTo>
                  <a:cubicBezTo>
                    <a:pt x="16272" y="9499"/>
                    <a:pt x="16560" y="9697"/>
                    <a:pt x="16776" y="9891"/>
                  </a:cubicBezTo>
                  <a:cubicBezTo>
                    <a:pt x="16992" y="10086"/>
                    <a:pt x="17136" y="10277"/>
                    <a:pt x="17280" y="10478"/>
                  </a:cubicBezTo>
                  <a:cubicBezTo>
                    <a:pt x="17424" y="10678"/>
                    <a:pt x="17568" y="10887"/>
                    <a:pt x="17712" y="11105"/>
                  </a:cubicBezTo>
                  <a:cubicBezTo>
                    <a:pt x="17856" y="11323"/>
                    <a:pt x="18000" y="11549"/>
                    <a:pt x="18072" y="11761"/>
                  </a:cubicBezTo>
                  <a:cubicBezTo>
                    <a:pt x="18144" y="11973"/>
                    <a:pt x="18144" y="12170"/>
                    <a:pt x="18144" y="12426"/>
                  </a:cubicBezTo>
                  <a:cubicBezTo>
                    <a:pt x="18144" y="12681"/>
                    <a:pt x="18144" y="12995"/>
                    <a:pt x="18072" y="13265"/>
                  </a:cubicBezTo>
                  <a:cubicBezTo>
                    <a:pt x="18000" y="13535"/>
                    <a:pt x="17856" y="13761"/>
                    <a:pt x="17712" y="13979"/>
                  </a:cubicBezTo>
                  <a:cubicBezTo>
                    <a:pt x="17568" y="14197"/>
                    <a:pt x="17424" y="14406"/>
                    <a:pt x="17352" y="14609"/>
                  </a:cubicBezTo>
                  <a:cubicBezTo>
                    <a:pt x="17280" y="14812"/>
                    <a:pt x="17280" y="15010"/>
                    <a:pt x="17280" y="15210"/>
                  </a:cubicBezTo>
                  <a:cubicBezTo>
                    <a:pt x="17280" y="15410"/>
                    <a:pt x="17280" y="15614"/>
                    <a:pt x="17352" y="15814"/>
                  </a:cubicBezTo>
                  <a:cubicBezTo>
                    <a:pt x="17424" y="16014"/>
                    <a:pt x="17568" y="16212"/>
                    <a:pt x="17784" y="16403"/>
                  </a:cubicBezTo>
                  <a:cubicBezTo>
                    <a:pt x="18000" y="16595"/>
                    <a:pt x="18288" y="16781"/>
                    <a:pt x="18504" y="16966"/>
                  </a:cubicBezTo>
                  <a:cubicBezTo>
                    <a:pt x="18720" y="17152"/>
                    <a:pt x="18864" y="17338"/>
                    <a:pt x="19080" y="17524"/>
                  </a:cubicBezTo>
                  <a:cubicBezTo>
                    <a:pt x="19296" y="17710"/>
                    <a:pt x="19584" y="17895"/>
                    <a:pt x="19944" y="18113"/>
                  </a:cubicBezTo>
                  <a:cubicBezTo>
                    <a:pt x="20304" y="18331"/>
                    <a:pt x="20736" y="18581"/>
                    <a:pt x="21024" y="18822"/>
                  </a:cubicBezTo>
                  <a:cubicBezTo>
                    <a:pt x="21312" y="19063"/>
                    <a:pt x="21456" y="19295"/>
                    <a:pt x="21528" y="19521"/>
                  </a:cubicBezTo>
                  <a:cubicBezTo>
                    <a:pt x="21600" y="19748"/>
                    <a:pt x="21600" y="19968"/>
                    <a:pt x="21528" y="20189"/>
                  </a:cubicBezTo>
                  <a:cubicBezTo>
                    <a:pt x="21456" y="20410"/>
                    <a:pt x="21312" y="20630"/>
                    <a:pt x="21168" y="20865"/>
                  </a:cubicBezTo>
                  <a:cubicBezTo>
                    <a:pt x="21024" y="21101"/>
                    <a:pt x="20880" y="21350"/>
                    <a:pt x="207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4808296" y="142011"/>
              <a:ext cx="326245" cy="32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1" fill="norm" stroke="1" extrusionOk="0">
                  <a:moveTo>
                    <a:pt x="4831" y="2848"/>
                  </a:moveTo>
                  <a:cubicBezTo>
                    <a:pt x="4138" y="2848"/>
                    <a:pt x="3446" y="2848"/>
                    <a:pt x="2754" y="2779"/>
                  </a:cubicBezTo>
                  <a:cubicBezTo>
                    <a:pt x="2061" y="2709"/>
                    <a:pt x="1369" y="2570"/>
                    <a:pt x="1715" y="2430"/>
                  </a:cubicBezTo>
                  <a:cubicBezTo>
                    <a:pt x="2061" y="2291"/>
                    <a:pt x="3446" y="2152"/>
                    <a:pt x="6146" y="1734"/>
                  </a:cubicBezTo>
                  <a:cubicBezTo>
                    <a:pt x="8846" y="1316"/>
                    <a:pt x="12861" y="619"/>
                    <a:pt x="15423" y="270"/>
                  </a:cubicBezTo>
                  <a:cubicBezTo>
                    <a:pt x="17984" y="-78"/>
                    <a:pt x="19092" y="-78"/>
                    <a:pt x="19854" y="201"/>
                  </a:cubicBezTo>
                  <a:cubicBezTo>
                    <a:pt x="20615" y="479"/>
                    <a:pt x="21031" y="1037"/>
                    <a:pt x="21238" y="1803"/>
                  </a:cubicBezTo>
                  <a:cubicBezTo>
                    <a:pt x="21446" y="2570"/>
                    <a:pt x="21446" y="3545"/>
                    <a:pt x="20200" y="4939"/>
                  </a:cubicBezTo>
                  <a:cubicBezTo>
                    <a:pt x="18954" y="6332"/>
                    <a:pt x="16461" y="8144"/>
                    <a:pt x="13484" y="10165"/>
                  </a:cubicBezTo>
                  <a:cubicBezTo>
                    <a:pt x="10508" y="12185"/>
                    <a:pt x="7046" y="14415"/>
                    <a:pt x="4831" y="15948"/>
                  </a:cubicBezTo>
                  <a:cubicBezTo>
                    <a:pt x="2615" y="17481"/>
                    <a:pt x="1646" y="18317"/>
                    <a:pt x="954" y="19083"/>
                  </a:cubicBezTo>
                  <a:cubicBezTo>
                    <a:pt x="261" y="19850"/>
                    <a:pt x="-154" y="20547"/>
                    <a:pt x="54" y="20965"/>
                  </a:cubicBezTo>
                  <a:cubicBezTo>
                    <a:pt x="261" y="21383"/>
                    <a:pt x="1092" y="21522"/>
                    <a:pt x="3515" y="21174"/>
                  </a:cubicBezTo>
                  <a:cubicBezTo>
                    <a:pt x="5938" y="20825"/>
                    <a:pt x="9954" y="19989"/>
                    <a:pt x="13069" y="19432"/>
                  </a:cubicBezTo>
                  <a:cubicBezTo>
                    <a:pt x="16184" y="18874"/>
                    <a:pt x="18400" y="18596"/>
                    <a:pt x="20615" y="1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5282191" y="318631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5720979" y="45581"/>
              <a:ext cx="75563" cy="33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82" fill="norm" stroke="1" extrusionOk="0">
                  <a:moveTo>
                    <a:pt x="16019" y="0"/>
                  </a:moveTo>
                  <a:cubicBezTo>
                    <a:pt x="12419" y="1630"/>
                    <a:pt x="8819" y="3260"/>
                    <a:pt x="6419" y="5977"/>
                  </a:cubicBezTo>
                  <a:cubicBezTo>
                    <a:pt x="4019" y="8694"/>
                    <a:pt x="2819" y="12498"/>
                    <a:pt x="1919" y="14740"/>
                  </a:cubicBezTo>
                  <a:cubicBezTo>
                    <a:pt x="1019" y="16981"/>
                    <a:pt x="419" y="17660"/>
                    <a:pt x="119" y="18679"/>
                  </a:cubicBezTo>
                  <a:cubicBezTo>
                    <a:pt x="-181" y="19698"/>
                    <a:pt x="-181" y="21057"/>
                    <a:pt x="3419" y="21328"/>
                  </a:cubicBezTo>
                  <a:cubicBezTo>
                    <a:pt x="7019" y="21600"/>
                    <a:pt x="14219" y="20785"/>
                    <a:pt x="21419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5650491" y="242431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4400"/>
                    <a:pt x="4937" y="7200"/>
                    <a:pt x="8537" y="3600"/>
                  </a:cubicBezTo>
                  <a:cubicBezTo>
                    <a:pt x="12137" y="0"/>
                    <a:pt x="16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5862956" y="205704"/>
              <a:ext cx="278133" cy="17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42" fill="norm" stroke="1" extrusionOk="0">
                  <a:moveTo>
                    <a:pt x="264" y="6858"/>
                  </a:moveTo>
                  <a:cubicBezTo>
                    <a:pt x="2537" y="6597"/>
                    <a:pt x="4811" y="6337"/>
                    <a:pt x="6273" y="5817"/>
                  </a:cubicBezTo>
                  <a:cubicBezTo>
                    <a:pt x="7734" y="5296"/>
                    <a:pt x="8384" y="4515"/>
                    <a:pt x="8303" y="3995"/>
                  </a:cubicBezTo>
                  <a:cubicBezTo>
                    <a:pt x="8222" y="3474"/>
                    <a:pt x="7410" y="3214"/>
                    <a:pt x="6029" y="3865"/>
                  </a:cubicBezTo>
                  <a:cubicBezTo>
                    <a:pt x="4649" y="4515"/>
                    <a:pt x="2700" y="6077"/>
                    <a:pt x="1563" y="7508"/>
                  </a:cubicBezTo>
                  <a:cubicBezTo>
                    <a:pt x="426" y="8939"/>
                    <a:pt x="101" y="10241"/>
                    <a:pt x="20" y="11542"/>
                  </a:cubicBezTo>
                  <a:cubicBezTo>
                    <a:pt x="-61" y="12843"/>
                    <a:pt x="101" y="14144"/>
                    <a:pt x="589" y="15185"/>
                  </a:cubicBezTo>
                  <a:cubicBezTo>
                    <a:pt x="1076" y="16226"/>
                    <a:pt x="1888" y="17007"/>
                    <a:pt x="4243" y="16877"/>
                  </a:cubicBezTo>
                  <a:cubicBezTo>
                    <a:pt x="6598" y="16747"/>
                    <a:pt x="10495" y="15706"/>
                    <a:pt x="13256" y="14274"/>
                  </a:cubicBezTo>
                  <a:cubicBezTo>
                    <a:pt x="16017" y="12843"/>
                    <a:pt x="17641" y="11021"/>
                    <a:pt x="18616" y="9460"/>
                  </a:cubicBezTo>
                  <a:cubicBezTo>
                    <a:pt x="19590" y="7898"/>
                    <a:pt x="19915" y="6597"/>
                    <a:pt x="19996" y="5036"/>
                  </a:cubicBezTo>
                  <a:cubicBezTo>
                    <a:pt x="20077" y="3474"/>
                    <a:pt x="19915" y="1653"/>
                    <a:pt x="19428" y="742"/>
                  </a:cubicBezTo>
                  <a:cubicBezTo>
                    <a:pt x="18941" y="-169"/>
                    <a:pt x="18128" y="-169"/>
                    <a:pt x="17479" y="351"/>
                  </a:cubicBezTo>
                  <a:cubicBezTo>
                    <a:pt x="16829" y="872"/>
                    <a:pt x="16342" y="1913"/>
                    <a:pt x="16098" y="3084"/>
                  </a:cubicBezTo>
                  <a:cubicBezTo>
                    <a:pt x="15855" y="4255"/>
                    <a:pt x="15855" y="5556"/>
                    <a:pt x="16748" y="7768"/>
                  </a:cubicBezTo>
                  <a:cubicBezTo>
                    <a:pt x="17641" y="9980"/>
                    <a:pt x="19428" y="13103"/>
                    <a:pt x="20402" y="15445"/>
                  </a:cubicBezTo>
                  <a:cubicBezTo>
                    <a:pt x="21377" y="17788"/>
                    <a:pt x="21539" y="19349"/>
                    <a:pt x="21133" y="20260"/>
                  </a:cubicBezTo>
                  <a:cubicBezTo>
                    <a:pt x="20727" y="21171"/>
                    <a:pt x="19753" y="21431"/>
                    <a:pt x="19103" y="20780"/>
                  </a:cubicBezTo>
                  <a:cubicBezTo>
                    <a:pt x="18453" y="20130"/>
                    <a:pt x="18128" y="18568"/>
                    <a:pt x="17804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6247391" y="-1"/>
              <a:ext cx="88901" cy="36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183"/>
                  </a:moveTo>
                  <a:cubicBezTo>
                    <a:pt x="2571" y="563"/>
                    <a:pt x="5143" y="-58"/>
                    <a:pt x="6686" y="4"/>
                  </a:cubicBezTo>
                  <a:cubicBezTo>
                    <a:pt x="8229" y="66"/>
                    <a:pt x="8743" y="811"/>
                    <a:pt x="7971" y="2797"/>
                  </a:cubicBezTo>
                  <a:cubicBezTo>
                    <a:pt x="7200" y="4783"/>
                    <a:pt x="5143" y="8011"/>
                    <a:pt x="3600" y="10990"/>
                  </a:cubicBezTo>
                  <a:cubicBezTo>
                    <a:pt x="2057" y="13970"/>
                    <a:pt x="1029" y="16701"/>
                    <a:pt x="771" y="18376"/>
                  </a:cubicBezTo>
                  <a:cubicBezTo>
                    <a:pt x="514" y="20052"/>
                    <a:pt x="1029" y="20673"/>
                    <a:pt x="2829" y="21045"/>
                  </a:cubicBezTo>
                  <a:cubicBezTo>
                    <a:pt x="4629" y="21418"/>
                    <a:pt x="7714" y="21542"/>
                    <a:pt x="10800" y="21542"/>
                  </a:cubicBezTo>
                  <a:cubicBezTo>
                    <a:pt x="13886" y="21542"/>
                    <a:pt x="16971" y="21418"/>
                    <a:pt x="18771" y="20735"/>
                  </a:cubicBezTo>
                  <a:cubicBezTo>
                    <a:pt x="20571" y="20052"/>
                    <a:pt x="21086" y="18811"/>
                    <a:pt x="21600" y="17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6192133" y="248781"/>
              <a:ext cx="182259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4247" y="0"/>
                  </a:moveTo>
                  <a:cubicBezTo>
                    <a:pt x="2261" y="1800"/>
                    <a:pt x="275" y="3600"/>
                    <a:pt x="26" y="4500"/>
                  </a:cubicBezTo>
                  <a:cubicBezTo>
                    <a:pt x="-222" y="5400"/>
                    <a:pt x="1268" y="5400"/>
                    <a:pt x="5116" y="8100"/>
                  </a:cubicBezTo>
                  <a:cubicBezTo>
                    <a:pt x="8964" y="10800"/>
                    <a:pt x="15171" y="16200"/>
                    <a:pt x="21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983741" y="572631"/>
              <a:ext cx="673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2" y="19200"/>
                    <a:pt x="4483" y="16800"/>
                    <a:pt x="6826" y="13800"/>
                  </a:cubicBezTo>
                  <a:cubicBezTo>
                    <a:pt x="9170" y="10800"/>
                    <a:pt x="11615" y="7200"/>
                    <a:pt x="14094" y="4800"/>
                  </a:cubicBezTo>
                  <a:cubicBezTo>
                    <a:pt x="16574" y="2400"/>
                    <a:pt x="1908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5055908" y="604381"/>
              <a:ext cx="766034" cy="11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99" fill="norm" stroke="1" extrusionOk="0">
                  <a:moveTo>
                    <a:pt x="469" y="20400"/>
                  </a:moveTo>
                  <a:cubicBezTo>
                    <a:pt x="173" y="20800"/>
                    <a:pt x="-124" y="21200"/>
                    <a:pt x="54" y="21400"/>
                  </a:cubicBezTo>
                  <a:cubicBezTo>
                    <a:pt x="232" y="21600"/>
                    <a:pt x="885" y="21600"/>
                    <a:pt x="2250" y="20400"/>
                  </a:cubicBezTo>
                  <a:cubicBezTo>
                    <a:pt x="3614" y="19200"/>
                    <a:pt x="5691" y="16800"/>
                    <a:pt x="7917" y="14000"/>
                  </a:cubicBezTo>
                  <a:cubicBezTo>
                    <a:pt x="10142" y="11200"/>
                    <a:pt x="12516" y="8000"/>
                    <a:pt x="14800" y="5600"/>
                  </a:cubicBezTo>
                  <a:cubicBezTo>
                    <a:pt x="17085" y="3200"/>
                    <a:pt x="19280" y="16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029513" y="1093817"/>
              <a:ext cx="185879" cy="31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22" fill="norm" stroke="1" extrusionOk="0">
                  <a:moveTo>
                    <a:pt x="6023" y="1272"/>
                  </a:moveTo>
                  <a:cubicBezTo>
                    <a:pt x="5295" y="547"/>
                    <a:pt x="4567" y="-178"/>
                    <a:pt x="4324" y="39"/>
                  </a:cubicBezTo>
                  <a:cubicBezTo>
                    <a:pt x="4082" y="257"/>
                    <a:pt x="4324" y="1417"/>
                    <a:pt x="4688" y="4026"/>
                  </a:cubicBezTo>
                  <a:cubicBezTo>
                    <a:pt x="5052" y="6635"/>
                    <a:pt x="5538" y="10694"/>
                    <a:pt x="5780" y="13594"/>
                  </a:cubicBezTo>
                  <a:cubicBezTo>
                    <a:pt x="6023" y="16493"/>
                    <a:pt x="6023" y="18233"/>
                    <a:pt x="5902" y="19465"/>
                  </a:cubicBezTo>
                  <a:cubicBezTo>
                    <a:pt x="5780" y="20697"/>
                    <a:pt x="5538" y="21422"/>
                    <a:pt x="4931" y="21422"/>
                  </a:cubicBezTo>
                  <a:cubicBezTo>
                    <a:pt x="4324" y="21422"/>
                    <a:pt x="3353" y="20697"/>
                    <a:pt x="2504" y="19900"/>
                  </a:cubicBezTo>
                  <a:cubicBezTo>
                    <a:pt x="1655" y="19103"/>
                    <a:pt x="926" y="18233"/>
                    <a:pt x="441" y="17363"/>
                  </a:cubicBezTo>
                  <a:cubicBezTo>
                    <a:pt x="-44" y="16493"/>
                    <a:pt x="-287" y="15623"/>
                    <a:pt x="562" y="14971"/>
                  </a:cubicBezTo>
                  <a:cubicBezTo>
                    <a:pt x="1412" y="14319"/>
                    <a:pt x="3353" y="13884"/>
                    <a:pt x="5295" y="13231"/>
                  </a:cubicBezTo>
                  <a:cubicBezTo>
                    <a:pt x="7237" y="12579"/>
                    <a:pt x="9178" y="11709"/>
                    <a:pt x="11241" y="10187"/>
                  </a:cubicBezTo>
                  <a:cubicBezTo>
                    <a:pt x="13304" y="8665"/>
                    <a:pt x="15488" y="6490"/>
                    <a:pt x="16944" y="5041"/>
                  </a:cubicBezTo>
                  <a:cubicBezTo>
                    <a:pt x="18401" y="3591"/>
                    <a:pt x="19129" y="2866"/>
                    <a:pt x="19493" y="2939"/>
                  </a:cubicBezTo>
                  <a:cubicBezTo>
                    <a:pt x="19857" y="3011"/>
                    <a:pt x="19857" y="3881"/>
                    <a:pt x="19493" y="6635"/>
                  </a:cubicBezTo>
                  <a:cubicBezTo>
                    <a:pt x="19129" y="9390"/>
                    <a:pt x="18401" y="14029"/>
                    <a:pt x="18037" y="16783"/>
                  </a:cubicBezTo>
                  <a:cubicBezTo>
                    <a:pt x="17673" y="19537"/>
                    <a:pt x="17673" y="20407"/>
                    <a:pt x="18279" y="20770"/>
                  </a:cubicBezTo>
                  <a:cubicBezTo>
                    <a:pt x="18886" y="21132"/>
                    <a:pt x="20100" y="20987"/>
                    <a:pt x="21313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241799" y="1347331"/>
              <a:ext cx="58693" cy="7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128" fill="norm" stroke="1" extrusionOk="0">
                  <a:moveTo>
                    <a:pt x="6348" y="1906"/>
                  </a:moveTo>
                  <a:cubicBezTo>
                    <a:pt x="4114" y="4447"/>
                    <a:pt x="1879" y="6988"/>
                    <a:pt x="762" y="9847"/>
                  </a:cubicBezTo>
                  <a:cubicBezTo>
                    <a:pt x="-355" y="12706"/>
                    <a:pt x="-355" y="15882"/>
                    <a:pt x="1507" y="18106"/>
                  </a:cubicBezTo>
                  <a:cubicBezTo>
                    <a:pt x="3369" y="20329"/>
                    <a:pt x="7093" y="21600"/>
                    <a:pt x="10445" y="20965"/>
                  </a:cubicBezTo>
                  <a:cubicBezTo>
                    <a:pt x="13797" y="20329"/>
                    <a:pt x="16776" y="17788"/>
                    <a:pt x="18638" y="14929"/>
                  </a:cubicBezTo>
                  <a:cubicBezTo>
                    <a:pt x="20500" y="12071"/>
                    <a:pt x="21245" y="8894"/>
                    <a:pt x="20128" y="6353"/>
                  </a:cubicBezTo>
                  <a:cubicBezTo>
                    <a:pt x="19011" y="3812"/>
                    <a:pt x="16031" y="1906"/>
                    <a:pt x="14169" y="953"/>
                  </a:cubicBezTo>
                  <a:cubicBezTo>
                    <a:pt x="12307" y="0"/>
                    <a:pt x="11562" y="0"/>
                    <a:pt x="108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374141" y="123938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412241" y="134098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577341" y="1199164"/>
              <a:ext cx="31115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6" y="19002"/>
                    <a:pt x="2351" y="16403"/>
                    <a:pt x="3600" y="13236"/>
                  </a:cubicBezTo>
                  <a:cubicBezTo>
                    <a:pt x="4849" y="10069"/>
                    <a:pt x="6171" y="6334"/>
                    <a:pt x="6833" y="3898"/>
                  </a:cubicBezTo>
                  <a:cubicBezTo>
                    <a:pt x="7494" y="1462"/>
                    <a:pt x="7494" y="325"/>
                    <a:pt x="7273" y="406"/>
                  </a:cubicBezTo>
                  <a:cubicBezTo>
                    <a:pt x="7053" y="487"/>
                    <a:pt x="6612" y="1786"/>
                    <a:pt x="6171" y="3735"/>
                  </a:cubicBezTo>
                  <a:cubicBezTo>
                    <a:pt x="5731" y="5684"/>
                    <a:pt x="5290" y="8283"/>
                    <a:pt x="5069" y="9988"/>
                  </a:cubicBezTo>
                  <a:cubicBezTo>
                    <a:pt x="4849" y="11693"/>
                    <a:pt x="4849" y="12505"/>
                    <a:pt x="5143" y="13236"/>
                  </a:cubicBezTo>
                  <a:cubicBezTo>
                    <a:pt x="5437" y="13967"/>
                    <a:pt x="6024" y="14617"/>
                    <a:pt x="6612" y="14617"/>
                  </a:cubicBezTo>
                  <a:cubicBezTo>
                    <a:pt x="7200" y="14617"/>
                    <a:pt x="7788" y="13967"/>
                    <a:pt x="8963" y="11693"/>
                  </a:cubicBezTo>
                  <a:cubicBezTo>
                    <a:pt x="10139" y="9420"/>
                    <a:pt x="11902" y="5522"/>
                    <a:pt x="12931" y="3167"/>
                  </a:cubicBezTo>
                  <a:cubicBezTo>
                    <a:pt x="13959" y="812"/>
                    <a:pt x="14253" y="0"/>
                    <a:pt x="14327" y="0"/>
                  </a:cubicBezTo>
                  <a:cubicBezTo>
                    <a:pt x="14400" y="0"/>
                    <a:pt x="14253" y="812"/>
                    <a:pt x="14106" y="2111"/>
                  </a:cubicBezTo>
                  <a:cubicBezTo>
                    <a:pt x="13959" y="3411"/>
                    <a:pt x="13812" y="5197"/>
                    <a:pt x="13812" y="6496"/>
                  </a:cubicBezTo>
                  <a:cubicBezTo>
                    <a:pt x="13812" y="7795"/>
                    <a:pt x="13959" y="8608"/>
                    <a:pt x="14841" y="9014"/>
                  </a:cubicBezTo>
                  <a:cubicBezTo>
                    <a:pt x="15722" y="9420"/>
                    <a:pt x="17339" y="9420"/>
                    <a:pt x="18588" y="9176"/>
                  </a:cubicBezTo>
                  <a:cubicBezTo>
                    <a:pt x="19837" y="8932"/>
                    <a:pt x="20718" y="8445"/>
                    <a:pt x="21600" y="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945641" y="1264781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939291" y="1347331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212341" y="1102388"/>
              <a:ext cx="355601" cy="32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1671" y="18878"/>
                    <a:pt x="3343" y="16337"/>
                    <a:pt x="4693" y="13019"/>
                  </a:cubicBezTo>
                  <a:cubicBezTo>
                    <a:pt x="6043" y="9701"/>
                    <a:pt x="7071" y="5607"/>
                    <a:pt x="7650" y="3137"/>
                  </a:cubicBezTo>
                  <a:cubicBezTo>
                    <a:pt x="8229" y="666"/>
                    <a:pt x="8357" y="-181"/>
                    <a:pt x="8164" y="31"/>
                  </a:cubicBezTo>
                  <a:cubicBezTo>
                    <a:pt x="7971" y="243"/>
                    <a:pt x="7457" y="1513"/>
                    <a:pt x="7007" y="3701"/>
                  </a:cubicBezTo>
                  <a:cubicBezTo>
                    <a:pt x="6557" y="5890"/>
                    <a:pt x="6171" y="8995"/>
                    <a:pt x="5979" y="10901"/>
                  </a:cubicBezTo>
                  <a:cubicBezTo>
                    <a:pt x="5786" y="12807"/>
                    <a:pt x="5786" y="13513"/>
                    <a:pt x="5850" y="14360"/>
                  </a:cubicBezTo>
                  <a:cubicBezTo>
                    <a:pt x="5914" y="15207"/>
                    <a:pt x="6043" y="16195"/>
                    <a:pt x="6429" y="16690"/>
                  </a:cubicBezTo>
                  <a:cubicBezTo>
                    <a:pt x="6814" y="17184"/>
                    <a:pt x="7457" y="17184"/>
                    <a:pt x="8614" y="16195"/>
                  </a:cubicBezTo>
                  <a:cubicBezTo>
                    <a:pt x="9771" y="15207"/>
                    <a:pt x="11443" y="13231"/>
                    <a:pt x="12857" y="10760"/>
                  </a:cubicBezTo>
                  <a:cubicBezTo>
                    <a:pt x="14271" y="8290"/>
                    <a:pt x="15429" y="5325"/>
                    <a:pt x="16200" y="3348"/>
                  </a:cubicBezTo>
                  <a:cubicBezTo>
                    <a:pt x="16971" y="1372"/>
                    <a:pt x="17357" y="384"/>
                    <a:pt x="17421" y="243"/>
                  </a:cubicBezTo>
                  <a:cubicBezTo>
                    <a:pt x="17486" y="101"/>
                    <a:pt x="17229" y="807"/>
                    <a:pt x="17164" y="2360"/>
                  </a:cubicBezTo>
                  <a:cubicBezTo>
                    <a:pt x="17100" y="3913"/>
                    <a:pt x="17229" y="6313"/>
                    <a:pt x="18000" y="8148"/>
                  </a:cubicBezTo>
                  <a:cubicBezTo>
                    <a:pt x="18771" y="9984"/>
                    <a:pt x="20186" y="11254"/>
                    <a:pt x="21600" y="1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613551" y="1264781"/>
              <a:ext cx="80581" cy="8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064" fill="norm" stroke="1" extrusionOk="0">
                  <a:moveTo>
                    <a:pt x="12664" y="1580"/>
                  </a:moveTo>
                  <a:cubicBezTo>
                    <a:pt x="9964" y="1580"/>
                    <a:pt x="7264" y="1580"/>
                    <a:pt x="5104" y="2634"/>
                  </a:cubicBezTo>
                  <a:cubicBezTo>
                    <a:pt x="2944" y="3688"/>
                    <a:pt x="1324" y="5795"/>
                    <a:pt x="514" y="8956"/>
                  </a:cubicBezTo>
                  <a:cubicBezTo>
                    <a:pt x="-296" y="12117"/>
                    <a:pt x="-296" y="16332"/>
                    <a:pt x="1594" y="18702"/>
                  </a:cubicBezTo>
                  <a:cubicBezTo>
                    <a:pt x="3484" y="21073"/>
                    <a:pt x="7264" y="21600"/>
                    <a:pt x="10504" y="20546"/>
                  </a:cubicBezTo>
                  <a:cubicBezTo>
                    <a:pt x="13744" y="19493"/>
                    <a:pt x="16444" y="16859"/>
                    <a:pt x="18334" y="14224"/>
                  </a:cubicBezTo>
                  <a:cubicBezTo>
                    <a:pt x="20224" y="11590"/>
                    <a:pt x="21304" y="8956"/>
                    <a:pt x="19954" y="6585"/>
                  </a:cubicBezTo>
                  <a:cubicBezTo>
                    <a:pt x="18604" y="4215"/>
                    <a:pt x="14824" y="2107"/>
                    <a:pt x="110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328442" y="2840375"/>
              <a:ext cx="288507" cy="35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60" fill="norm" stroke="1" extrusionOk="0">
                  <a:moveTo>
                    <a:pt x="1490" y="4879"/>
                  </a:moveTo>
                  <a:cubicBezTo>
                    <a:pt x="2889" y="4121"/>
                    <a:pt x="4287" y="3364"/>
                    <a:pt x="6541" y="2669"/>
                  </a:cubicBezTo>
                  <a:cubicBezTo>
                    <a:pt x="8794" y="1974"/>
                    <a:pt x="11902" y="1342"/>
                    <a:pt x="14077" y="900"/>
                  </a:cubicBezTo>
                  <a:cubicBezTo>
                    <a:pt x="16253" y="458"/>
                    <a:pt x="17496" y="206"/>
                    <a:pt x="18584" y="79"/>
                  </a:cubicBezTo>
                  <a:cubicBezTo>
                    <a:pt x="19672" y="-47"/>
                    <a:pt x="20604" y="-47"/>
                    <a:pt x="20993" y="269"/>
                  </a:cubicBezTo>
                  <a:cubicBezTo>
                    <a:pt x="21381" y="585"/>
                    <a:pt x="21226" y="1216"/>
                    <a:pt x="19982" y="2606"/>
                  </a:cubicBezTo>
                  <a:cubicBezTo>
                    <a:pt x="18739" y="3995"/>
                    <a:pt x="16408" y="6142"/>
                    <a:pt x="13534" y="8669"/>
                  </a:cubicBezTo>
                  <a:cubicBezTo>
                    <a:pt x="10659" y="11195"/>
                    <a:pt x="7240" y="14100"/>
                    <a:pt x="4831" y="15995"/>
                  </a:cubicBezTo>
                  <a:cubicBezTo>
                    <a:pt x="2423" y="17890"/>
                    <a:pt x="1024" y="18774"/>
                    <a:pt x="403" y="19532"/>
                  </a:cubicBezTo>
                  <a:cubicBezTo>
                    <a:pt x="-219" y="20290"/>
                    <a:pt x="-64" y="20921"/>
                    <a:pt x="480" y="21237"/>
                  </a:cubicBezTo>
                  <a:cubicBezTo>
                    <a:pt x="1024" y="21553"/>
                    <a:pt x="1957" y="21553"/>
                    <a:pt x="5375" y="21111"/>
                  </a:cubicBezTo>
                  <a:cubicBezTo>
                    <a:pt x="8794" y="20669"/>
                    <a:pt x="14699" y="19785"/>
                    <a:pt x="20604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704341" y="3023731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742441" y="3118981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313941" y="2687181"/>
              <a:ext cx="234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4" y="3240"/>
                    <a:pt x="5449" y="6480"/>
                    <a:pt x="9049" y="10080"/>
                  </a:cubicBezTo>
                  <a:cubicBezTo>
                    <a:pt x="12649" y="13680"/>
                    <a:pt x="17124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337601" y="2655431"/>
              <a:ext cx="192241" cy="35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87" fill="norm" stroke="1" extrusionOk="0">
                  <a:moveTo>
                    <a:pt x="21324" y="0"/>
                  </a:moveTo>
                  <a:cubicBezTo>
                    <a:pt x="19211" y="1748"/>
                    <a:pt x="17098" y="3496"/>
                    <a:pt x="14163" y="6180"/>
                  </a:cubicBezTo>
                  <a:cubicBezTo>
                    <a:pt x="11228" y="8865"/>
                    <a:pt x="7472" y="12486"/>
                    <a:pt x="4772" y="15357"/>
                  </a:cubicBezTo>
                  <a:cubicBezTo>
                    <a:pt x="2072" y="18229"/>
                    <a:pt x="428" y="20351"/>
                    <a:pt x="76" y="20976"/>
                  </a:cubicBezTo>
                  <a:cubicBezTo>
                    <a:pt x="-276" y="21600"/>
                    <a:pt x="663" y="20726"/>
                    <a:pt x="1602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199641" y="2585581"/>
              <a:ext cx="387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9" y="17486"/>
                    <a:pt x="6138" y="13371"/>
                    <a:pt x="9738" y="9771"/>
                  </a:cubicBezTo>
                  <a:cubicBezTo>
                    <a:pt x="13338" y="6171"/>
                    <a:pt x="1746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771141" y="2842938"/>
              <a:ext cx="228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00" y="11918"/>
                    <a:pt x="11200" y="3818"/>
                    <a:pt x="14800" y="1118"/>
                  </a:cubicBezTo>
                  <a:cubicBezTo>
                    <a:pt x="18400" y="-1582"/>
                    <a:pt x="20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044191" y="2623505"/>
              <a:ext cx="387351" cy="31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1469"/>
                  </a:moveTo>
                  <a:cubicBezTo>
                    <a:pt x="1652" y="18751"/>
                    <a:pt x="3305" y="16033"/>
                    <a:pt x="4780" y="12958"/>
                  </a:cubicBezTo>
                  <a:cubicBezTo>
                    <a:pt x="6256" y="9882"/>
                    <a:pt x="7554" y="6449"/>
                    <a:pt x="8439" y="4017"/>
                  </a:cubicBezTo>
                  <a:cubicBezTo>
                    <a:pt x="9325" y="1586"/>
                    <a:pt x="9797" y="155"/>
                    <a:pt x="9797" y="12"/>
                  </a:cubicBezTo>
                  <a:cubicBezTo>
                    <a:pt x="9797" y="-131"/>
                    <a:pt x="9325" y="1013"/>
                    <a:pt x="8911" y="3517"/>
                  </a:cubicBezTo>
                  <a:cubicBezTo>
                    <a:pt x="8498" y="6020"/>
                    <a:pt x="8144" y="9882"/>
                    <a:pt x="8026" y="12529"/>
                  </a:cubicBezTo>
                  <a:cubicBezTo>
                    <a:pt x="7908" y="15175"/>
                    <a:pt x="8026" y="16605"/>
                    <a:pt x="8262" y="17607"/>
                  </a:cubicBezTo>
                  <a:cubicBezTo>
                    <a:pt x="8498" y="18608"/>
                    <a:pt x="8852" y="19180"/>
                    <a:pt x="9384" y="19466"/>
                  </a:cubicBezTo>
                  <a:cubicBezTo>
                    <a:pt x="9915" y="19752"/>
                    <a:pt x="10623" y="19752"/>
                    <a:pt x="11744" y="18823"/>
                  </a:cubicBezTo>
                  <a:cubicBezTo>
                    <a:pt x="12866" y="17893"/>
                    <a:pt x="14400" y="16033"/>
                    <a:pt x="15757" y="13387"/>
                  </a:cubicBezTo>
                  <a:cubicBezTo>
                    <a:pt x="17115" y="10741"/>
                    <a:pt x="18295" y="7307"/>
                    <a:pt x="19003" y="5090"/>
                  </a:cubicBezTo>
                  <a:cubicBezTo>
                    <a:pt x="19711" y="2873"/>
                    <a:pt x="19948" y="1872"/>
                    <a:pt x="19889" y="1729"/>
                  </a:cubicBezTo>
                  <a:cubicBezTo>
                    <a:pt x="19830" y="1586"/>
                    <a:pt x="19475" y="2301"/>
                    <a:pt x="19180" y="4089"/>
                  </a:cubicBezTo>
                  <a:cubicBezTo>
                    <a:pt x="18885" y="5877"/>
                    <a:pt x="18649" y="8738"/>
                    <a:pt x="18531" y="10526"/>
                  </a:cubicBezTo>
                  <a:cubicBezTo>
                    <a:pt x="18413" y="12314"/>
                    <a:pt x="18413" y="13029"/>
                    <a:pt x="18944" y="13601"/>
                  </a:cubicBezTo>
                  <a:cubicBezTo>
                    <a:pt x="19475" y="14174"/>
                    <a:pt x="20538" y="14603"/>
                    <a:pt x="21600" y="15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427015" y="2826881"/>
              <a:ext cx="80727" cy="8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00" fill="norm" stroke="1" extrusionOk="0">
                  <a:moveTo>
                    <a:pt x="12815" y="0"/>
                  </a:moveTo>
                  <a:cubicBezTo>
                    <a:pt x="8385" y="3688"/>
                    <a:pt x="3954" y="7376"/>
                    <a:pt x="1738" y="10800"/>
                  </a:cubicBezTo>
                  <a:cubicBezTo>
                    <a:pt x="-477" y="14224"/>
                    <a:pt x="-477" y="17385"/>
                    <a:pt x="1185" y="19229"/>
                  </a:cubicBezTo>
                  <a:cubicBezTo>
                    <a:pt x="2846" y="21073"/>
                    <a:pt x="6169" y="21600"/>
                    <a:pt x="9215" y="21337"/>
                  </a:cubicBezTo>
                  <a:cubicBezTo>
                    <a:pt x="12261" y="21073"/>
                    <a:pt x="15031" y="20020"/>
                    <a:pt x="17246" y="18439"/>
                  </a:cubicBezTo>
                  <a:cubicBezTo>
                    <a:pt x="19461" y="16859"/>
                    <a:pt x="21123" y="14751"/>
                    <a:pt x="21123" y="12644"/>
                  </a:cubicBezTo>
                  <a:cubicBezTo>
                    <a:pt x="21123" y="10537"/>
                    <a:pt x="19461" y="8429"/>
                    <a:pt x="16415" y="7902"/>
                  </a:cubicBezTo>
                  <a:cubicBezTo>
                    <a:pt x="13369" y="7376"/>
                    <a:pt x="8938" y="8429"/>
                    <a:pt x="4508" y="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364741" y="3058375"/>
              <a:ext cx="1106033" cy="11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58" fill="norm" stroke="1" extrusionOk="0">
                  <a:moveTo>
                    <a:pt x="0" y="21458"/>
                  </a:moveTo>
                  <a:cubicBezTo>
                    <a:pt x="1115" y="19529"/>
                    <a:pt x="2230" y="17601"/>
                    <a:pt x="3593" y="15672"/>
                  </a:cubicBezTo>
                  <a:cubicBezTo>
                    <a:pt x="4956" y="13744"/>
                    <a:pt x="6567" y="11815"/>
                    <a:pt x="8115" y="10272"/>
                  </a:cubicBezTo>
                  <a:cubicBezTo>
                    <a:pt x="9664" y="8729"/>
                    <a:pt x="11151" y="7572"/>
                    <a:pt x="12659" y="6608"/>
                  </a:cubicBezTo>
                  <a:cubicBezTo>
                    <a:pt x="14166" y="5644"/>
                    <a:pt x="15694" y="4872"/>
                    <a:pt x="17098" y="4101"/>
                  </a:cubicBezTo>
                  <a:cubicBezTo>
                    <a:pt x="18502" y="3329"/>
                    <a:pt x="19783" y="2558"/>
                    <a:pt x="20547" y="1787"/>
                  </a:cubicBezTo>
                  <a:cubicBezTo>
                    <a:pt x="21311" y="1015"/>
                    <a:pt x="21559" y="244"/>
                    <a:pt x="21579" y="51"/>
                  </a:cubicBezTo>
                  <a:cubicBezTo>
                    <a:pt x="21600" y="-142"/>
                    <a:pt x="21393" y="244"/>
                    <a:pt x="21187" y="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642936" y="3303131"/>
              <a:ext cx="274256" cy="15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78" fill="norm" stroke="1" extrusionOk="0">
                  <a:moveTo>
                    <a:pt x="5079" y="8757"/>
                  </a:moveTo>
                  <a:cubicBezTo>
                    <a:pt x="4580" y="12843"/>
                    <a:pt x="4082" y="16930"/>
                    <a:pt x="3417" y="19119"/>
                  </a:cubicBezTo>
                  <a:cubicBezTo>
                    <a:pt x="2753" y="21308"/>
                    <a:pt x="1922" y="21600"/>
                    <a:pt x="1257" y="21016"/>
                  </a:cubicBezTo>
                  <a:cubicBezTo>
                    <a:pt x="593" y="20432"/>
                    <a:pt x="94" y="18973"/>
                    <a:pt x="11" y="16638"/>
                  </a:cubicBezTo>
                  <a:cubicBezTo>
                    <a:pt x="-72" y="14303"/>
                    <a:pt x="260" y="11092"/>
                    <a:pt x="2088" y="8465"/>
                  </a:cubicBezTo>
                  <a:cubicBezTo>
                    <a:pt x="3916" y="5838"/>
                    <a:pt x="7239" y="3795"/>
                    <a:pt x="10230" y="2627"/>
                  </a:cubicBezTo>
                  <a:cubicBezTo>
                    <a:pt x="13220" y="1459"/>
                    <a:pt x="15879" y="1168"/>
                    <a:pt x="17623" y="1022"/>
                  </a:cubicBezTo>
                  <a:cubicBezTo>
                    <a:pt x="19368" y="876"/>
                    <a:pt x="20199" y="876"/>
                    <a:pt x="20697" y="730"/>
                  </a:cubicBezTo>
                  <a:cubicBezTo>
                    <a:pt x="21196" y="584"/>
                    <a:pt x="21362" y="292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875627" y="3245981"/>
              <a:ext cx="124115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36" fill="norm" stroke="1" extrusionOk="0">
                  <a:moveTo>
                    <a:pt x="21109" y="0"/>
                  </a:moveTo>
                  <a:cubicBezTo>
                    <a:pt x="20749" y="1926"/>
                    <a:pt x="20389" y="3852"/>
                    <a:pt x="18049" y="6535"/>
                  </a:cubicBezTo>
                  <a:cubicBezTo>
                    <a:pt x="15709" y="9218"/>
                    <a:pt x="11389" y="12657"/>
                    <a:pt x="8329" y="15065"/>
                  </a:cubicBezTo>
                  <a:cubicBezTo>
                    <a:pt x="5269" y="17473"/>
                    <a:pt x="3469" y="18848"/>
                    <a:pt x="2029" y="19880"/>
                  </a:cubicBezTo>
                  <a:cubicBezTo>
                    <a:pt x="589" y="20912"/>
                    <a:pt x="-491" y="21600"/>
                    <a:pt x="229" y="21531"/>
                  </a:cubicBezTo>
                  <a:cubicBezTo>
                    <a:pt x="949" y="21462"/>
                    <a:pt x="3469" y="20637"/>
                    <a:pt x="5989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006091" y="3318725"/>
              <a:ext cx="304801" cy="29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4343"/>
                  </a:moveTo>
                  <a:cubicBezTo>
                    <a:pt x="300" y="16221"/>
                    <a:pt x="600" y="18100"/>
                    <a:pt x="975" y="19430"/>
                  </a:cubicBezTo>
                  <a:cubicBezTo>
                    <a:pt x="1350" y="20760"/>
                    <a:pt x="1800" y="21543"/>
                    <a:pt x="2250" y="21543"/>
                  </a:cubicBezTo>
                  <a:cubicBezTo>
                    <a:pt x="2700" y="21543"/>
                    <a:pt x="3150" y="20760"/>
                    <a:pt x="3450" y="18334"/>
                  </a:cubicBezTo>
                  <a:cubicBezTo>
                    <a:pt x="3750" y="15908"/>
                    <a:pt x="3900" y="11839"/>
                    <a:pt x="3975" y="8865"/>
                  </a:cubicBezTo>
                  <a:cubicBezTo>
                    <a:pt x="4050" y="5891"/>
                    <a:pt x="4050" y="4013"/>
                    <a:pt x="4350" y="2839"/>
                  </a:cubicBezTo>
                  <a:cubicBezTo>
                    <a:pt x="4650" y="1665"/>
                    <a:pt x="5250" y="1195"/>
                    <a:pt x="7425" y="804"/>
                  </a:cubicBezTo>
                  <a:cubicBezTo>
                    <a:pt x="9600" y="413"/>
                    <a:pt x="13350" y="100"/>
                    <a:pt x="15975" y="21"/>
                  </a:cubicBezTo>
                  <a:cubicBezTo>
                    <a:pt x="18600" y="-57"/>
                    <a:pt x="20100" y="100"/>
                    <a:pt x="21600" y="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128858" y="3470659"/>
              <a:ext cx="120797" cy="15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70" fill="norm" stroke="1" extrusionOk="0">
                  <a:moveTo>
                    <a:pt x="2979" y="6582"/>
                  </a:moveTo>
                  <a:cubicBezTo>
                    <a:pt x="2234" y="9462"/>
                    <a:pt x="1490" y="12342"/>
                    <a:pt x="931" y="14934"/>
                  </a:cubicBezTo>
                  <a:cubicBezTo>
                    <a:pt x="372" y="17526"/>
                    <a:pt x="0" y="19830"/>
                    <a:pt x="0" y="19830"/>
                  </a:cubicBezTo>
                  <a:cubicBezTo>
                    <a:pt x="0" y="19830"/>
                    <a:pt x="372" y="17526"/>
                    <a:pt x="1490" y="14502"/>
                  </a:cubicBezTo>
                  <a:cubicBezTo>
                    <a:pt x="2607" y="11478"/>
                    <a:pt x="4469" y="7734"/>
                    <a:pt x="6890" y="4998"/>
                  </a:cubicBezTo>
                  <a:cubicBezTo>
                    <a:pt x="9310" y="2262"/>
                    <a:pt x="12290" y="534"/>
                    <a:pt x="14897" y="102"/>
                  </a:cubicBezTo>
                  <a:cubicBezTo>
                    <a:pt x="17503" y="-330"/>
                    <a:pt x="19738" y="534"/>
                    <a:pt x="20669" y="4278"/>
                  </a:cubicBezTo>
                  <a:cubicBezTo>
                    <a:pt x="21600" y="8022"/>
                    <a:pt x="21228" y="14646"/>
                    <a:pt x="20855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3441" y="7748131"/>
              <a:ext cx="2838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" y="4800"/>
                    <a:pt x="741" y="9600"/>
                    <a:pt x="1272" y="12000"/>
                  </a:cubicBezTo>
                  <a:cubicBezTo>
                    <a:pt x="1804" y="14400"/>
                    <a:pt x="2497" y="14400"/>
                    <a:pt x="3165" y="13800"/>
                  </a:cubicBezTo>
                  <a:cubicBezTo>
                    <a:pt x="3834" y="13200"/>
                    <a:pt x="4478" y="12000"/>
                    <a:pt x="5114" y="11400"/>
                  </a:cubicBezTo>
                  <a:cubicBezTo>
                    <a:pt x="5750" y="10800"/>
                    <a:pt x="6379" y="10800"/>
                    <a:pt x="7031" y="10800"/>
                  </a:cubicBezTo>
                  <a:cubicBezTo>
                    <a:pt x="7683" y="10800"/>
                    <a:pt x="8360" y="10800"/>
                    <a:pt x="9036" y="10800"/>
                  </a:cubicBezTo>
                  <a:cubicBezTo>
                    <a:pt x="9713" y="10800"/>
                    <a:pt x="10389" y="10800"/>
                    <a:pt x="11066" y="10800"/>
                  </a:cubicBezTo>
                  <a:cubicBezTo>
                    <a:pt x="11742" y="10800"/>
                    <a:pt x="12419" y="10800"/>
                    <a:pt x="13095" y="12000"/>
                  </a:cubicBezTo>
                  <a:cubicBezTo>
                    <a:pt x="13772" y="13200"/>
                    <a:pt x="14448" y="15600"/>
                    <a:pt x="15101" y="16800"/>
                  </a:cubicBezTo>
                  <a:cubicBezTo>
                    <a:pt x="15753" y="18000"/>
                    <a:pt x="16381" y="18000"/>
                    <a:pt x="17034" y="18000"/>
                  </a:cubicBezTo>
                  <a:cubicBezTo>
                    <a:pt x="17686" y="18000"/>
                    <a:pt x="18362" y="18000"/>
                    <a:pt x="19055" y="18000"/>
                  </a:cubicBezTo>
                  <a:cubicBezTo>
                    <a:pt x="19748" y="18000"/>
                    <a:pt x="20456" y="18000"/>
                    <a:pt x="20883" y="18600"/>
                  </a:cubicBezTo>
                  <a:cubicBezTo>
                    <a:pt x="21310" y="19200"/>
                    <a:pt x="21455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0741" y="6589564"/>
              <a:ext cx="3307988" cy="115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4" fill="norm" stroke="1" extrusionOk="0">
                  <a:moveTo>
                    <a:pt x="0" y="20147"/>
                  </a:moveTo>
                  <a:cubicBezTo>
                    <a:pt x="331" y="20147"/>
                    <a:pt x="663" y="20147"/>
                    <a:pt x="994" y="19969"/>
                  </a:cubicBezTo>
                  <a:cubicBezTo>
                    <a:pt x="1326" y="19791"/>
                    <a:pt x="1657" y="19434"/>
                    <a:pt x="2009" y="18958"/>
                  </a:cubicBezTo>
                  <a:cubicBezTo>
                    <a:pt x="2362" y="18483"/>
                    <a:pt x="2735" y="17888"/>
                    <a:pt x="3066" y="17313"/>
                  </a:cubicBezTo>
                  <a:cubicBezTo>
                    <a:pt x="3397" y="16739"/>
                    <a:pt x="3687" y="16184"/>
                    <a:pt x="3957" y="15510"/>
                  </a:cubicBezTo>
                  <a:cubicBezTo>
                    <a:pt x="4226" y="14836"/>
                    <a:pt x="4475" y="14044"/>
                    <a:pt x="4689" y="13410"/>
                  </a:cubicBezTo>
                  <a:cubicBezTo>
                    <a:pt x="4903" y="12775"/>
                    <a:pt x="5082" y="12300"/>
                    <a:pt x="5283" y="11626"/>
                  </a:cubicBezTo>
                  <a:cubicBezTo>
                    <a:pt x="5483" y="10952"/>
                    <a:pt x="5704" y="10080"/>
                    <a:pt x="5904" y="9109"/>
                  </a:cubicBezTo>
                  <a:cubicBezTo>
                    <a:pt x="6104" y="8138"/>
                    <a:pt x="6284" y="7068"/>
                    <a:pt x="6443" y="6117"/>
                  </a:cubicBezTo>
                  <a:cubicBezTo>
                    <a:pt x="6602" y="5166"/>
                    <a:pt x="6740" y="4334"/>
                    <a:pt x="6961" y="3501"/>
                  </a:cubicBezTo>
                  <a:cubicBezTo>
                    <a:pt x="7182" y="2669"/>
                    <a:pt x="7485" y="1837"/>
                    <a:pt x="7817" y="1262"/>
                  </a:cubicBezTo>
                  <a:cubicBezTo>
                    <a:pt x="8148" y="687"/>
                    <a:pt x="8507" y="370"/>
                    <a:pt x="8866" y="192"/>
                  </a:cubicBezTo>
                  <a:cubicBezTo>
                    <a:pt x="9226" y="14"/>
                    <a:pt x="9585" y="-26"/>
                    <a:pt x="9909" y="14"/>
                  </a:cubicBezTo>
                  <a:cubicBezTo>
                    <a:pt x="10234" y="53"/>
                    <a:pt x="10524" y="172"/>
                    <a:pt x="10841" y="450"/>
                  </a:cubicBezTo>
                  <a:cubicBezTo>
                    <a:pt x="11159" y="727"/>
                    <a:pt x="11504" y="1163"/>
                    <a:pt x="11836" y="1678"/>
                  </a:cubicBezTo>
                  <a:cubicBezTo>
                    <a:pt x="12167" y="2193"/>
                    <a:pt x="12485" y="2788"/>
                    <a:pt x="12761" y="3343"/>
                  </a:cubicBezTo>
                  <a:cubicBezTo>
                    <a:pt x="13037" y="3898"/>
                    <a:pt x="13272" y="4413"/>
                    <a:pt x="13514" y="5067"/>
                  </a:cubicBezTo>
                  <a:cubicBezTo>
                    <a:pt x="13755" y="5721"/>
                    <a:pt x="14004" y="6513"/>
                    <a:pt x="14246" y="7346"/>
                  </a:cubicBezTo>
                  <a:cubicBezTo>
                    <a:pt x="14487" y="8178"/>
                    <a:pt x="14722" y="9050"/>
                    <a:pt x="14916" y="9744"/>
                  </a:cubicBezTo>
                  <a:cubicBezTo>
                    <a:pt x="15109" y="10437"/>
                    <a:pt x="15261" y="10952"/>
                    <a:pt x="15420" y="11468"/>
                  </a:cubicBezTo>
                  <a:cubicBezTo>
                    <a:pt x="15579" y="11983"/>
                    <a:pt x="15744" y="12498"/>
                    <a:pt x="15931" y="13093"/>
                  </a:cubicBezTo>
                  <a:cubicBezTo>
                    <a:pt x="16117" y="13687"/>
                    <a:pt x="16324" y="14361"/>
                    <a:pt x="16559" y="15074"/>
                  </a:cubicBezTo>
                  <a:cubicBezTo>
                    <a:pt x="16794" y="15788"/>
                    <a:pt x="17056" y="16541"/>
                    <a:pt x="17298" y="17115"/>
                  </a:cubicBezTo>
                  <a:cubicBezTo>
                    <a:pt x="17540" y="17690"/>
                    <a:pt x="17761" y="18086"/>
                    <a:pt x="18030" y="18443"/>
                  </a:cubicBezTo>
                  <a:cubicBezTo>
                    <a:pt x="18299" y="18800"/>
                    <a:pt x="18617" y="19117"/>
                    <a:pt x="18976" y="19434"/>
                  </a:cubicBezTo>
                  <a:cubicBezTo>
                    <a:pt x="19335" y="19751"/>
                    <a:pt x="19736" y="20068"/>
                    <a:pt x="20108" y="20266"/>
                  </a:cubicBezTo>
                  <a:cubicBezTo>
                    <a:pt x="20481" y="20464"/>
                    <a:pt x="20827" y="20544"/>
                    <a:pt x="21034" y="20583"/>
                  </a:cubicBezTo>
                  <a:cubicBezTo>
                    <a:pt x="21241" y="20623"/>
                    <a:pt x="21310" y="20623"/>
                    <a:pt x="21386" y="20682"/>
                  </a:cubicBezTo>
                  <a:cubicBezTo>
                    <a:pt x="21462" y="20742"/>
                    <a:pt x="21545" y="20861"/>
                    <a:pt x="21572" y="21019"/>
                  </a:cubicBezTo>
                  <a:cubicBezTo>
                    <a:pt x="21600" y="21178"/>
                    <a:pt x="21572" y="21376"/>
                    <a:pt x="21545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764291" y="6414631"/>
              <a:ext cx="514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" y="20763"/>
                    <a:pt x="178" y="19926"/>
                    <a:pt x="711" y="18837"/>
                  </a:cubicBezTo>
                  <a:cubicBezTo>
                    <a:pt x="1244" y="17749"/>
                    <a:pt x="2222" y="16409"/>
                    <a:pt x="4089" y="14316"/>
                  </a:cubicBezTo>
                  <a:cubicBezTo>
                    <a:pt x="5956" y="12223"/>
                    <a:pt x="8711" y="9377"/>
                    <a:pt x="11511" y="6865"/>
                  </a:cubicBezTo>
                  <a:cubicBezTo>
                    <a:pt x="14311" y="4353"/>
                    <a:pt x="17156" y="2177"/>
                    <a:pt x="18844" y="1088"/>
                  </a:cubicBezTo>
                  <a:cubicBezTo>
                    <a:pt x="20533" y="0"/>
                    <a:pt x="210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138941" y="6383675"/>
              <a:ext cx="171473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41" fill="norm" stroke="1" extrusionOk="0">
                  <a:moveTo>
                    <a:pt x="0" y="6194"/>
                  </a:moveTo>
                  <a:cubicBezTo>
                    <a:pt x="4478" y="4076"/>
                    <a:pt x="8956" y="1959"/>
                    <a:pt x="11985" y="900"/>
                  </a:cubicBezTo>
                  <a:cubicBezTo>
                    <a:pt x="15015" y="-159"/>
                    <a:pt x="16595" y="-159"/>
                    <a:pt x="18044" y="265"/>
                  </a:cubicBezTo>
                  <a:cubicBezTo>
                    <a:pt x="19493" y="688"/>
                    <a:pt x="20810" y="1535"/>
                    <a:pt x="21205" y="3017"/>
                  </a:cubicBezTo>
                  <a:cubicBezTo>
                    <a:pt x="21600" y="4500"/>
                    <a:pt x="21073" y="6617"/>
                    <a:pt x="20283" y="8523"/>
                  </a:cubicBezTo>
                  <a:cubicBezTo>
                    <a:pt x="19493" y="10429"/>
                    <a:pt x="18439" y="12123"/>
                    <a:pt x="17912" y="14241"/>
                  </a:cubicBezTo>
                  <a:cubicBezTo>
                    <a:pt x="17385" y="16359"/>
                    <a:pt x="17385" y="18900"/>
                    <a:pt x="1738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373891" y="6145814"/>
              <a:ext cx="209551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12"/>
                  </a:moveTo>
                  <a:cubicBezTo>
                    <a:pt x="0" y="1256"/>
                    <a:pt x="0" y="0"/>
                    <a:pt x="218" y="0"/>
                  </a:cubicBezTo>
                  <a:cubicBezTo>
                    <a:pt x="436" y="0"/>
                    <a:pt x="873" y="1256"/>
                    <a:pt x="1309" y="4270"/>
                  </a:cubicBezTo>
                  <a:cubicBezTo>
                    <a:pt x="1745" y="7284"/>
                    <a:pt x="2182" y="12056"/>
                    <a:pt x="2618" y="15321"/>
                  </a:cubicBezTo>
                  <a:cubicBezTo>
                    <a:pt x="3055" y="18586"/>
                    <a:pt x="3491" y="20344"/>
                    <a:pt x="4145" y="20847"/>
                  </a:cubicBezTo>
                  <a:cubicBezTo>
                    <a:pt x="4800" y="21349"/>
                    <a:pt x="5673" y="20595"/>
                    <a:pt x="6327" y="18963"/>
                  </a:cubicBezTo>
                  <a:cubicBezTo>
                    <a:pt x="6982" y="17330"/>
                    <a:pt x="7418" y="14819"/>
                    <a:pt x="7855" y="12684"/>
                  </a:cubicBezTo>
                  <a:cubicBezTo>
                    <a:pt x="8291" y="10549"/>
                    <a:pt x="8727" y="8791"/>
                    <a:pt x="9273" y="8540"/>
                  </a:cubicBezTo>
                  <a:cubicBezTo>
                    <a:pt x="9818" y="8288"/>
                    <a:pt x="10473" y="9544"/>
                    <a:pt x="11345" y="11553"/>
                  </a:cubicBezTo>
                  <a:cubicBezTo>
                    <a:pt x="12218" y="13563"/>
                    <a:pt x="13309" y="16326"/>
                    <a:pt x="14073" y="18335"/>
                  </a:cubicBezTo>
                  <a:cubicBezTo>
                    <a:pt x="14836" y="20344"/>
                    <a:pt x="15273" y="21600"/>
                    <a:pt x="15818" y="21600"/>
                  </a:cubicBezTo>
                  <a:cubicBezTo>
                    <a:pt x="16364" y="21600"/>
                    <a:pt x="17018" y="20344"/>
                    <a:pt x="17564" y="17581"/>
                  </a:cubicBezTo>
                  <a:cubicBezTo>
                    <a:pt x="18109" y="14819"/>
                    <a:pt x="18545" y="10549"/>
                    <a:pt x="18873" y="7409"/>
                  </a:cubicBezTo>
                  <a:cubicBezTo>
                    <a:pt x="19200" y="4270"/>
                    <a:pt x="19418" y="2260"/>
                    <a:pt x="19855" y="1758"/>
                  </a:cubicBezTo>
                  <a:cubicBezTo>
                    <a:pt x="20291" y="1256"/>
                    <a:pt x="20945" y="2260"/>
                    <a:pt x="21600" y="3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799341" y="6224131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805691" y="6154281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903251" y="6013872"/>
              <a:ext cx="86591" cy="31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63" fill="norm" stroke="1" extrusionOk="0">
                  <a:moveTo>
                    <a:pt x="21039" y="2179"/>
                  </a:moveTo>
                  <a:cubicBezTo>
                    <a:pt x="19496" y="1468"/>
                    <a:pt x="17953" y="758"/>
                    <a:pt x="15639" y="331"/>
                  </a:cubicBezTo>
                  <a:cubicBezTo>
                    <a:pt x="13325" y="-95"/>
                    <a:pt x="10239" y="-237"/>
                    <a:pt x="7153" y="687"/>
                  </a:cubicBezTo>
                  <a:cubicBezTo>
                    <a:pt x="4068" y="1610"/>
                    <a:pt x="982" y="3600"/>
                    <a:pt x="210" y="6371"/>
                  </a:cubicBezTo>
                  <a:cubicBezTo>
                    <a:pt x="-561" y="9142"/>
                    <a:pt x="982" y="12695"/>
                    <a:pt x="1753" y="15324"/>
                  </a:cubicBezTo>
                  <a:cubicBezTo>
                    <a:pt x="2525" y="17952"/>
                    <a:pt x="2525" y="19658"/>
                    <a:pt x="2525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837441" y="6211431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4400"/>
                    <a:pt x="6000" y="7200"/>
                    <a:pt x="9600" y="3600"/>
                  </a:cubicBezTo>
                  <a:cubicBezTo>
                    <a:pt x="13200" y="0"/>
                    <a:pt x="17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787147" y="6434677"/>
              <a:ext cx="173914" cy="21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18" fill="norm" stroke="1" extrusionOk="0">
                  <a:moveTo>
                    <a:pt x="3061" y="541"/>
                  </a:moveTo>
                  <a:cubicBezTo>
                    <a:pt x="3581" y="5459"/>
                    <a:pt x="4102" y="10378"/>
                    <a:pt x="4362" y="13372"/>
                  </a:cubicBezTo>
                  <a:cubicBezTo>
                    <a:pt x="4622" y="16366"/>
                    <a:pt x="4622" y="17436"/>
                    <a:pt x="4492" y="18612"/>
                  </a:cubicBezTo>
                  <a:cubicBezTo>
                    <a:pt x="4362" y="19788"/>
                    <a:pt x="4102" y="21071"/>
                    <a:pt x="3451" y="21285"/>
                  </a:cubicBezTo>
                  <a:cubicBezTo>
                    <a:pt x="2801" y="21499"/>
                    <a:pt x="1760" y="20644"/>
                    <a:pt x="1109" y="19574"/>
                  </a:cubicBezTo>
                  <a:cubicBezTo>
                    <a:pt x="458" y="18505"/>
                    <a:pt x="198" y="17222"/>
                    <a:pt x="68" y="16046"/>
                  </a:cubicBezTo>
                  <a:cubicBezTo>
                    <a:pt x="-62" y="14869"/>
                    <a:pt x="-62" y="13800"/>
                    <a:pt x="589" y="13158"/>
                  </a:cubicBezTo>
                  <a:cubicBezTo>
                    <a:pt x="1239" y="12517"/>
                    <a:pt x="2540" y="12303"/>
                    <a:pt x="5403" y="11020"/>
                  </a:cubicBezTo>
                  <a:cubicBezTo>
                    <a:pt x="8266" y="9737"/>
                    <a:pt x="12690" y="7384"/>
                    <a:pt x="15292" y="5780"/>
                  </a:cubicBezTo>
                  <a:cubicBezTo>
                    <a:pt x="17895" y="4176"/>
                    <a:pt x="18675" y="3321"/>
                    <a:pt x="19456" y="2251"/>
                  </a:cubicBezTo>
                  <a:cubicBezTo>
                    <a:pt x="20237" y="1182"/>
                    <a:pt x="21018" y="-101"/>
                    <a:pt x="21278" y="6"/>
                  </a:cubicBezTo>
                  <a:cubicBezTo>
                    <a:pt x="21538" y="113"/>
                    <a:pt x="21278" y="1610"/>
                    <a:pt x="20887" y="4497"/>
                  </a:cubicBezTo>
                  <a:cubicBezTo>
                    <a:pt x="20497" y="7384"/>
                    <a:pt x="19977" y="11661"/>
                    <a:pt x="19456" y="15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982946" y="6547981"/>
              <a:ext cx="66053" cy="7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0889" fill="norm" stroke="1" extrusionOk="0">
                  <a:moveTo>
                    <a:pt x="6059" y="1705"/>
                  </a:moveTo>
                  <a:cubicBezTo>
                    <a:pt x="3441" y="3411"/>
                    <a:pt x="823" y="5116"/>
                    <a:pt x="169" y="8526"/>
                  </a:cubicBezTo>
                  <a:cubicBezTo>
                    <a:pt x="-486" y="11937"/>
                    <a:pt x="823" y="17053"/>
                    <a:pt x="3114" y="19326"/>
                  </a:cubicBezTo>
                  <a:cubicBezTo>
                    <a:pt x="5405" y="21600"/>
                    <a:pt x="8678" y="21032"/>
                    <a:pt x="11623" y="19895"/>
                  </a:cubicBezTo>
                  <a:cubicBezTo>
                    <a:pt x="14569" y="18758"/>
                    <a:pt x="17187" y="17053"/>
                    <a:pt x="18823" y="14779"/>
                  </a:cubicBezTo>
                  <a:cubicBezTo>
                    <a:pt x="20459" y="12505"/>
                    <a:pt x="21114" y="9663"/>
                    <a:pt x="19478" y="7105"/>
                  </a:cubicBezTo>
                  <a:cubicBezTo>
                    <a:pt x="17841" y="4547"/>
                    <a:pt x="13914" y="2274"/>
                    <a:pt x="99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238286" y="6332081"/>
              <a:ext cx="56356" cy="23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13" fill="norm" stroke="1" extrusionOk="0">
                  <a:moveTo>
                    <a:pt x="18900" y="0"/>
                  </a:moveTo>
                  <a:cubicBezTo>
                    <a:pt x="14100" y="2103"/>
                    <a:pt x="9300" y="4205"/>
                    <a:pt x="6100" y="7073"/>
                  </a:cubicBezTo>
                  <a:cubicBezTo>
                    <a:pt x="2900" y="9940"/>
                    <a:pt x="1300" y="13572"/>
                    <a:pt x="500" y="15865"/>
                  </a:cubicBezTo>
                  <a:cubicBezTo>
                    <a:pt x="-300" y="18159"/>
                    <a:pt x="-300" y="19115"/>
                    <a:pt x="1700" y="19975"/>
                  </a:cubicBezTo>
                  <a:cubicBezTo>
                    <a:pt x="3700" y="20835"/>
                    <a:pt x="7700" y="21600"/>
                    <a:pt x="11300" y="21504"/>
                  </a:cubicBezTo>
                  <a:cubicBezTo>
                    <a:pt x="14900" y="21409"/>
                    <a:pt x="18100" y="20453"/>
                    <a:pt x="21300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206684" y="6454104"/>
              <a:ext cx="354658" cy="9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89" fill="norm" stroke="1" extrusionOk="0">
                  <a:moveTo>
                    <a:pt x="1100" y="9769"/>
                  </a:moveTo>
                  <a:cubicBezTo>
                    <a:pt x="586" y="8329"/>
                    <a:pt x="72" y="6889"/>
                    <a:pt x="7" y="5209"/>
                  </a:cubicBezTo>
                  <a:cubicBezTo>
                    <a:pt x="-57" y="3529"/>
                    <a:pt x="329" y="1609"/>
                    <a:pt x="843" y="649"/>
                  </a:cubicBezTo>
                  <a:cubicBezTo>
                    <a:pt x="1357" y="-311"/>
                    <a:pt x="2000" y="-311"/>
                    <a:pt x="2900" y="1369"/>
                  </a:cubicBezTo>
                  <a:cubicBezTo>
                    <a:pt x="3800" y="3049"/>
                    <a:pt x="4957" y="6409"/>
                    <a:pt x="5664" y="9289"/>
                  </a:cubicBezTo>
                  <a:cubicBezTo>
                    <a:pt x="6372" y="12169"/>
                    <a:pt x="6629" y="14569"/>
                    <a:pt x="6564" y="16729"/>
                  </a:cubicBezTo>
                  <a:cubicBezTo>
                    <a:pt x="6500" y="18889"/>
                    <a:pt x="6114" y="20809"/>
                    <a:pt x="5857" y="20569"/>
                  </a:cubicBezTo>
                  <a:cubicBezTo>
                    <a:pt x="5600" y="20329"/>
                    <a:pt x="5472" y="17929"/>
                    <a:pt x="5600" y="15529"/>
                  </a:cubicBezTo>
                  <a:cubicBezTo>
                    <a:pt x="5729" y="13129"/>
                    <a:pt x="6114" y="10729"/>
                    <a:pt x="6564" y="8809"/>
                  </a:cubicBezTo>
                  <a:cubicBezTo>
                    <a:pt x="7014" y="6889"/>
                    <a:pt x="7529" y="5449"/>
                    <a:pt x="8107" y="4729"/>
                  </a:cubicBezTo>
                  <a:cubicBezTo>
                    <a:pt x="8686" y="4009"/>
                    <a:pt x="9329" y="4009"/>
                    <a:pt x="9650" y="6169"/>
                  </a:cubicBezTo>
                  <a:cubicBezTo>
                    <a:pt x="9972" y="8329"/>
                    <a:pt x="9972" y="12649"/>
                    <a:pt x="10293" y="14809"/>
                  </a:cubicBezTo>
                  <a:cubicBezTo>
                    <a:pt x="10614" y="16969"/>
                    <a:pt x="11257" y="16969"/>
                    <a:pt x="12286" y="16489"/>
                  </a:cubicBezTo>
                  <a:cubicBezTo>
                    <a:pt x="13314" y="16009"/>
                    <a:pt x="14729" y="15049"/>
                    <a:pt x="15757" y="13849"/>
                  </a:cubicBezTo>
                  <a:cubicBezTo>
                    <a:pt x="16786" y="12649"/>
                    <a:pt x="17429" y="11209"/>
                    <a:pt x="17943" y="8809"/>
                  </a:cubicBezTo>
                  <a:cubicBezTo>
                    <a:pt x="18457" y="6409"/>
                    <a:pt x="18843" y="3049"/>
                    <a:pt x="18779" y="2089"/>
                  </a:cubicBezTo>
                  <a:cubicBezTo>
                    <a:pt x="18714" y="1129"/>
                    <a:pt x="18200" y="2569"/>
                    <a:pt x="17814" y="4489"/>
                  </a:cubicBezTo>
                  <a:cubicBezTo>
                    <a:pt x="17429" y="6409"/>
                    <a:pt x="17172" y="8809"/>
                    <a:pt x="17043" y="11209"/>
                  </a:cubicBezTo>
                  <a:cubicBezTo>
                    <a:pt x="16914" y="13609"/>
                    <a:pt x="16914" y="16009"/>
                    <a:pt x="17686" y="17689"/>
                  </a:cubicBezTo>
                  <a:cubicBezTo>
                    <a:pt x="18457" y="19369"/>
                    <a:pt x="20000" y="20329"/>
                    <a:pt x="21543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408941" y="6484481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444468" y="7250714"/>
              <a:ext cx="24674" cy="43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9" fill="norm" stroke="1" extrusionOk="0">
                  <a:moveTo>
                    <a:pt x="15582" y="1049"/>
                  </a:moveTo>
                  <a:cubicBezTo>
                    <a:pt x="15582" y="524"/>
                    <a:pt x="15582" y="0"/>
                    <a:pt x="16482" y="0"/>
                  </a:cubicBezTo>
                  <a:cubicBezTo>
                    <a:pt x="17382" y="0"/>
                    <a:pt x="19182" y="524"/>
                    <a:pt x="18282" y="2464"/>
                  </a:cubicBezTo>
                  <a:cubicBezTo>
                    <a:pt x="17382" y="4404"/>
                    <a:pt x="13782" y="7759"/>
                    <a:pt x="10182" y="10905"/>
                  </a:cubicBezTo>
                  <a:cubicBezTo>
                    <a:pt x="6582" y="14050"/>
                    <a:pt x="2982" y="16986"/>
                    <a:pt x="1182" y="18821"/>
                  </a:cubicBezTo>
                  <a:cubicBezTo>
                    <a:pt x="-618" y="20656"/>
                    <a:pt x="-618" y="21390"/>
                    <a:pt x="2982" y="21495"/>
                  </a:cubicBezTo>
                  <a:cubicBezTo>
                    <a:pt x="6582" y="21600"/>
                    <a:pt x="13782" y="21076"/>
                    <a:pt x="20982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65741" y="7398881"/>
              <a:ext cx="12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47"/>
                    <a:pt x="21600" y="10495"/>
                    <a:pt x="18000" y="14095"/>
                  </a:cubicBezTo>
                  <a:cubicBezTo>
                    <a:pt x="14400" y="17695"/>
                    <a:pt x="7200" y="19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40291" y="7532231"/>
              <a:ext cx="2222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63" y="4745"/>
                    <a:pt x="11726" y="9491"/>
                    <a:pt x="8126" y="13091"/>
                  </a:cubicBezTo>
                  <a:cubicBezTo>
                    <a:pt x="4526" y="16691"/>
                    <a:pt x="2263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97454" y="7487781"/>
              <a:ext cx="204788" cy="2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21" fill="norm" stroke="1" extrusionOk="0">
                  <a:moveTo>
                    <a:pt x="21324" y="0"/>
                  </a:moveTo>
                  <a:cubicBezTo>
                    <a:pt x="18018" y="1831"/>
                    <a:pt x="14712" y="3661"/>
                    <a:pt x="11516" y="6224"/>
                  </a:cubicBezTo>
                  <a:cubicBezTo>
                    <a:pt x="8320" y="8786"/>
                    <a:pt x="5234" y="12081"/>
                    <a:pt x="3361" y="14369"/>
                  </a:cubicBezTo>
                  <a:cubicBezTo>
                    <a:pt x="1487" y="16658"/>
                    <a:pt x="826" y="17939"/>
                    <a:pt x="385" y="19037"/>
                  </a:cubicBezTo>
                  <a:cubicBezTo>
                    <a:pt x="-56" y="20136"/>
                    <a:pt x="-276" y="21051"/>
                    <a:pt x="606" y="21325"/>
                  </a:cubicBezTo>
                  <a:cubicBezTo>
                    <a:pt x="1487" y="21600"/>
                    <a:pt x="3471" y="21234"/>
                    <a:pt x="5455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49978" y="7544931"/>
              <a:ext cx="11576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21095" y="0"/>
                  </a:moveTo>
                  <a:cubicBezTo>
                    <a:pt x="15309" y="4221"/>
                    <a:pt x="9524" y="8441"/>
                    <a:pt x="6052" y="11297"/>
                  </a:cubicBezTo>
                  <a:cubicBezTo>
                    <a:pt x="2581" y="14152"/>
                    <a:pt x="1424" y="15641"/>
                    <a:pt x="652" y="17131"/>
                  </a:cubicBezTo>
                  <a:cubicBezTo>
                    <a:pt x="-119" y="18621"/>
                    <a:pt x="-505" y="20110"/>
                    <a:pt x="1231" y="20855"/>
                  </a:cubicBezTo>
                  <a:cubicBezTo>
                    <a:pt x="2966" y="21600"/>
                    <a:pt x="6824" y="21600"/>
                    <a:pt x="10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513341" y="7646531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28" y="3733"/>
                    <a:pt x="10656" y="7467"/>
                    <a:pt x="7056" y="11067"/>
                  </a:cubicBezTo>
                  <a:cubicBezTo>
                    <a:pt x="3456" y="14667"/>
                    <a:pt x="1728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431041" y="7480868"/>
              <a:ext cx="158751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496"/>
                  </a:moveTo>
                  <a:cubicBezTo>
                    <a:pt x="20160" y="192"/>
                    <a:pt x="18720" y="-112"/>
                    <a:pt x="17568" y="40"/>
                  </a:cubicBezTo>
                  <a:cubicBezTo>
                    <a:pt x="16416" y="192"/>
                    <a:pt x="15552" y="801"/>
                    <a:pt x="12960" y="3158"/>
                  </a:cubicBezTo>
                  <a:cubicBezTo>
                    <a:pt x="10368" y="5516"/>
                    <a:pt x="6048" y="9623"/>
                    <a:pt x="3600" y="12970"/>
                  </a:cubicBezTo>
                  <a:cubicBezTo>
                    <a:pt x="1152" y="16316"/>
                    <a:pt x="576" y="18902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484037" y="7530734"/>
              <a:ext cx="201005" cy="23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6" fill="norm" stroke="1" extrusionOk="0">
                  <a:moveTo>
                    <a:pt x="21367" y="139"/>
                  </a:moveTo>
                  <a:cubicBezTo>
                    <a:pt x="20017" y="-58"/>
                    <a:pt x="18667" y="-254"/>
                    <a:pt x="16192" y="1121"/>
                  </a:cubicBezTo>
                  <a:cubicBezTo>
                    <a:pt x="13717" y="2495"/>
                    <a:pt x="10117" y="5441"/>
                    <a:pt x="7192" y="8484"/>
                  </a:cubicBezTo>
                  <a:cubicBezTo>
                    <a:pt x="4267" y="11528"/>
                    <a:pt x="2017" y="14670"/>
                    <a:pt x="892" y="16731"/>
                  </a:cubicBezTo>
                  <a:cubicBezTo>
                    <a:pt x="-233" y="18793"/>
                    <a:pt x="-233" y="19775"/>
                    <a:pt x="555" y="20364"/>
                  </a:cubicBezTo>
                  <a:cubicBezTo>
                    <a:pt x="1342" y="20953"/>
                    <a:pt x="2917" y="21150"/>
                    <a:pt x="4492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678128" y="7589381"/>
              <a:ext cx="16566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5110" y="4145"/>
                    <a:pt x="8822" y="8291"/>
                    <a:pt x="5131" y="11564"/>
                  </a:cubicBezTo>
                  <a:cubicBezTo>
                    <a:pt x="1440" y="14836"/>
                    <a:pt x="346" y="17236"/>
                    <a:pt x="72" y="18764"/>
                  </a:cubicBezTo>
                  <a:cubicBezTo>
                    <a:pt x="-201" y="20291"/>
                    <a:pt x="346" y="20945"/>
                    <a:pt x="8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751626" y="7646531"/>
              <a:ext cx="18741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5907" y="3857"/>
                    <a:pt x="10325" y="7714"/>
                    <a:pt x="7049" y="10157"/>
                  </a:cubicBezTo>
                  <a:cubicBezTo>
                    <a:pt x="3772" y="12600"/>
                    <a:pt x="2801" y="13629"/>
                    <a:pt x="1831" y="15043"/>
                  </a:cubicBezTo>
                  <a:cubicBezTo>
                    <a:pt x="860" y="16457"/>
                    <a:pt x="-111" y="18257"/>
                    <a:pt x="10" y="19414"/>
                  </a:cubicBezTo>
                  <a:cubicBezTo>
                    <a:pt x="132" y="20571"/>
                    <a:pt x="1345" y="21086"/>
                    <a:pt x="2559" y="21343"/>
                  </a:cubicBezTo>
                  <a:cubicBezTo>
                    <a:pt x="3772" y="21600"/>
                    <a:pt x="4986" y="21600"/>
                    <a:pt x="6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2983491" y="7722731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25991" y="7255694"/>
              <a:ext cx="304801" cy="32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644"/>
                  </a:moveTo>
                  <a:cubicBezTo>
                    <a:pt x="600" y="228"/>
                    <a:pt x="1200" y="-187"/>
                    <a:pt x="2325" y="90"/>
                  </a:cubicBezTo>
                  <a:cubicBezTo>
                    <a:pt x="3450" y="367"/>
                    <a:pt x="5100" y="1336"/>
                    <a:pt x="7650" y="3136"/>
                  </a:cubicBezTo>
                  <a:cubicBezTo>
                    <a:pt x="10200" y="4936"/>
                    <a:pt x="13650" y="7567"/>
                    <a:pt x="16125" y="10751"/>
                  </a:cubicBezTo>
                  <a:cubicBezTo>
                    <a:pt x="18600" y="13936"/>
                    <a:pt x="20100" y="17675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52148" y="7221081"/>
              <a:ext cx="189744" cy="17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0" fill="norm" stroke="1" extrusionOk="0">
                  <a:moveTo>
                    <a:pt x="2074" y="14224"/>
                  </a:moveTo>
                  <a:cubicBezTo>
                    <a:pt x="1834" y="15805"/>
                    <a:pt x="1594" y="17385"/>
                    <a:pt x="1354" y="18834"/>
                  </a:cubicBezTo>
                  <a:cubicBezTo>
                    <a:pt x="1114" y="20283"/>
                    <a:pt x="874" y="21600"/>
                    <a:pt x="754" y="21337"/>
                  </a:cubicBezTo>
                  <a:cubicBezTo>
                    <a:pt x="634" y="21073"/>
                    <a:pt x="634" y="19229"/>
                    <a:pt x="514" y="16727"/>
                  </a:cubicBezTo>
                  <a:cubicBezTo>
                    <a:pt x="394" y="14224"/>
                    <a:pt x="154" y="11063"/>
                    <a:pt x="34" y="8824"/>
                  </a:cubicBezTo>
                  <a:cubicBezTo>
                    <a:pt x="-86" y="6585"/>
                    <a:pt x="-86" y="5268"/>
                    <a:pt x="3514" y="3951"/>
                  </a:cubicBezTo>
                  <a:cubicBezTo>
                    <a:pt x="7114" y="2634"/>
                    <a:pt x="14314" y="1317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-1" y="6833731"/>
              <a:ext cx="18314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2544" y="0"/>
                  </a:moveTo>
                  <a:cubicBezTo>
                    <a:pt x="11551" y="2618"/>
                    <a:pt x="10558" y="5236"/>
                    <a:pt x="9565" y="7745"/>
                  </a:cubicBezTo>
                  <a:cubicBezTo>
                    <a:pt x="8572" y="10255"/>
                    <a:pt x="7579" y="12655"/>
                    <a:pt x="6585" y="14400"/>
                  </a:cubicBezTo>
                  <a:cubicBezTo>
                    <a:pt x="5592" y="16145"/>
                    <a:pt x="4599" y="17236"/>
                    <a:pt x="3482" y="17782"/>
                  </a:cubicBezTo>
                  <a:cubicBezTo>
                    <a:pt x="2365" y="18327"/>
                    <a:pt x="1123" y="18327"/>
                    <a:pt x="503" y="17782"/>
                  </a:cubicBezTo>
                  <a:cubicBezTo>
                    <a:pt x="-118" y="17236"/>
                    <a:pt x="-118" y="16145"/>
                    <a:pt x="254" y="15164"/>
                  </a:cubicBezTo>
                  <a:cubicBezTo>
                    <a:pt x="627" y="14182"/>
                    <a:pt x="1372" y="13309"/>
                    <a:pt x="2365" y="12982"/>
                  </a:cubicBezTo>
                  <a:cubicBezTo>
                    <a:pt x="3358" y="12655"/>
                    <a:pt x="4599" y="12873"/>
                    <a:pt x="7082" y="14073"/>
                  </a:cubicBezTo>
                  <a:cubicBezTo>
                    <a:pt x="9565" y="15273"/>
                    <a:pt x="13289" y="17455"/>
                    <a:pt x="15896" y="18873"/>
                  </a:cubicBezTo>
                  <a:cubicBezTo>
                    <a:pt x="18503" y="20291"/>
                    <a:pt x="19992" y="20945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33891" y="6833731"/>
              <a:ext cx="25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200"/>
                    <a:pt x="3363" y="8400"/>
                    <a:pt x="870" y="12000"/>
                  </a:cubicBezTo>
                  <a:cubicBezTo>
                    <a:pt x="-1622" y="15600"/>
                    <a:pt x="1701" y="186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10141" y="6987779"/>
              <a:ext cx="215901" cy="12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4040"/>
                  </a:moveTo>
                  <a:cubicBezTo>
                    <a:pt x="635" y="2600"/>
                    <a:pt x="1271" y="1160"/>
                    <a:pt x="2224" y="440"/>
                  </a:cubicBezTo>
                  <a:cubicBezTo>
                    <a:pt x="3176" y="-280"/>
                    <a:pt x="4447" y="-280"/>
                    <a:pt x="5506" y="1700"/>
                  </a:cubicBezTo>
                  <a:cubicBezTo>
                    <a:pt x="6565" y="3680"/>
                    <a:pt x="7412" y="7640"/>
                    <a:pt x="7835" y="10520"/>
                  </a:cubicBezTo>
                  <a:cubicBezTo>
                    <a:pt x="8259" y="13400"/>
                    <a:pt x="8259" y="15200"/>
                    <a:pt x="7941" y="16820"/>
                  </a:cubicBezTo>
                  <a:cubicBezTo>
                    <a:pt x="7624" y="18440"/>
                    <a:pt x="6988" y="19880"/>
                    <a:pt x="7200" y="20600"/>
                  </a:cubicBezTo>
                  <a:cubicBezTo>
                    <a:pt x="7412" y="21320"/>
                    <a:pt x="8471" y="21320"/>
                    <a:pt x="11012" y="20420"/>
                  </a:cubicBezTo>
                  <a:cubicBezTo>
                    <a:pt x="13553" y="19520"/>
                    <a:pt x="17576" y="17720"/>
                    <a:pt x="21600" y="15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803428" y="7335381"/>
              <a:ext cx="24991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94" y="21600"/>
                  </a:moveTo>
                  <a:cubicBezTo>
                    <a:pt x="13" y="20763"/>
                    <a:pt x="-169" y="19926"/>
                    <a:pt x="285" y="18753"/>
                  </a:cubicBezTo>
                  <a:cubicBezTo>
                    <a:pt x="739" y="17581"/>
                    <a:pt x="1828" y="16074"/>
                    <a:pt x="4278" y="13647"/>
                  </a:cubicBezTo>
                  <a:cubicBezTo>
                    <a:pt x="6728" y="11219"/>
                    <a:pt x="10540" y="7870"/>
                    <a:pt x="13626" y="5442"/>
                  </a:cubicBezTo>
                  <a:cubicBezTo>
                    <a:pt x="16712" y="3014"/>
                    <a:pt x="19071" y="1507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932691" y="7272235"/>
              <a:ext cx="187766" cy="13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12" fill="norm" stroke="1" extrusionOk="0">
                  <a:moveTo>
                    <a:pt x="0" y="6618"/>
                  </a:moveTo>
                  <a:cubicBezTo>
                    <a:pt x="480" y="5030"/>
                    <a:pt x="960" y="3441"/>
                    <a:pt x="3120" y="2012"/>
                  </a:cubicBezTo>
                  <a:cubicBezTo>
                    <a:pt x="5280" y="583"/>
                    <a:pt x="9120" y="-688"/>
                    <a:pt x="12480" y="424"/>
                  </a:cubicBezTo>
                  <a:cubicBezTo>
                    <a:pt x="15840" y="1536"/>
                    <a:pt x="18720" y="5030"/>
                    <a:pt x="20160" y="7571"/>
                  </a:cubicBezTo>
                  <a:cubicBezTo>
                    <a:pt x="21600" y="10112"/>
                    <a:pt x="21600" y="11700"/>
                    <a:pt x="20520" y="13765"/>
                  </a:cubicBezTo>
                  <a:cubicBezTo>
                    <a:pt x="19440" y="15830"/>
                    <a:pt x="17280" y="18371"/>
                    <a:pt x="15120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181664" y="7176631"/>
              <a:ext cx="15107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6912" y="0"/>
                  </a:moveTo>
                  <a:cubicBezTo>
                    <a:pt x="14212" y="4800"/>
                    <a:pt x="11512" y="9600"/>
                    <a:pt x="9412" y="13029"/>
                  </a:cubicBezTo>
                  <a:cubicBezTo>
                    <a:pt x="7312" y="16457"/>
                    <a:pt x="5812" y="18514"/>
                    <a:pt x="4312" y="19714"/>
                  </a:cubicBezTo>
                  <a:cubicBezTo>
                    <a:pt x="2812" y="20914"/>
                    <a:pt x="1312" y="21257"/>
                    <a:pt x="562" y="20571"/>
                  </a:cubicBezTo>
                  <a:cubicBezTo>
                    <a:pt x="-188" y="19886"/>
                    <a:pt x="-188" y="18171"/>
                    <a:pt x="562" y="16971"/>
                  </a:cubicBezTo>
                  <a:cubicBezTo>
                    <a:pt x="1312" y="15771"/>
                    <a:pt x="2812" y="15086"/>
                    <a:pt x="6412" y="15943"/>
                  </a:cubicBezTo>
                  <a:cubicBezTo>
                    <a:pt x="10012" y="16800"/>
                    <a:pt x="15712" y="19200"/>
                    <a:pt x="21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339091" y="7125831"/>
              <a:ext cx="1206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600"/>
                    <a:pt x="14779" y="3200"/>
                    <a:pt x="11747" y="6160"/>
                  </a:cubicBezTo>
                  <a:cubicBezTo>
                    <a:pt x="8716" y="9120"/>
                    <a:pt x="6063" y="13440"/>
                    <a:pt x="4168" y="16240"/>
                  </a:cubicBezTo>
                  <a:cubicBezTo>
                    <a:pt x="2274" y="19040"/>
                    <a:pt x="1137" y="20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453391" y="7285523"/>
              <a:ext cx="184151" cy="12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967"/>
                  </a:moveTo>
                  <a:cubicBezTo>
                    <a:pt x="993" y="904"/>
                    <a:pt x="1986" y="-158"/>
                    <a:pt x="3103" y="19"/>
                  </a:cubicBezTo>
                  <a:cubicBezTo>
                    <a:pt x="4221" y="196"/>
                    <a:pt x="5462" y="1612"/>
                    <a:pt x="5959" y="4622"/>
                  </a:cubicBezTo>
                  <a:cubicBezTo>
                    <a:pt x="6455" y="7632"/>
                    <a:pt x="6207" y="12235"/>
                    <a:pt x="5586" y="15068"/>
                  </a:cubicBezTo>
                  <a:cubicBezTo>
                    <a:pt x="4966" y="17901"/>
                    <a:pt x="3972" y="18963"/>
                    <a:pt x="2855" y="19849"/>
                  </a:cubicBezTo>
                  <a:cubicBezTo>
                    <a:pt x="1738" y="20734"/>
                    <a:pt x="497" y="21442"/>
                    <a:pt x="497" y="21088"/>
                  </a:cubicBezTo>
                  <a:cubicBezTo>
                    <a:pt x="497" y="20734"/>
                    <a:pt x="1738" y="19317"/>
                    <a:pt x="5462" y="17724"/>
                  </a:cubicBezTo>
                  <a:cubicBezTo>
                    <a:pt x="9186" y="16131"/>
                    <a:pt x="15393" y="14360"/>
                    <a:pt x="21600" y="12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799211" y="4805899"/>
              <a:ext cx="130431" cy="42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97" fill="norm" stroke="1" extrusionOk="0">
                  <a:moveTo>
                    <a:pt x="16242" y="5510"/>
                  </a:moveTo>
                  <a:cubicBezTo>
                    <a:pt x="13455" y="7627"/>
                    <a:pt x="10668" y="9745"/>
                    <a:pt x="8229" y="12180"/>
                  </a:cubicBezTo>
                  <a:cubicBezTo>
                    <a:pt x="5791" y="14616"/>
                    <a:pt x="3700" y="17368"/>
                    <a:pt x="2307" y="19063"/>
                  </a:cubicBezTo>
                  <a:cubicBezTo>
                    <a:pt x="913" y="20757"/>
                    <a:pt x="216" y="21392"/>
                    <a:pt x="42" y="21286"/>
                  </a:cubicBezTo>
                  <a:cubicBezTo>
                    <a:pt x="-132" y="21180"/>
                    <a:pt x="216" y="20333"/>
                    <a:pt x="1436" y="18163"/>
                  </a:cubicBezTo>
                  <a:cubicBezTo>
                    <a:pt x="2655" y="15992"/>
                    <a:pt x="4745" y="12498"/>
                    <a:pt x="6836" y="9692"/>
                  </a:cubicBezTo>
                  <a:cubicBezTo>
                    <a:pt x="8926" y="6886"/>
                    <a:pt x="11016" y="4768"/>
                    <a:pt x="13107" y="3127"/>
                  </a:cubicBezTo>
                  <a:cubicBezTo>
                    <a:pt x="15197" y="1486"/>
                    <a:pt x="17287" y="321"/>
                    <a:pt x="18333" y="57"/>
                  </a:cubicBezTo>
                  <a:cubicBezTo>
                    <a:pt x="19378" y="-208"/>
                    <a:pt x="19378" y="427"/>
                    <a:pt x="19029" y="2704"/>
                  </a:cubicBezTo>
                  <a:cubicBezTo>
                    <a:pt x="18681" y="4980"/>
                    <a:pt x="17984" y="8898"/>
                    <a:pt x="17810" y="11704"/>
                  </a:cubicBezTo>
                  <a:cubicBezTo>
                    <a:pt x="17636" y="14510"/>
                    <a:pt x="17984" y="16204"/>
                    <a:pt x="18681" y="17210"/>
                  </a:cubicBezTo>
                  <a:cubicBezTo>
                    <a:pt x="19378" y="18216"/>
                    <a:pt x="20423" y="18533"/>
                    <a:pt x="21468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808991" y="5030331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956761" y="4992231"/>
              <a:ext cx="8083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5058" y="1152"/>
                    <a:pt x="8965" y="2304"/>
                    <a:pt x="5088" y="3744"/>
                  </a:cubicBezTo>
                  <a:cubicBezTo>
                    <a:pt x="1212" y="5184"/>
                    <a:pt x="-450" y="6912"/>
                    <a:pt x="104" y="7920"/>
                  </a:cubicBezTo>
                  <a:cubicBezTo>
                    <a:pt x="658" y="8928"/>
                    <a:pt x="3427" y="9216"/>
                    <a:pt x="6750" y="9792"/>
                  </a:cubicBezTo>
                  <a:cubicBezTo>
                    <a:pt x="10073" y="10368"/>
                    <a:pt x="13950" y="11232"/>
                    <a:pt x="16719" y="12384"/>
                  </a:cubicBezTo>
                  <a:cubicBezTo>
                    <a:pt x="19488" y="13536"/>
                    <a:pt x="21150" y="14976"/>
                    <a:pt x="18381" y="16560"/>
                  </a:cubicBezTo>
                  <a:cubicBezTo>
                    <a:pt x="15612" y="18144"/>
                    <a:pt x="8412" y="19872"/>
                    <a:pt x="1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069341" y="4967775"/>
              <a:ext cx="69851" cy="16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2368"/>
                  </a:moveTo>
                  <a:cubicBezTo>
                    <a:pt x="19636" y="1261"/>
                    <a:pt x="17673" y="153"/>
                    <a:pt x="15055" y="14"/>
                  </a:cubicBezTo>
                  <a:cubicBezTo>
                    <a:pt x="12436" y="-124"/>
                    <a:pt x="9164" y="707"/>
                    <a:pt x="7855" y="2230"/>
                  </a:cubicBezTo>
                  <a:cubicBezTo>
                    <a:pt x="6545" y="3753"/>
                    <a:pt x="7200" y="5968"/>
                    <a:pt x="9818" y="8184"/>
                  </a:cubicBezTo>
                  <a:cubicBezTo>
                    <a:pt x="12436" y="10399"/>
                    <a:pt x="17018" y="12614"/>
                    <a:pt x="18655" y="14414"/>
                  </a:cubicBezTo>
                  <a:cubicBezTo>
                    <a:pt x="20291" y="16214"/>
                    <a:pt x="18982" y="17599"/>
                    <a:pt x="15382" y="18707"/>
                  </a:cubicBezTo>
                  <a:cubicBezTo>
                    <a:pt x="11782" y="19814"/>
                    <a:pt x="5891" y="20645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166708" y="4998036"/>
              <a:ext cx="143934" cy="12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7" fill="norm" stroke="1" extrusionOk="0">
                  <a:moveTo>
                    <a:pt x="635" y="2180"/>
                  </a:moveTo>
                  <a:cubicBezTo>
                    <a:pt x="953" y="6012"/>
                    <a:pt x="1271" y="9844"/>
                    <a:pt x="1271" y="13328"/>
                  </a:cubicBezTo>
                  <a:cubicBezTo>
                    <a:pt x="1271" y="16812"/>
                    <a:pt x="953" y="19947"/>
                    <a:pt x="635" y="20644"/>
                  </a:cubicBezTo>
                  <a:cubicBezTo>
                    <a:pt x="318" y="21341"/>
                    <a:pt x="0" y="19599"/>
                    <a:pt x="0" y="16464"/>
                  </a:cubicBezTo>
                  <a:cubicBezTo>
                    <a:pt x="0" y="13328"/>
                    <a:pt x="318" y="8799"/>
                    <a:pt x="1112" y="6012"/>
                  </a:cubicBezTo>
                  <a:cubicBezTo>
                    <a:pt x="1906" y="3225"/>
                    <a:pt x="3176" y="2180"/>
                    <a:pt x="4129" y="2528"/>
                  </a:cubicBezTo>
                  <a:cubicBezTo>
                    <a:pt x="5082" y="2876"/>
                    <a:pt x="5718" y="4618"/>
                    <a:pt x="6194" y="6360"/>
                  </a:cubicBezTo>
                  <a:cubicBezTo>
                    <a:pt x="6671" y="8102"/>
                    <a:pt x="6988" y="9844"/>
                    <a:pt x="7465" y="9844"/>
                  </a:cubicBezTo>
                  <a:cubicBezTo>
                    <a:pt x="7941" y="9844"/>
                    <a:pt x="8576" y="8102"/>
                    <a:pt x="9212" y="6360"/>
                  </a:cubicBezTo>
                  <a:cubicBezTo>
                    <a:pt x="9847" y="4618"/>
                    <a:pt x="10482" y="2876"/>
                    <a:pt x="11594" y="1657"/>
                  </a:cubicBezTo>
                  <a:cubicBezTo>
                    <a:pt x="12706" y="438"/>
                    <a:pt x="14294" y="-259"/>
                    <a:pt x="15565" y="89"/>
                  </a:cubicBezTo>
                  <a:cubicBezTo>
                    <a:pt x="16835" y="438"/>
                    <a:pt x="17788" y="1831"/>
                    <a:pt x="18741" y="4444"/>
                  </a:cubicBezTo>
                  <a:cubicBezTo>
                    <a:pt x="19694" y="7057"/>
                    <a:pt x="20647" y="10889"/>
                    <a:pt x="21600" y="14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316414" y="4904511"/>
              <a:ext cx="103376" cy="38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477" fill="norm" stroke="1" extrusionOk="0">
                  <a:moveTo>
                    <a:pt x="9010" y="6699"/>
                  </a:moveTo>
                  <a:cubicBezTo>
                    <a:pt x="6892" y="9785"/>
                    <a:pt x="4774" y="12870"/>
                    <a:pt x="3716" y="15007"/>
                  </a:cubicBezTo>
                  <a:cubicBezTo>
                    <a:pt x="2657" y="17143"/>
                    <a:pt x="2657" y="18330"/>
                    <a:pt x="2445" y="19398"/>
                  </a:cubicBezTo>
                  <a:cubicBezTo>
                    <a:pt x="2233" y="20466"/>
                    <a:pt x="1810" y="21415"/>
                    <a:pt x="1598" y="21475"/>
                  </a:cubicBezTo>
                  <a:cubicBezTo>
                    <a:pt x="1386" y="21534"/>
                    <a:pt x="1386" y="20703"/>
                    <a:pt x="963" y="18448"/>
                  </a:cubicBezTo>
                  <a:cubicBezTo>
                    <a:pt x="539" y="16193"/>
                    <a:pt x="-308" y="12514"/>
                    <a:pt x="116" y="9488"/>
                  </a:cubicBezTo>
                  <a:cubicBezTo>
                    <a:pt x="539" y="6461"/>
                    <a:pt x="2233" y="4088"/>
                    <a:pt x="3927" y="2604"/>
                  </a:cubicBezTo>
                  <a:cubicBezTo>
                    <a:pt x="5621" y="1121"/>
                    <a:pt x="7316" y="527"/>
                    <a:pt x="9221" y="231"/>
                  </a:cubicBezTo>
                  <a:cubicBezTo>
                    <a:pt x="11127" y="-66"/>
                    <a:pt x="13245" y="-66"/>
                    <a:pt x="15151" y="171"/>
                  </a:cubicBezTo>
                  <a:cubicBezTo>
                    <a:pt x="17057" y="409"/>
                    <a:pt x="18751" y="883"/>
                    <a:pt x="19810" y="1774"/>
                  </a:cubicBezTo>
                  <a:cubicBezTo>
                    <a:pt x="20868" y="2664"/>
                    <a:pt x="21292" y="3969"/>
                    <a:pt x="19174" y="5156"/>
                  </a:cubicBezTo>
                  <a:cubicBezTo>
                    <a:pt x="17057" y="6343"/>
                    <a:pt x="12398" y="7411"/>
                    <a:pt x="7739" y="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458808" y="4776331"/>
              <a:ext cx="61384" cy="28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14897" y="0"/>
                  </a:moveTo>
                  <a:cubicBezTo>
                    <a:pt x="10428" y="4160"/>
                    <a:pt x="5959" y="8320"/>
                    <a:pt x="3352" y="11520"/>
                  </a:cubicBezTo>
                  <a:cubicBezTo>
                    <a:pt x="745" y="14720"/>
                    <a:pt x="0" y="16960"/>
                    <a:pt x="0" y="18480"/>
                  </a:cubicBezTo>
                  <a:cubicBezTo>
                    <a:pt x="0" y="20000"/>
                    <a:pt x="745" y="20800"/>
                    <a:pt x="2979" y="21200"/>
                  </a:cubicBezTo>
                  <a:cubicBezTo>
                    <a:pt x="5214" y="21600"/>
                    <a:pt x="8938" y="21600"/>
                    <a:pt x="11917" y="21280"/>
                  </a:cubicBezTo>
                  <a:cubicBezTo>
                    <a:pt x="14897" y="20960"/>
                    <a:pt x="17131" y="20320"/>
                    <a:pt x="18621" y="19600"/>
                  </a:cubicBezTo>
                  <a:cubicBezTo>
                    <a:pt x="20110" y="18880"/>
                    <a:pt x="20855" y="1808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4456691" y="4947781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866141" y="5176381"/>
              <a:ext cx="552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9029"/>
                    <a:pt x="5959" y="16457"/>
                    <a:pt x="9062" y="13629"/>
                  </a:cubicBezTo>
                  <a:cubicBezTo>
                    <a:pt x="12166" y="10800"/>
                    <a:pt x="15393" y="7714"/>
                    <a:pt x="17503" y="5400"/>
                  </a:cubicBezTo>
                  <a:cubicBezTo>
                    <a:pt x="19614" y="3086"/>
                    <a:pt x="2060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033125" y="5176381"/>
              <a:ext cx="366417" cy="10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85" fill="norm" stroke="1" extrusionOk="0">
                  <a:moveTo>
                    <a:pt x="1379" y="18900"/>
                  </a:moveTo>
                  <a:cubicBezTo>
                    <a:pt x="634" y="19800"/>
                    <a:pt x="-111" y="20700"/>
                    <a:pt x="13" y="21150"/>
                  </a:cubicBezTo>
                  <a:cubicBezTo>
                    <a:pt x="137" y="21600"/>
                    <a:pt x="1130" y="21600"/>
                    <a:pt x="3613" y="19350"/>
                  </a:cubicBezTo>
                  <a:cubicBezTo>
                    <a:pt x="6096" y="17100"/>
                    <a:pt x="10068" y="12600"/>
                    <a:pt x="13296" y="9000"/>
                  </a:cubicBezTo>
                  <a:cubicBezTo>
                    <a:pt x="16523" y="5400"/>
                    <a:pt x="19006" y="27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659891" y="496683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647191" y="510018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921910" y="4954131"/>
              <a:ext cx="353932" cy="15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07" fill="norm" stroke="1" extrusionOk="0">
                  <a:moveTo>
                    <a:pt x="6380" y="1683"/>
                  </a:moveTo>
                  <a:cubicBezTo>
                    <a:pt x="6634" y="5330"/>
                    <a:pt x="6888" y="8977"/>
                    <a:pt x="6825" y="12203"/>
                  </a:cubicBezTo>
                  <a:cubicBezTo>
                    <a:pt x="6761" y="15429"/>
                    <a:pt x="6380" y="18234"/>
                    <a:pt x="5872" y="19777"/>
                  </a:cubicBezTo>
                  <a:cubicBezTo>
                    <a:pt x="5364" y="21319"/>
                    <a:pt x="4728" y="21600"/>
                    <a:pt x="3712" y="20197"/>
                  </a:cubicBezTo>
                  <a:cubicBezTo>
                    <a:pt x="2695" y="18795"/>
                    <a:pt x="1298" y="15709"/>
                    <a:pt x="535" y="13465"/>
                  </a:cubicBezTo>
                  <a:cubicBezTo>
                    <a:pt x="-227" y="11221"/>
                    <a:pt x="-354" y="9818"/>
                    <a:pt x="1361" y="7855"/>
                  </a:cubicBezTo>
                  <a:cubicBezTo>
                    <a:pt x="3077" y="5891"/>
                    <a:pt x="6634" y="3366"/>
                    <a:pt x="10255" y="1964"/>
                  </a:cubicBezTo>
                  <a:cubicBezTo>
                    <a:pt x="13877" y="561"/>
                    <a:pt x="17561" y="281"/>
                    <a:pt x="212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244091" y="4755079"/>
              <a:ext cx="120651" cy="11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4941"/>
                  </a:moveTo>
                  <a:cubicBezTo>
                    <a:pt x="1516" y="3047"/>
                    <a:pt x="3032" y="1152"/>
                    <a:pt x="4926" y="394"/>
                  </a:cubicBezTo>
                  <a:cubicBezTo>
                    <a:pt x="6821" y="-364"/>
                    <a:pt x="9095" y="15"/>
                    <a:pt x="10611" y="1152"/>
                  </a:cubicBezTo>
                  <a:cubicBezTo>
                    <a:pt x="12126" y="2289"/>
                    <a:pt x="12884" y="4183"/>
                    <a:pt x="12126" y="6836"/>
                  </a:cubicBezTo>
                  <a:cubicBezTo>
                    <a:pt x="11368" y="9489"/>
                    <a:pt x="9095" y="12899"/>
                    <a:pt x="7200" y="15173"/>
                  </a:cubicBezTo>
                  <a:cubicBezTo>
                    <a:pt x="5305" y="17447"/>
                    <a:pt x="3789" y="18583"/>
                    <a:pt x="4168" y="19531"/>
                  </a:cubicBezTo>
                  <a:cubicBezTo>
                    <a:pt x="4547" y="20478"/>
                    <a:pt x="6821" y="21236"/>
                    <a:pt x="10042" y="21236"/>
                  </a:cubicBezTo>
                  <a:cubicBezTo>
                    <a:pt x="13263" y="21236"/>
                    <a:pt x="17432" y="20478"/>
                    <a:pt x="21600" y="1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714497" y="4789031"/>
              <a:ext cx="31245" cy="29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90" fill="norm" stroke="1" extrusionOk="0">
                  <a:moveTo>
                    <a:pt x="21256" y="0"/>
                  </a:moveTo>
                  <a:cubicBezTo>
                    <a:pt x="15496" y="4474"/>
                    <a:pt x="9736" y="8949"/>
                    <a:pt x="6136" y="11957"/>
                  </a:cubicBezTo>
                  <a:cubicBezTo>
                    <a:pt x="2536" y="14966"/>
                    <a:pt x="1096" y="16509"/>
                    <a:pt x="376" y="17897"/>
                  </a:cubicBezTo>
                  <a:cubicBezTo>
                    <a:pt x="-344" y="19286"/>
                    <a:pt x="-344" y="20520"/>
                    <a:pt x="3256" y="21060"/>
                  </a:cubicBezTo>
                  <a:cubicBezTo>
                    <a:pt x="6856" y="21600"/>
                    <a:pt x="14056" y="21446"/>
                    <a:pt x="15496" y="20829"/>
                  </a:cubicBezTo>
                  <a:cubicBezTo>
                    <a:pt x="16936" y="20211"/>
                    <a:pt x="12616" y="19131"/>
                    <a:pt x="8296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601583" y="4963405"/>
              <a:ext cx="265528" cy="10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087" fill="norm" stroke="1" extrusionOk="0">
                  <a:moveTo>
                    <a:pt x="2886" y="8475"/>
                  </a:moveTo>
                  <a:cubicBezTo>
                    <a:pt x="1536" y="8043"/>
                    <a:pt x="186" y="7611"/>
                    <a:pt x="18" y="7179"/>
                  </a:cubicBezTo>
                  <a:cubicBezTo>
                    <a:pt x="-151" y="6747"/>
                    <a:pt x="861" y="6315"/>
                    <a:pt x="3561" y="5667"/>
                  </a:cubicBezTo>
                  <a:cubicBezTo>
                    <a:pt x="6262" y="5019"/>
                    <a:pt x="10649" y="4155"/>
                    <a:pt x="13349" y="3507"/>
                  </a:cubicBezTo>
                  <a:cubicBezTo>
                    <a:pt x="16049" y="2859"/>
                    <a:pt x="17062" y="2427"/>
                    <a:pt x="18074" y="1779"/>
                  </a:cubicBezTo>
                  <a:cubicBezTo>
                    <a:pt x="19087" y="1131"/>
                    <a:pt x="20099" y="267"/>
                    <a:pt x="20183" y="51"/>
                  </a:cubicBezTo>
                  <a:cubicBezTo>
                    <a:pt x="20268" y="-165"/>
                    <a:pt x="19424" y="267"/>
                    <a:pt x="18327" y="1995"/>
                  </a:cubicBezTo>
                  <a:cubicBezTo>
                    <a:pt x="17230" y="3723"/>
                    <a:pt x="15880" y="6747"/>
                    <a:pt x="15037" y="9339"/>
                  </a:cubicBezTo>
                  <a:cubicBezTo>
                    <a:pt x="14193" y="11931"/>
                    <a:pt x="13855" y="14091"/>
                    <a:pt x="13855" y="16251"/>
                  </a:cubicBezTo>
                  <a:cubicBezTo>
                    <a:pt x="13855" y="18411"/>
                    <a:pt x="14193" y="20571"/>
                    <a:pt x="15458" y="21003"/>
                  </a:cubicBezTo>
                  <a:cubicBezTo>
                    <a:pt x="16724" y="21435"/>
                    <a:pt x="18918" y="20139"/>
                    <a:pt x="20099" y="18411"/>
                  </a:cubicBezTo>
                  <a:cubicBezTo>
                    <a:pt x="21280" y="16683"/>
                    <a:pt x="21449" y="14523"/>
                    <a:pt x="20774" y="11931"/>
                  </a:cubicBezTo>
                  <a:cubicBezTo>
                    <a:pt x="20099" y="9339"/>
                    <a:pt x="18580" y="6315"/>
                    <a:pt x="17062" y="3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063241" y="4801731"/>
              <a:ext cx="136137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5982" y="0"/>
                  </a:moveTo>
                  <a:cubicBezTo>
                    <a:pt x="4985" y="3402"/>
                    <a:pt x="3988" y="6803"/>
                    <a:pt x="3655" y="10120"/>
                  </a:cubicBezTo>
                  <a:cubicBezTo>
                    <a:pt x="3323" y="13436"/>
                    <a:pt x="3655" y="16668"/>
                    <a:pt x="3822" y="18709"/>
                  </a:cubicBezTo>
                  <a:cubicBezTo>
                    <a:pt x="3988" y="20750"/>
                    <a:pt x="3988" y="21600"/>
                    <a:pt x="4154" y="21600"/>
                  </a:cubicBezTo>
                  <a:cubicBezTo>
                    <a:pt x="4320" y="21600"/>
                    <a:pt x="4652" y="20750"/>
                    <a:pt x="5649" y="19389"/>
                  </a:cubicBezTo>
                  <a:cubicBezTo>
                    <a:pt x="6646" y="18028"/>
                    <a:pt x="8308" y="16157"/>
                    <a:pt x="9803" y="14967"/>
                  </a:cubicBezTo>
                  <a:cubicBezTo>
                    <a:pt x="11298" y="13776"/>
                    <a:pt x="12628" y="13266"/>
                    <a:pt x="14123" y="13011"/>
                  </a:cubicBezTo>
                  <a:cubicBezTo>
                    <a:pt x="15618" y="12756"/>
                    <a:pt x="17280" y="12756"/>
                    <a:pt x="18609" y="13096"/>
                  </a:cubicBezTo>
                  <a:cubicBezTo>
                    <a:pt x="19938" y="13436"/>
                    <a:pt x="20935" y="14117"/>
                    <a:pt x="21268" y="14882"/>
                  </a:cubicBezTo>
                  <a:cubicBezTo>
                    <a:pt x="21600" y="15647"/>
                    <a:pt x="21268" y="16498"/>
                    <a:pt x="18443" y="17688"/>
                  </a:cubicBezTo>
                  <a:cubicBezTo>
                    <a:pt x="15618" y="18879"/>
                    <a:pt x="10302" y="20409"/>
                    <a:pt x="6812" y="21005"/>
                  </a:cubicBezTo>
                  <a:cubicBezTo>
                    <a:pt x="3323" y="21600"/>
                    <a:pt x="1662" y="21260"/>
                    <a:pt x="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206465" y="4933680"/>
              <a:ext cx="117127" cy="14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193" fill="norm" stroke="1" extrusionOk="0">
                  <a:moveTo>
                    <a:pt x="7327" y="6590"/>
                  </a:moveTo>
                  <a:cubicBezTo>
                    <a:pt x="9222" y="6286"/>
                    <a:pt x="11116" y="5982"/>
                    <a:pt x="12253" y="4765"/>
                  </a:cubicBezTo>
                  <a:cubicBezTo>
                    <a:pt x="13390" y="3548"/>
                    <a:pt x="13769" y="1418"/>
                    <a:pt x="12822" y="506"/>
                  </a:cubicBezTo>
                  <a:cubicBezTo>
                    <a:pt x="11874" y="-407"/>
                    <a:pt x="9601" y="-103"/>
                    <a:pt x="6948" y="1570"/>
                  </a:cubicBezTo>
                  <a:cubicBezTo>
                    <a:pt x="4295" y="3244"/>
                    <a:pt x="1264" y="6286"/>
                    <a:pt x="316" y="9176"/>
                  </a:cubicBezTo>
                  <a:cubicBezTo>
                    <a:pt x="-631" y="12066"/>
                    <a:pt x="506" y="14804"/>
                    <a:pt x="4295" y="16782"/>
                  </a:cubicBezTo>
                  <a:cubicBezTo>
                    <a:pt x="8085" y="18759"/>
                    <a:pt x="14527" y="19976"/>
                    <a:pt x="20969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699092" y="4731881"/>
              <a:ext cx="124874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3895" y="0"/>
                  </a:moveTo>
                  <a:cubicBezTo>
                    <a:pt x="11375" y="2700"/>
                    <a:pt x="8855" y="5400"/>
                    <a:pt x="6875" y="8668"/>
                  </a:cubicBezTo>
                  <a:cubicBezTo>
                    <a:pt x="4895" y="11937"/>
                    <a:pt x="3455" y="15774"/>
                    <a:pt x="2375" y="18189"/>
                  </a:cubicBezTo>
                  <a:cubicBezTo>
                    <a:pt x="1295" y="20605"/>
                    <a:pt x="575" y="21600"/>
                    <a:pt x="215" y="21600"/>
                  </a:cubicBezTo>
                  <a:cubicBezTo>
                    <a:pt x="-145" y="21600"/>
                    <a:pt x="-145" y="20605"/>
                    <a:pt x="935" y="18687"/>
                  </a:cubicBezTo>
                  <a:cubicBezTo>
                    <a:pt x="2015" y="16768"/>
                    <a:pt x="4175" y="13926"/>
                    <a:pt x="5795" y="12221"/>
                  </a:cubicBezTo>
                  <a:cubicBezTo>
                    <a:pt x="7415" y="10516"/>
                    <a:pt x="8495" y="9947"/>
                    <a:pt x="10475" y="9521"/>
                  </a:cubicBezTo>
                  <a:cubicBezTo>
                    <a:pt x="12455" y="9095"/>
                    <a:pt x="15335" y="8811"/>
                    <a:pt x="17315" y="9095"/>
                  </a:cubicBezTo>
                  <a:cubicBezTo>
                    <a:pt x="19295" y="9379"/>
                    <a:pt x="20375" y="10232"/>
                    <a:pt x="20915" y="11013"/>
                  </a:cubicBezTo>
                  <a:cubicBezTo>
                    <a:pt x="21455" y="11795"/>
                    <a:pt x="21455" y="12505"/>
                    <a:pt x="19835" y="13287"/>
                  </a:cubicBezTo>
                  <a:cubicBezTo>
                    <a:pt x="18215" y="14068"/>
                    <a:pt x="14975" y="14921"/>
                    <a:pt x="12455" y="15347"/>
                  </a:cubicBezTo>
                  <a:cubicBezTo>
                    <a:pt x="9935" y="15774"/>
                    <a:pt x="8135" y="15774"/>
                    <a:pt x="6335" y="15774"/>
                  </a:cubicBezTo>
                  <a:cubicBezTo>
                    <a:pt x="4535" y="15774"/>
                    <a:pt x="2735" y="15774"/>
                    <a:pt x="2375" y="16058"/>
                  </a:cubicBezTo>
                  <a:cubicBezTo>
                    <a:pt x="2015" y="16342"/>
                    <a:pt x="3095" y="16911"/>
                    <a:pt x="6155" y="17763"/>
                  </a:cubicBezTo>
                  <a:cubicBezTo>
                    <a:pt x="9215" y="18616"/>
                    <a:pt x="14255" y="19753"/>
                    <a:pt x="19295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857842" y="4891235"/>
              <a:ext cx="119800" cy="15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35" fill="norm" stroke="1" extrusionOk="0">
                  <a:moveTo>
                    <a:pt x="4395" y="772"/>
                  </a:moveTo>
                  <a:cubicBezTo>
                    <a:pt x="3637" y="5319"/>
                    <a:pt x="2880" y="9867"/>
                    <a:pt x="2122" y="12851"/>
                  </a:cubicBezTo>
                  <a:cubicBezTo>
                    <a:pt x="1364" y="15835"/>
                    <a:pt x="606" y="17256"/>
                    <a:pt x="227" y="17114"/>
                  </a:cubicBezTo>
                  <a:cubicBezTo>
                    <a:pt x="-152" y="16972"/>
                    <a:pt x="-152" y="15267"/>
                    <a:pt x="985" y="12282"/>
                  </a:cubicBezTo>
                  <a:cubicBezTo>
                    <a:pt x="2122" y="9298"/>
                    <a:pt x="4395" y="5035"/>
                    <a:pt x="6669" y="2619"/>
                  </a:cubicBezTo>
                  <a:cubicBezTo>
                    <a:pt x="8943" y="203"/>
                    <a:pt x="11216" y="-365"/>
                    <a:pt x="12922" y="203"/>
                  </a:cubicBezTo>
                  <a:cubicBezTo>
                    <a:pt x="14627" y="772"/>
                    <a:pt x="15764" y="2477"/>
                    <a:pt x="16901" y="5746"/>
                  </a:cubicBezTo>
                  <a:cubicBezTo>
                    <a:pt x="18037" y="9014"/>
                    <a:pt x="19174" y="13846"/>
                    <a:pt x="19932" y="16688"/>
                  </a:cubicBezTo>
                  <a:cubicBezTo>
                    <a:pt x="20690" y="19530"/>
                    <a:pt x="21069" y="20382"/>
                    <a:pt x="21448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016247" y="4932404"/>
              <a:ext cx="83396" cy="9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0510" fill="norm" stroke="1" extrusionOk="0">
                  <a:moveTo>
                    <a:pt x="14098" y="607"/>
                  </a:moveTo>
                  <a:cubicBezTo>
                    <a:pt x="11464" y="127"/>
                    <a:pt x="8830" y="-353"/>
                    <a:pt x="6723" y="367"/>
                  </a:cubicBezTo>
                  <a:cubicBezTo>
                    <a:pt x="4615" y="1087"/>
                    <a:pt x="3035" y="3007"/>
                    <a:pt x="1981" y="5167"/>
                  </a:cubicBezTo>
                  <a:cubicBezTo>
                    <a:pt x="928" y="7327"/>
                    <a:pt x="401" y="9727"/>
                    <a:pt x="137" y="12127"/>
                  </a:cubicBezTo>
                  <a:cubicBezTo>
                    <a:pt x="-126" y="14527"/>
                    <a:pt x="-126" y="16927"/>
                    <a:pt x="1191" y="18607"/>
                  </a:cubicBezTo>
                  <a:cubicBezTo>
                    <a:pt x="2508" y="20287"/>
                    <a:pt x="5142" y="21247"/>
                    <a:pt x="8830" y="19807"/>
                  </a:cubicBezTo>
                  <a:cubicBezTo>
                    <a:pt x="12518" y="18367"/>
                    <a:pt x="17259" y="14527"/>
                    <a:pt x="19367" y="10927"/>
                  </a:cubicBezTo>
                  <a:cubicBezTo>
                    <a:pt x="21474" y="7327"/>
                    <a:pt x="20947" y="3967"/>
                    <a:pt x="19367" y="2527"/>
                  </a:cubicBezTo>
                  <a:cubicBezTo>
                    <a:pt x="17786" y="1087"/>
                    <a:pt x="15152" y="1567"/>
                    <a:pt x="12518" y="2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142741" y="4935081"/>
              <a:ext cx="138759" cy="11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78" fill="norm" stroke="1" extrusionOk="0">
                  <a:moveTo>
                    <a:pt x="0" y="1117"/>
                  </a:moveTo>
                  <a:cubicBezTo>
                    <a:pt x="0" y="4841"/>
                    <a:pt x="0" y="8566"/>
                    <a:pt x="164" y="12103"/>
                  </a:cubicBezTo>
                  <a:cubicBezTo>
                    <a:pt x="327" y="15641"/>
                    <a:pt x="655" y="18993"/>
                    <a:pt x="1636" y="20297"/>
                  </a:cubicBezTo>
                  <a:cubicBezTo>
                    <a:pt x="2618" y="21600"/>
                    <a:pt x="4255" y="20855"/>
                    <a:pt x="5564" y="19552"/>
                  </a:cubicBezTo>
                  <a:cubicBezTo>
                    <a:pt x="6873" y="18248"/>
                    <a:pt x="7855" y="16386"/>
                    <a:pt x="8836" y="14710"/>
                  </a:cubicBezTo>
                  <a:cubicBezTo>
                    <a:pt x="9818" y="13034"/>
                    <a:pt x="10800" y="11545"/>
                    <a:pt x="11618" y="11731"/>
                  </a:cubicBezTo>
                  <a:cubicBezTo>
                    <a:pt x="12436" y="11917"/>
                    <a:pt x="13091" y="13779"/>
                    <a:pt x="14236" y="14897"/>
                  </a:cubicBezTo>
                  <a:cubicBezTo>
                    <a:pt x="15382" y="16014"/>
                    <a:pt x="17018" y="16386"/>
                    <a:pt x="18491" y="15455"/>
                  </a:cubicBezTo>
                  <a:cubicBezTo>
                    <a:pt x="19964" y="14524"/>
                    <a:pt x="21273" y="12290"/>
                    <a:pt x="21436" y="9497"/>
                  </a:cubicBezTo>
                  <a:cubicBezTo>
                    <a:pt x="21600" y="6703"/>
                    <a:pt x="20618" y="3352"/>
                    <a:pt x="196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356748" y="4920773"/>
              <a:ext cx="108901" cy="12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46" fill="norm" stroke="1" extrusionOk="0">
                  <a:moveTo>
                    <a:pt x="364" y="5770"/>
                  </a:moveTo>
                  <a:cubicBezTo>
                    <a:pt x="-43" y="8332"/>
                    <a:pt x="-451" y="10895"/>
                    <a:pt x="1179" y="9980"/>
                  </a:cubicBezTo>
                  <a:cubicBezTo>
                    <a:pt x="2809" y="9065"/>
                    <a:pt x="6477" y="4671"/>
                    <a:pt x="9738" y="2292"/>
                  </a:cubicBezTo>
                  <a:cubicBezTo>
                    <a:pt x="12998" y="-88"/>
                    <a:pt x="15851" y="-454"/>
                    <a:pt x="17889" y="461"/>
                  </a:cubicBezTo>
                  <a:cubicBezTo>
                    <a:pt x="19926" y="1377"/>
                    <a:pt x="21149" y="3573"/>
                    <a:pt x="20945" y="7234"/>
                  </a:cubicBezTo>
                  <a:cubicBezTo>
                    <a:pt x="20741" y="10895"/>
                    <a:pt x="19111" y="16021"/>
                    <a:pt x="17481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742441" y="4941431"/>
              <a:ext cx="12701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0"/>
                  </a:moveTo>
                  <a:cubicBezTo>
                    <a:pt x="14400" y="4854"/>
                    <a:pt x="7200" y="9708"/>
                    <a:pt x="3600" y="12742"/>
                  </a:cubicBezTo>
                  <a:cubicBezTo>
                    <a:pt x="0" y="15775"/>
                    <a:pt x="0" y="16989"/>
                    <a:pt x="0" y="18202"/>
                  </a:cubicBezTo>
                  <a:cubicBezTo>
                    <a:pt x="0" y="19416"/>
                    <a:pt x="0" y="20629"/>
                    <a:pt x="1800" y="21115"/>
                  </a:cubicBezTo>
                  <a:cubicBezTo>
                    <a:pt x="3600" y="21600"/>
                    <a:pt x="7200" y="21357"/>
                    <a:pt x="108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774191" y="4896981"/>
              <a:ext cx="9868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600" fill="norm" stroke="1" extrusionOk="0">
                  <a:moveTo>
                    <a:pt x="7935" y="0"/>
                  </a:moveTo>
                  <a:cubicBezTo>
                    <a:pt x="13224" y="3600"/>
                    <a:pt x="18514" y="7200"/>
                    <a:pt x="20057" y="10700"/>
                  </a:cubicBezTo>
                  <a:cubicBezTo>
                    <a:pt x="21600" y="14200"/>
                    <a:pt x="19396" y="17600"/>
                    <a:pt x="15429" y="19400"/>
                  </a:cubicBezTo>
                  <a:cubicBezTo>
                    <a:pt x="11461" y="21200"/>
                    <a:pt x="5731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631576" y="4903331"/>
              <a:ext cx="7276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20626" y="0"/>
                  </a:moveTo>
                  <a:cubicBezTo>
                    <a:pt x="14626" y="2035"/>
                    <a:pt x="8626" y="4070"/>
                    <a:pt x="4726" y="6730"/>
                  </a:cubicBezTo>
                  <a:cubicBezTo>
                    <a:pt x="826" y="9391"/>
                    <a:pt x="-974" y="12678"/>
                    <a:pt x="526" y="15261"/>
                  </a:cubicBezTo>
                  <a:cubicBezTo>
                    <a:pt x="2026" y="17843"/>
                    <a:pt x="6826" y="19722"/>
                    <a:pt x="116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609091" y="5585730"/>
              <a:ext cx="158751" cy="16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5429"/>
                  </a:moveTo>
                  <a:cubicBezTo>
                    <a:pt x="0" y="4045"/>
                    <a:pt x="0" y="2660"/>
                    <a:pt x="1152" y="1691"/>
                  </a:cubicBezTo>
                  <a:cubicBezTo>
                    <a:pt x="2304" y="722"/>
                    <a:pt x="4608" y="168"/>
                    <a:pt x="6480" y="29"/>
                  </a:cubicBezTo>
                  <a:cubicBezTo>
                    <a:pt x="8352" y="-109"/>
                    <a:pt x="9792" y="168"/>
                    <a:pt x="10656" y="2383"/>
                  </a:cubicBezTo>
                  <a:cubicBezTo>
                    <a:pt x="11520" y="4599"/>
                    <a:pt x="11808" y="8753"/>
                    <a:pt x="10800" y="11799"/>
                  </a:cubicBezTo>
                  <a:cubicBezTo>
                    <a:pt x="9792" y="14845"/>
                    <a:pt x="7488" y="16783"/>
                    <a:pt x="5904" y="18306"/>
                  </a:cubicBezTo>
                  <a:cubicBezTo>
                    <a:pt x="4320" y="19829"/>
                    <a:pt x="3456" y="20937"/>
                    <a:pt x="4032" y="21214"/>
                  </a:cubicBezTo>
                  <a:cubicBezTo>
                    <a:pt x="4608" y="21491"/>
                    <a:pt x="6624" y="20937"/>
                    <a:pt x="9792" y="19968"/>
                  </a:cubicBezTo>
                  <a:cubicBezTo>
                    <a:pt x="12960" y="18999"/>
                    <a:pt x="17280" y="17614"/>
                    <a:pt x="21600" y="16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761491" y="5552733"/>
              <a:ext cx="83261" cy="24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452" fill="norm" stroke="1" extrusionOk="0">
                  <a:moveTo>
                    <a:pt x="6322" y="960"/>
                  </a:moveTo>
                  <a:cubicBezTo>
                    <a:pt x="8429" y="406"/>
                    <a:pt x="10537" y="-148"/>
                    <a:pt x="12907" y="37"/>
                  </a:cubicBezTo>
                  <a:cubicBezTo>
                    <a:pt x="15278" y="221"/>
                    <a:pt x="17912" y="1144"/>
                    <a:pt x="19493" y="3729"/>
                  </a:cubicBezTo>
                  <a:cubicBezTo>
                    <a:pt x="21073" y="6314"/>
                    <a:pt x="21600" y="10560"/>
                    <a:pt x="18176" y="13790"/>
                  </a:cubicBezTo>
                  <a:cubicBezTo>
                    <a:pt x="14751" y="17021"/>
                    <a:pt x="7376" y="19237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500454" y="5539329"/>
              <a:ext cx="108638" cy="26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519" fill="norm" stroke="1" extrusionOk="0">
                  <a:moveTo>
                    <a:pt x="11910" y="2490"/>
                  </a:moveTo>
                  <a:cubicBezTo>
                    <a:pt x="10732" y="1290"/>
                    <a:pt x="9553" y="90"/>
                    <a:pt x="7982" y="5"/>
                  </a:cubicBezTo>
                  <a:cubicBezTo>
                    <a:pt x="6412" y="-81"/>
                    <a:pt x="4448" y="948"/>
                    <a:pt x="2484" y="3262"/>
                  </a:cubicBezTo>
                  <a:cubicBezTo>
                    <a:pt x="521" y="5576"/>
                    <a:pt x="-1443" y="9176"/>
                    <a:pt x="1502" y="12433"/>
                  </a:cubicBezTo>
                  <a:cubicBezTo>
                    <a:pt x="4448" y="15690"/>
                    <a:pt x="12302" y="18605"/>
                    <a:pt x="2015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036658" y="5547706"/>
              <a:ext cx="131234" cy="20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697" y="8115"/>
                  </a:moveTo>
                  <a:cubicBezTo>
                    <a:pt x="1045" y="11787"/>
                    <a:pt x="1394" y="15459"/>
                    <a:pt x="1394" y="17835"/>
                  </a:cubicBezTo>
                  <a:cubicBezTo>
                    <a:pt x="1394" y="20211"/>
                    <a:pt x="1045" y="21291"/>
                    <a:pt x="697" y="21183"/>
                  </a:cubicBezTo>
                  <a:cubicBezTo>
                    <a:pt x="348" y="21075"/>
                    <a:pt x="0" y="19779"/>
                    <a:pt x="0" y="16971"/>
                  </a:cubicBezTo>
                  <a:cubicBezTo>
                    <a:pt x="0" y="14163"/>
                    <a:pt x="348" y="9843"/>
                    <a:pt x="1568" y="6711"/>
                  </a:cubicBezTo>
                  <a:cubicBezTo>
                    <a:pt x="2787" y="3579"/>
                    <a:pt x="4877" y="1635"/>
                    <a:pt x="6794" y="663"/>
                  </a:cubicBezTo>
                  <a:cubicBezTo>
                    <a:pt x="8710" y="-309"/>
                    <a:pt x="10452" y="-309"/>
                    <a:pt x="12890" y="1311"/>
                  </a:cubicBezTo>
                  <a:cubicBezTo>
                    <a:pt x="15329" y="2931"/>
                    <a:pt x="18465" y="6171"/>
                    <a:pt x="20032" y="9627"/>
                  </a:cubicBezTo>
                  <a:cubicBezTo>
                    <a:pt x="21600" y="13083"/>
                    <a:pt x="21600" y="16755"/>
                    <a:pt x="21600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244091" y="5563731"/>
              <a:ext cx="16415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0" y="0"/>
                  </a:moveTo>
                  <a:cubicBezTo>
                    <a:pt x="3046" y="313"/>
                    <a:pt x="6092" y="626"/>
                    <a:pt x="9277" y="1722"/>
                  </a:cubicBezTo>
                  <a:cubicBezTo>
                    <a:pt x="12462" y="2817"/>
                    <a:pt x="15785" y="4696"/>
                    <a:pt x="18000" y="6261"/>
                  </a:cubicBezTo>
                  <a:cubicBezTo>
                    <a:pt x="20215" y="7826"/>
                    <a:pt x="21323" y="9078"/>
                    <a:pt x="21462" y="10330"/>
                  </a:cubicBezTo>
                  <a:cubicBezTo>
                    <a:pt x="21600" y="11583"/>
                    <a:pt x="20769" y="12835"/>
                    <a:pt x="18138" y="14713"/>
                  </a:cubicBezTo>
                  <a:cubicBezTo>
                    <a:pt x="15508" y="16591"/>
                    <a:pt x="11077" y="19096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320291" y="5690731"/>
              <a:ext cx="177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71" y="5200"/>
                    <a:pt x="8743" y="10400"/>
                    <a:pt x="5143" y="14000"/>
                  </a:cubicBezTo>
                  <a:cubicBezTo>
                    <a:pt x="1543" y="17600"/>
                    <a:pt x="771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555241" y="5513542"/>
              <a:ext cx="119516" cy="21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39" fill="norm" stroke="1" extrusionOk="0">
                  <a:moveTo>
                    <a:pt x="0" y="3751"/>
                  </a:moveTo>
                  <a:cubicBezTo>
                    <a:pt x="745" y="2692"/>
                    <a:pt x="1490" y="1633"/>
                    <a:pt x="2793" y="998"/>
                  </a:cubicBezTo>
                  <a:cubicBezTo>
                    <a:pt x="4097" y="363"/>
                    <a:pt x="5959" y="151"/>
                    <a:pt x="7821" y="45"/>
                  </a:cubicBezTo>
                  <a:cubicBezTo>
                    <a:pt x="9683" y="-61"/>
                    <a:pt x="11545" y="-61"/>
                    <a:pt x="13034" y="998"/>
                  </a:cubicBezTo>
                  <a:cubicBezTo>
                    <a:pt x="14524" y="2057"/>
                    <a:pt x="15641" y="4174"/>
                    <a:pt x="15641" y="5657"/>
                  </a:cubicBezTo>
                  <a:cubicBezTo>
                    <a:pt x="15641" y="7139"/>
                    <a:pt x="14524" y="7986"/>
                    <a:pt x="13221" y="8833"/>
                  </a:cubicBezTo>
                  <a:cubicBezTo>
                    <a:pt x="11917" y="9680"/>
                    <a:pt x="10428" y="10527"/>
                    <a:pt x="10614" y="10951"/>
                  </a:cubicBezTo>
                  <a:cubicBezTo>
                    <a:pt x="10800" y="11374"/>
                    <a:pt x="12662" y="11374"/>
                    <a:pt x="14524" y="11480"/>
                  </a:cubicBezTo>
                  <a:cubicBezTo>
                    <a:pt x="16386" y="11586"/>
                    <a:pt x="18248" y="11798"/>
                    <a:pt x="19552" y="12539"/>
                  </a:cubicBezTo>
                  <a:cubicBezTo>
                    <a:pt x="20855" y="13280"/>
                    <a:pt x="21600" y="14551"/>
                    <a:pt x="20483" y="16033"/>
                  </a:cubicBezTo>
                  <a:cubicBezTo>
                    <a:pt x="19366" y="17515"/>
                    <a:pt x="16386" y="19210"/>
                    <a:pt x="13966" y="20163"/>
                  </a:cubicBezTo>
                  <a:cubicBezTo>
                    <a:pt x="11545" y="21115"/>
                    <a:pt x="9683" y="21327"/>
                    <a:pt x="7821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715579" y="5544681"/>
              <a:ext cx="131763" cy="15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18" fill="norm" stroke="1" extrusionOk="0">
                  <a:moveTo>
                    <a:pt x="21343" y="0"/>
                  </a:moveTo>
                  <a:cubicBezTo>
                    <a:pt x="16200" y="2335"/>
                    <a:pt x="11057" y="4670"/>
                    <a:pt x="7457" y="7443"/>
                  </a:cubicBezTo>
                  <a:cubicBezTo>
                    <a:pt x="3857" y="10216"/>
                    <a:pt x="1800" y="13427"/>
                    <a:pt x="772" y="15762"/>
                  </a:cubicBezTo>
                  <a:cubicBezTo>
                    <a:pt x="-257" y="18097"/>
                    <a:pt x="-257" y="19557"/>
                    <a:pt x="772" y="20432"/>
                  </a:cubicBezTo>
                  <a:cubicBezTo>
                    <a:pt x="1800" y="21308"/>
                    <a:pt x="3857" y="21600"/>
                    <a:pt x="6600" y="21308"/>
                  </a:cubicBezTo>
                  <a:cubicBezTo>
                    <a:pt x="9343" y="21016"/>
                    <a:pt x="12772" y="20141"/>
                    <a:pt x="15343" y="17659"/>
                  </a:cubicBezTo>
                  <a:cubicBezTo>
                    <a:pt x="17914" y="15178"/>
                    <a:pt x="19629" y="11092"/>
                    <a:pt x="18086" y="7881"/>
                  </a:cubicBezTo>
                  <a:cubicBezTo>
                    <a:pt x="16543" y="4670"/>
                    <a:pt x="11743" y="2335"/>
                    <a:pt x="69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6313008" y="5620881"/>
              <a:ext cx="99484" cy="9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21600" y="2880"/>
                  </a:moveTo>
                  <a:cubicBezTo>
                    <a:pt x="19762" y="1440"/>
                    <a:pt x="17923" y="0"/>
                    <a:pt x="14477" y="720"/>
                  </a:cubicBezTo>
                  <a:cubicBezTo>
                    <a:pt x="11030" y="1440"/>
                    <a:pt x="5974" y="4320"/>
                    <a:pt x="3217" y="6960"/>
                  </a:cubicBezTo>
                  <a:cubicBezTo>
                    <a:pt x="460" y="9600"/>
                    <a:pt x="0" y="12000"/>
                    <a:pt x="0" y="14400"/>
                  </a:cubicBezTo>
                  <a:cubicBezTo>
                    <a:pt x="0" y="16800"/>
                    <a:pt x="460" y="19200"/>
                    <a:pt x="1838" y="20400"/>
                  </a:cubicBezTo>
                  <a:cubicBezTo>
                    <a:pt x="3217" y="21600"/>
                    <a:pt x="5515" y="21600"/>
                    <a:pt x="8732" y="19920"/>
                  </a:cubicBezTo>
                  <a:cubicBezTo>
                    <a:pt x="11949" y="18240"/>
                    <a:pt x="16085" y="14880"/>
                    <a:pt x="17923" y="11280"/>
                  </a:cubicBezTo>
                  <a:cubicBezTo>
                    <a:pt x="19762" y="7680"/>
                    <a:pt x="19302" y="3840"/>
                    <a:pt x="17923" y="1920"/>
                  </a:cubicBezTo>
                  <a:cubicBezTo>
                    <a:pt x="16545" y="0"/>
                    <a:pt x="14247" y="0"/>
                    <a:pt x="119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450591" y="5538331"/>
              <a:ext cx="152401" cy="16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9138"/>
                  </a:moveTo>
                  <a:cubicBezTo>
                    <a:pt x="900" y="8031"/>
                    <a:pt x="1800" y="6923"/>
                    <a:pt x="3000" y="6231"/>
                  </a:cubicBezTo>
                  <a:cubicBezTo>
                    <a:pt x="4200" y="5538"/>
                    <a:pt x="5700" y="5262"/>
                    <a:pt x="7650" y="6508"/>
                  </a:cubicBezTo>
                  <a:cubicBezTo>
                    <a:pt x="9600" y="7754"/>
                    <a:pt x="12000" y="10523"/>
                    <a:pt x="12750" y="13292"/>
                  </a:cubicBezTo>
                  <a:cubicBezTo>
                    <a:pt x="13500" y="16062"/>
                    <a:pt x="12600" y="18831"/>
                    <a:pt x="11400" y="20215"/>
                  </a:cubicBezTo>
                  <a:cubicBezTo>
                    <a:pt x="10200" y="21600"/>
                    <a:pt x="8700" y="21600"/>
                    <a:pt x="7650" y="20908"/>
                  </a:cubicBezTo>
                  <a:cubicBezTo>
                    <a:pt x="6600" y="20215"/>
                    <a:pt x="6000" y="18831"/>
                    <a:pt x="7050" y="15923"/>
                  </a:cubicBezTo>
                  <a:cubicBezTo>
                    <a:pt x="8100" y="13015"/>
                    <a:pt x="10800" y="8585"/>
                    <a:pt x="13500" y="5677"/>
                  </a:cubicBezTo>
                  <a:cubicBezTo>
                    <a:pt x="16200" y="2769"/>
                    <a:pt x="18900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022682" y="5961664"/>
              <a:ext cx="100760" cy="32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72" fill="norm" stroke="1" extrusionOk="0">
                  <a:moveTo>
                    <a:pt x="19662" y="561"/>
                  </a:moveTo>
                  <a:cubicBezTo>
                    <a:pt x="17457" y="281"/>
                    <a:pt x="15253" y="0"/>
                    <a:pt x="13049" y="0"/>
                  </a:cubicBezTo>
                  <a:cubicBezTo>
                    <a:pt x="10845" y="0"/>
                    <a:pt x="8641" y="281"/>
                    <a:pt x="6437" y="771"/>
                  </a:cubicBezTo>
                  <a:cubicBezTo>
                    <a:pt x="4233" y="1262"/>
                    <a:pt x="2029" y="1964"/>
                    <a:pt x="2470" y="3366"/>
                  </a:cubicBezTo>
                  <a:cubicBezTo>
                    <a:pt x="2911" y="4769"/>
                    <a:pt x="5996" y="6873"/>
                    <a:pt x="7539" y="8275"/>
                  </a:cubicBezTo>
                  <a:cubicBezTo>
                    <a:pt x="9082" y="9678"/>
                    <a:pt x="9082" y="10379"/>
                    <a:pt x="8200" y="11010"/>
                  </a:cubicBezTo>
                  <a:cubicBezTo>
                    <a:pt x="7319" y="11642"/>
                    <a:pt x="5555" y="12203"/>
                    <a:pt x="4674" y="12132"/>
                  </a:cubicBezTo>
                  <a:cubicBezTo>
                    <a:pt x="3792" y="12062"/>
                    <a:pt x="3792" y="11361"/>
                    <a:pt x="4894" y="11081"/>
                  </a:cubicBezTo>
                  <a:cubicBezTo>
                    <a:pt x="5996" y="10800"/>
                    <a:pt x="8200" y="10940"/>
                    <a:pt x="9082" y="11361"/>
                  </a:cubicBezTo>
                  <a:cubicBezTo>
                    <a:pt x="9964" y="11782"/>
                    <a:pt x="9523" y="12483"/>
                    <a:pt x="7980" y="13605"/>
                  </a:cubicBezTo>
                  <a:cubicBezTo>
                    <a:pt x="6437" y="14727"/>
                    <a:pt x="3792" y="16270"/>
                    <a:pt x="2029" y="17673"/>
                  </a:cubicBezTo>
                  <a:cubicBezTo>
                    <a:pt x="266" y="19075"/>
                    <a:pt x="-616" y="20338"/>
                    <a:pt x="486" y="20969"/>
                  </a:cubicBezTo>
                  <a:cubicBezTo>
                    <a:pt x="1588" y="21600"/>
                    <a:pt x="4674" y="21600"/>
                    <a:pt x="8421" y="21179"/>
                  </a:cubicBezTo>
                  <a:cubicBezTo>
                    <a:pt x="12168" y="20758"/>
                    <a:pt x="16576" y="19917"/>
                    <a:pt x="20984" y="1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155191" y="6052681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5167891" y="6001881"/>
              <a:ext cx="133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4566"/>
                    <a:pt x="12686" y="9132"/>
                    <a:pt x="9086" y="12732"/>
                  </a:cubicBezTo>
                  <a:cubicBezTo>
                    <a:pt x="5486" y="16332"/>
                    <a:pt x="2743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371091" y="6154281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472691" y="6195738"/>
              <a:ext cx="63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80" y="11918"/>
                    <a:pt x="5760" y="3818"/>
                    <a:pt x="9360" y="1118"/>
                  </a:cubicBezTo>
                  <a:cubicBezTo>
                    <a:pt x="12960" y="-1582"/>
                    <a:pt x="172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656841" y="619873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885441" y="6014581"/>
              <a:ext cx="114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825"/>
                    <a:pt x="8000" y="7650"/>
                    <a:pt x="11600" y="11250"/>
                  </a:cubicBezTo>
                  <a:cubicBezTo>
                    <a:pt x="15200" y="14850"/>
                    <a:pt x="18400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889675" y="5976481"/>
              <a:ext cx="16086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5989" y="4353"/>
                    <a:pt x="10659" y="8707"/>
                    <a:pt x="7013" y="11888"/>
                  </a:cubicBezTo>
                  <a:cubicBezTo>
                    <a:pt x="3366" y="15070"/>
                    <a:pt x="1402" y="17079"/>
                    <a:pt x="561" y="18502"/>
                  </a:cubicBezTo>
                  <a:cubicBezTo>
                    <a:pt x="-281" y="19926"/>
                    <a:pt x="0" y="20763"/>
                    <a:pt x="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025783" y="6145520"/>
              <a:ext cx="94609" cy="9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77" fill="norm" stroke="1" extrusionOk="0">
                  <a:moveTo>
                    <a:pt x="4175" y="6450"/>
                  </a:moveTo>
                  <a:cubicBezTo>
                    <a:pt x="2735" y="8904"/>
                    <a:pt x="1295" y="11359"/>
                    <a:pt x="575" y="13813"/>
                  </a:cubicBezTo>
                  <a:cubicBezTo>
                    <a:pt x="-145" y="16268"/>
                    <a:pt x="-145" y="18722"/>
                    <a:pt x="335" y="18722"/>
                  </a:cubicBezTo>
                  <a:cubicBezTo>
                    <a:pt x="815" y="18722"/>
                    <a:pt x="1775" y="16268"/>
                    <a:pt x="3455" y="12832"/>
                  </a:cubicBezTo>
                  <a:cubicBezTo>
                    <a:pt x="5135" y="9395"/>
                    <a:pt x="7535" y="4977"/>
                    <a:pt x="9935" y="2522"/>
                  </a:cubicBezTo>
                  <a:cubicBezTo>
                    <a:pt x="12335" y="68"/>
                    <a:pt x="14735" y="-423"/>
                    <a:pt x="16655" y="313"/>
                  </a:cubicBezTo>
                  <a:cubicBezTo>
                    <a:pt x="18575" y="1050"/>
                    <a:pt x="20015" y="3013"/>
                    <a:pt x="20735" y="6695"/>
                  </a:cubicBezTo>
                  <a:cubicBezTo>
                    <a:pt x="21455" y="10377"/>
                    <a:pt x="21455" y="15777"/>
                    <a:pt x="21455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164841" y="5951081"/>
              <a:ext cx="6694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8100" y="0"/>
                  </a:moveTo>
                  <a:cubicBezTo>
                    <a:pt x="11475" y="0"/>
                    <a:pt x="14850" y="0"/>
                    <a:pt x="17212" y="353"/>
                  </a:cubicBezTo>
                  <a:cubicBezTo>
                    <a:pt x="19575" y="706"/>
                    <a:pt x="20925" y="1412"/>
                    <a:pt x="21262" y="2541"/>
                  </a:cubicBezTo>
                  <a:cubicBezTo>
                    <a:pt x="21600" y="3671"/>
                    <a:pt x="20925" y="5224"/>
                    <a:pt x="19237" y="6635"/>
                  </a:cubicBezTo>
                  <a:cubicBezTo>
                    <a:pt x="17550" y="8047"/>
                    <a:pt x="14850" y="9318"/>
                    <a:pt x="14850" y="10659"/>
                  </a:cubicBezTo>
                  <a:cubicBezTo>
                    <a:pt x="14850" y="12000"/>
                    <a:pt x="17550" y="13412"/>
                    <a:pt x="18900" y="14824"/>
                  </a:cubicBezTo>
                  <a:cubicBezTo>
                    <a:pt x="20250" y="16235"/>
                    <a:pt x="20250" y="17647"/>
                    <a:pt x="16875" y="18776"/>
                  </a:cubicBezTo>
                  <a:cubicBezTo>
                    <a:pt x="13500" y="19906"/>
                    <a:pt x="6750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366822" y="6128881"/>
              <a:ext cx="17902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671" y="21600"/>
                  </a:moveTo>
                  <a:cubicBezTo>
                    <a:pt x="908" y="19800"/>
                    <a:pt x="146" y="18000"/>
                    <a:pt x="19" y="15975"/>
                  </a:cubicBezTo>
                  <a:cubicBezTo>
                    <a:pt x="-108" y="13950"/>
                    <a:pt x="400" y="11700"/>
                    <a:pt x="1290" y="9900"/>
                  </a:cubicBezTo>
                  <a:cubicBezTo>
                    <a:pt x="2179" y="8100"/>
                    <a:pt x="3450" y="6750"/>
                    <a:pt x="5228" y="6975"/>
                  </a:cubicBezTo>
                  <a:cubicBezTo>
                    <a:pt x="7007" y="7200"/>
                    <a:pt x="9294" y="9000"/>
                    <a:pt x="11073" y="10125"/>
                  </a:cubicBezTo>
                  <a:cubicBezTo>
                    <a:pt x="12852" y="11250"/>
                    <a:pt x="14123" y="11700"/>
                    <a:pt x="15774" y="9900"/>
                  </a:cubicBezTo>
                  <a:cubicBezTo>
                    <a:pt x="17426" y="8100"/>
                    <a:pt x="19459" y="4050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6652204" y="5912981"/>
              <a:ext cx="21748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025" y="8429"/>
                  </a:moveTo>
                  <a:cubicBezTo>
                    <a:pt x="2025" y="12117"/>
                    <a:pt x="2025" y="15805"/>
                    <a:pt x="1713" y="18176"/>
                  </a:cubicBezTo>
                  <a:cubicBezTo>
                    <a:pt x="1402" y="20546"/>
                    <a:pt x="778" y="21600"/>
                    <a:pt x="363" y="21600"/>
                  </a:cubicBezTo>
                  <a:cubicBezTo>
                    <a:pt x="-52" y="21600"/>
                    <a:pt x="-260" y="20546"/>
                    <a:pt x="571" y="18263"/>
                  </a:cubicBezTo>
                  <a:cubicBezTo>
                    <a:pt x="1402" y="15980"/>
                    <a:pt x="3271" y="12468"/>
                    <a:pt x="4725" y="10449"/>
                  </a:cubicBezTo>
                  <a:cubicBezTo>
                    <a:pt x="6178" y="8429"/>
                    <a:pt x="7217" y="7902"/>
                    <a:pt x="7840" y="8078"/>
                  </a:cubicBezTo>
                  <a:cubicBezTo>
                    <a:pt x="8463" y="8254"/>
                    <a:pt x="8671" y="9132"/>
                    <a:pt x="9190" y="11063"/>
                  </a:cubicBezTo>
                  <a:cubicBezTo>
                    <a:pt x="9709" y="12995"/>
                    <a:pt x="10540" y="15980"/>
                    <a:pt x="11371" y="17737"/>
                  </a:cubicBezTo>
                  <a:cubicBezTo>
                    <a:pt x="12202" y="19493"/>
                    <a:pt x="13032" y="20020"/>
                    <a:pt x="13759" y="19932"/>
                  </a:cubicBezTo>
                  <a:cubicBezTo>
                    <a:pt x="14486" y="19844"/>
                    <a:pt x="15109" y="19141"/>
                    <a:pt x="16044" y="16595"/>
                  </a:cubicBezTo>
                  <a:cubicBezTo>
                    <a:pt x="16978" y="14049"/>
                    <a:pt x="18225" y="9659"/>
                    <a:pt x="19159" y="6585"/>
                  </a:cubicBezTo>
                  <a:cubicBezTo>
                    <a:pt x="20094" y="3512"/>
                    <a:pt x="20717" y="1756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848389" y="6046331"/>
              <a:ext cx="67471" cy="6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0704" fill="norm" stroke="1" extrusionOk="0">
                  <a:moveTo>
                    <a:pt x="17829" y="0"/>
                  </a:moveTo>
                  <a:cubicBezTo>
                    <a:pt x="14652" y="0"/>
                    <a:pt x="11476" y="0"/>
                    <a:pt x="8617" y="953"/>
                  </a:cubicBezTo>
                  <a:cubicBezTo>
                    <a:pt x="5758" y="1906"/>
                    <a:pt x="3217" y="3812"/>
                    <a:pt x="1629" y="6988"/>
                  </a:cubicBezTo>
                  <a:cubicBezTo>
                    <a:pt x="40" y="10165"/>
                    <a:pt x="-595" y="14612"/>
                    <a:pt x="676" y="17471"/>
                  </a:cubicBezTo>
                  <a:cubicBezTo>
                    <a:pt x="1946" y="20329"/>
                    <a:pt x="5123" y="21600"/>
                    <a:pt x="8934" y="20012"/>
                  </a:cubicBezTo>
                  <a:cubicBezTo>
                    <a:pt x="12746" y="18424"/>
                    <a:pt x="17193" y="13976"/>
                    <a:pt x="19099" y="10165"/>
                  </a:cubicBezTo>
                  <a:cubicBezTo>
                    <a:pt x="21005" y="6353"/>
                    <a:pt x="20370" y="3176"/>
                    <a:pt x="18464" y="1588"/>
                  </a:cubicBezTo>
                  <a:cubicBezTo>
                    <a:pt x="16558" y="0"/>
                    <a:pt x="13381" y="0"/>
                    <a:pt x="10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933191" y="5982831"/>
              <a:ext cx="127001" cy="13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7975"/>
                  </a:moveTo>
                  <a:cubicBezTo>
                    <a:pt x="1800" y="7311"/>
                    <a:pt x="3600" y="6646"/>
                    <a:pt x="5040" y="6978"/>
                  </a:cubicBezTo>
                  <a:cubicBezTo>
                    <a:pt x="6480" y="7311"/>
                    <a:pt x="7560" y="8640"/>
                    <a:pt x="8640" y="10468"/>
                  </a:cubicBezTo>
                  <a:cubicBezTo>
                    <a:pt x="9720" y="12295"/>
                    <a:pt x="10800" y="14622"/>
                    <a:pt x="11340" y="16782"/>
                  </a:cubicBezTo>
                  <a:cubicBezTo>
                    <a:pt x="11880" y="18942"/>
                    <a:pt x="11880" y="20935"/>
                    <a:pt x="11340" y="21268"/>
                  </a:cubicBezTo>
                  <a:cubicBezTo>
                    <a:pt x="10800" y="21600"/>
                    <a:pt x="9720" y="20271"/>
                    <a:pt x="9540" y="17945"/>
                  </a:cubicBezTo>
                  <a:cubicBezTo>
                    <a:pt x="9360" y="15618"/>
                    <a:pt x="10080" y="12295"/>
                    <a:pt x="12240" y="9138"/>
                  </a:cubicBezTo>
                  <a:cubicBezTo>
                    <a:pt x="14400" y="5982"/>
                    <a:pt x="18000" y="29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098887" y="5983774"/>
              <a:ext cx="177205" cy="11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09" fill="norm" stroke="1" extrusionOk="0">
                  <a:moveTo>
                    <a:pt x="699" y="4303"/>
                  </a:moveTo>
                  <a:cubicBezTo>
                    <a:pt x="699" y="8027"/>
                    <a:pt x="699" y="11751"/>
                    <a:pt x="571" y="14917"/>
                  </a:cubicBezTo>
                  <a:cubicBezTo>
                    <a:pt x="442" y="18082"/>
                    <a:pt x="185" y="20689"/>
                    <a:pt x="57" y="21062"/>
                  </a:cubicBezTo>
                  <a:cubicBezTo>
                    <a:pt x="-72" y="21434"/>
                    <a:pt x="-72" y="19572"/>
                    <a:pt x="1085" y="16220"/>
                  </a:cubicBezTo>
                  <a:cubicBezTo>
                    <a:pt x="2242" y="12868"/>
                    <a:pt x="4557" y="8027"/>
                    <a:pt x="6357" y="5234"/>
                  </a:cubicBezTo>
                  <a:cubicBezTo>
                    <a:pt x="8157" y="2441"/>
                    <a:pt x="9442" y="1696"/>
                    <a:pt x="10085" y="2255"/>
                  </a:cubicBezTo>
                  <a:cubicBezTo>
                    <a:pt x="10728" y="2813"/>
                    <a:pt x="10728" y="4675"/>
                    <a:pt x="10471" y="6910"/>
                  </a:cubicBezTo>
                  <a:cubicBezTo>
                    <a:pt x="10214" y="9144"/>
                    <a:pt x="9699" y="11751"/>
                    <a:pt x="9828" y="12124"/>
                  </a:cubicBezTo>
                  <a:cubicBezTo>
                    <a:pt x="9957" y="12496"/>
                    <a:pt x="10728" y="10634"/>
                    <a:pt x="11757" y="8772"/>
                  </a:cubicBezTo>
                  <a:cubicBezTo>
                    <a:pt x="12785" y="6910"/>
                    <a:pt x="14071" y="5048"/>
                    <a:pt x="15228" y="3372"/>
                  </a:cubicBezTo>
                  <a:cubicBezTo>
                    <a:pt x="16385" y="1696"/>
                    <a:pt x="17414" y="206"/>
                    <a:pt x="18442" y="20"/>
                  </a:cubicBezTo>
                  <a:cubicBezTo>
                    <a:pt x="19471" y="-166"/>
                    <a:pt x="20499" y="951"/>
                    <a:pt x="20885" y="2441"/>
                  </a:cubicBezTo>
                  <a:cubicBezTo>
                    <a:pt x="21271" y="3931"/>
                    <a:pt x="21014" y="5793"/>
                    <a:pt x="21014" y="8586"/>
                  </a:cubicBezTo>
                  <a:cubicBezTo>
                    <a:pt x="21014" y="11379"/>
                    <a:pt x="21271" y="15103"/>
                    <a:pt x="21528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312196" y="5822951"/>
              <a:ext cx="223157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33" fill="norm" stroke="1" extrusionOk="0">
                  <a:moveTo>
                    <a:pt x="5036" y="15096"/>
                  </a:moveTo>
                  <a:cubicBezTo>
                    <a:pt x="5439" y="14381"/>
                    <a:pt x="5843" y="13665"/>
                    <a:pt x="5641" y="13093"/>
                  </a:cubicBezTo>
                  <a:cubicBezTo>
                    <a:pt x="5439" y="12521"/>
                    <a:pt x="4632" y="12092"/>
                    <a:pt x="3824" y="12092"/>
                  </a:cubicBezTo>
                  <a:cubicBezTo>
                    <a:pt x="3017" y="12092"/>
                    <a:pt x="2209" y="12521"/>
                    <a:pt x="1604" y="13093"/>
                  </a:cubicBezTo>
                  <a:cubicBezTo>
                    <a:pt x="998" y="13665"/>
                    <a:pt x="594" y="14381"/>
                    <a:pt x="292" y="15096"/>
                  </a:cubicBezTo>
                  <a:cubicBezTo>
                    <a:pt x="-11" y="15811"/>
                    <a:pt x="-213" y="16526"/>
                    <a:pt x="393" y="16741"/>
                  </a:cubicBezTo>
                  <a:cubicBezTo>
                    <a:pt x="998" y="16956"/>
                    <a:pt x="2411" y="16669"/>
                    <a:pt x="3522" y="16312"/>
                  </a:cubicBezTo>
                  <a:cubicBezTo>
                    <a:pt x="4632" y="15954"/>
                    <a:pt x="5439" y="15525"/>
                    <a:pt x="6045" y="15668"/>
                  </a:cubicBezTo>
                  <a:cubicBezTo>
                    <a:pt x="6651" y="15811"/>
                    <a:pt x="7054" y="16526"/>
                    <a:pt x="7660" y="17170"/>
                  </a:cubicBezTo>
                  <a:cubicBezTo>
                    <a:pt x="8266" y="17814"/>
                    <a:pt x="9073" y="18386"/>
                    <a:pt x="10082" y="18672"/>
                  </a:cubicBezTo>
                  <a:cubicBezTo>
                    <a:pt x="11092" y="18958"/>
                    <a:pt x="12303" y="18958"/>
                    <a:pt x="13615" y="18100"/>
                  </a:cubicBezTo>
                  <a:cubicBezTo>
                    <a:pt x="14927" y="17242"/>
                    <a:pt x="16340" y="15525"/>
                    <a:pt x="17652" y="12664"/>
                  </a:cubicBezTo>
                  <a:cubicBezTo>
                    <a:pt x="18965" y="9803"/>
                    <a:pt x="20176" y="5798"/>
                    <a:pt x="20781" y="3366"/>
                  </a:cubicBezTo>
                  <a:cubicBezTo>
                    <a:pt x="21387" y="934"/>
                    <a:pt x="21387" y="76"/>
                    <a:pt x="21084" y="5"/>
                  </a:cubicBezTo>
                  <a:cubicBezTo>
                    <a:pt x="20781" y="-67"/>
                    <a:pt x="20176" y="648"/>
                    <a:pt x="18561" y="2579"/>
                  </a:cubicBezTo>
                  <a:cubicBezTo>
                    <a:pt x="16946" y="4510"/>
                    <a:pt x="14322" y="7658"/>
                    <a:pt x="13514" y="11019"/>
                  </a:cubicBezTo>
                  <a:cubicBezTo>
                    <a:pt x="12707" y="14381"/>
                    <a:pt x="13716" y="17957"/>
                    <a:pt x="14725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226963" y="7849731"/>
              <a:ext cx="2395079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525" y="0"/>
                  </a:moveTo>
                  <a:cubicBezTo>
                    <a:pt x="430" y="0"/>
                    <a:pt x="334" y="0"/>
                    <a:pt x="230" y="1200"/>
                  </a:cubicBezTo>
                  <a:cubicBezTo>
                    <a:pt x="125" y="2400"/>
                    <a:pt x="10" y="4800"/>
                    <a:pt x="1" y="7200"/>
                  </a:cubicBezTo>
                  <a:cubicBezTo>
                    <a:pt x="-9" y="9600"/>
                    <a:pt x="86" y="12000"/>
                    <a:pt x="487" y="13200"/>
                  </a:cubicBezTo>
                  <a:cubicBezTo>
                    <a:pt x="888" y="14400"/>
                    <a:pt x="1594" y="14400"/>
                    <a:pt x="2338" y="14400"/>
                  </a:cubicBezTo>
                  <a:cubicBezTo>
                    <a:pt x="3082" y="14400"/>
                    <a:pt x="3864" y="14400"/>
                    <a:pt x="4656" y="13200"/>
                  </a:cubicBezTo>
                  <a:cubicBezTo>
                    <a:pt x="5448" y="12000"/>
                    <a:pt x="6250" y="9600"/>
                    <a:pt x="7022" y="7200"/>
                  </a:cubicBezTo>
                  <a:cubicBezTo>
                    <a:pt x="7795" y="4800"/>
                    <a:pt x="8539" y="2400"/>
                    <a:pt x="9293" y="1200"/>
                  </a:cubicBezTo>
                  <a:cubicBezTo>
                    <a:pt x="10047" y="0"/>
                    <a:pt x="10810" y="0"/>
                    <a:pt x="11583" y="0"/>
                  </a:cubicBezTo>
                  <a:cubicBezTo>
                    <a:pt x="12356" y="0"/>
                    <a:pt x="13138" y="0"/>
                    <a:pt x="13882" y="1200"/>
                  </a:cubicBezTo>
                  <a:cubicBezTo>
                    <a:pt x="14626" y="2400"/>
                    <a:pt x="15332" y="4800"/>
                    <a:pt x="16105" y="6000"/>
                  </a:cubicBezTo>
                  <a:cubicBezTo>
                    <a:pt x="16878" y="7200"/>
                    <a:pt x="17718" y="7200"/>
                    <a:pt x="18519" y="8400"/>
                  </a:cubicBezTo>
                  <a:cubicBezTo>
                    <a:pt x="19320" y="9600"/>
                    <a:pt x="20084" y="12000"/>
                    <a:pt x="20589" y="14400"/>
                  </a:cubicBezTo>
                  <a:cubicBezTo>
                    <a:pt x="21095" y="16800"/>
                    <a:pt x="21343" y="19200"/>
                    <a:pt x="21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158241" y="6921500"/>
              <a:ext cx="2590801" cy="89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19575"/>
                  </a:moveTo>
                  <a:cubicBezTo>
                    <a:pt x="459" y="19370"/>
                    <a:pt x="918" y="19165"/>
                    <a:pt x="1394" y="18805"/>
                  </a:cubicBezTo>
                  <a:cubicBezTo>
                    <a:pt x="1871" y="18446"/>
                    <a:pt x="2365" y="17933"/>
                    <a:pt x="2859" y="17292"/>
                  </a:cubicBezTo>
                  <a:cubicBezTo>
                    <a:pt x="3353" y="16651"/>
                    <a:pt x="3847" y="15881"/>
                    <a:pt x="4253" y="15111"/>
                  </a:cubicBezTo>
                  <a:cubicBezTo>
                    <a:pt x="4659" y="14342"/>
                    <a:pt x="4976" y="13572"/>
                    <a:pt x="5259" y="12597"/>
                  </a:cubicBezTo>
                  <a:cubicBezTo>
                    <a:pt x="5541" y="11623"/>
                    <a:pt x="5788" y="10443"/>
                    <a:pt x="6026" y="9314"/>
                  </a:cubicBezTo>
                  <a:cubicBezTo>
                    <a:pt x="6265" y="8185"/>
                    <a:pt x="6494" y="7108"/>
                    <a:pt x="6812" y="6005"/>
                  </a:cubicBezTo>
                  <a:cubicBezTo>
                    <a:pt x="7129" y="4901"/>
                    <a:pt x="7535" y="3773"/>
                    <a:pt x="7915" y="2849"/>
                  </a:cubicBezTo>
                  <a:cubicBezTo>
                    <a:pt x="8294" y="1926"/>
                    <a:pt x="8647" y="1207"/>
                    <a:pt x="9097" y="720"/>
                  </a:cubicBezTo>
                  <a:cubicBezTo>
                    <a:pt x="9547" y="233"/>
                    <a:pt x="10094" y="-24"/>
                    <a:pt x="10597" y="2"/>
                  </a:cubicBezTo>
                  <a:cubicBezTo>
                    <a:pt x="11100" y="27"/>
                    <a:pt x="11559" y="335"/>
                    <a:pt x="11974" y="797"/>
                  </a:cubicBezTo>
                  <a:cubicBezTo>
                    <a:pt x="12388" y="1259"/>
                    <a:pt x="12759" y="1874"/>
                    <a:pt x="13129" y="2644"/>
                  </a:cubicBezTo>
                  <a:cubicBezTo>
                    <a:pt x="13500" y="3414"/>
                    <a:pt x="13871" y="4337"/>
                    <a:pt x="14215" y="5286"/>
                  </a:cubicBezTo>
                  <a:cubicBezTo>
                    <a:pt x="14559" y="6235"/>
                    <a:pt x="14876" y="7210"/>
                    <a:pt x="15132" y="8005"/>
                  </a:cubicBezTo>
                  <a:cubicBezTo>
                    <a:pt x="15388" y="8801"/>
                    <a:pt x="15582" y="9416"/>
                    <a:pt x="15803" y="10135"/>
                  </a:cubicBezTo>
                  <a:cubicBezTo>
                    <a:pt x="16024" y="10853"/>
                    <a:pt x="16271" y="11674"/>
                    <a:pt x="16588" y="12520"/>
                  </a:cubicBezTo>
                  <a:cubicBezTo>
                    <a:pt x="16906" y="13367"/>
                    <a:pt x="17294" y="14239"/>
                    <a:pt x="17629" y="15086"/>
                  </a:cubicBezTo>
                  <a:cubicBezTo>
                    <a:pt x="17965" y="15932"/>
                    <a:pt x="18247" y="16753"/>
                    <a:pt x="18644" y="17420"/>
                  </a:cubicBezTo>
                  <a:cubicBezTo>
                    <a:pt x="19041" y="18087"/>
                    <a:pt x="19553" y="18600"/>
                    <a:pt x="20012" y="19088"/>
                  </a:cubicBezTo>
                  <a:cubicBezTo>
                    <a:pt x="20471" y="19575"/>
                    <a:pt x="20876" y="20037"/>
                    <a:pt x="21132" y="20447"/>
                  </a:cubicBezTo>
                  <a:cubicBezTo>
                    <a:pt x="21388" y="20858"/>
                    <a:pt x="21494" y="21217"/>
                    <a:pt x="21600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542041" y="6624181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57"/>
                    <a:pt x="0" y="8914"/>
                    <a:pt x="3600" y="12514"/>
                  </a:cubicBezTo>
                  <a:cubicBezTo>
                    <a:pt x="7200" y="16114"/>
                    <a:pt x="144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507381" y="7068681"/>
              <a:ext cx="30755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5" h="21600" fill="norm" stroke="1" extrusionOk="0">
                  <a:moveTo>
                    <a:pt x="14006" y="0"/>
                  </a:moveTo>
                  <a:cubicBezTo>
                    <a:pt x="15356" y="1630"/>
                    <a:pt x="16706" y="3260"/>
                    <a:pt x="18056" y="4755"/>
                  </a:cubicBezTo>
                  <a:cubicBezTo>
                    <a:pt x="19406" y="6249"/>
                    <a:pt x="20756" y="7608"/>
                    <a:pt x="18056" y="8864"/>
                  </a:cubicBezTo>
                  <a:cubicBezTo>
                    <a:pt x="15356" y="10121"/>
                    <a:pt x="8606" y="11275"/>
                    <a:pt x="4556" y="12804"/>
                  </a:cubicBezTo>
                  <a:cubicBezTo>
                    <a:pt x="506" y="14332"/>
                    <a:pt x="-844" y="16234"/>
                    <a:pt x="506" y="17762"/>
                  </a:cubicBezTo>
                  <a:cubicBezTo>
                    <a:pt x="1856" y="19291"/>
                    <a:pt x="5906" y="20445"/>
                    <a:pt x="99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478541" y="7735431"/>
              <a:ext cx="57427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106" fill="norm" stroke="1" extrusionOk="0">
                  <a:moveTo>
                    <a:pt x="18514" y="0"/>
                  </a:moveTo>
                  <a:cubicBezTo>
                    <a:pt x="16200" y="4320"/>
                    <a:pt x="13886" y="8640"/>
                    <a:pt x="13886" y="12960"/>
                  </a:cubicBezTo>
                  <a:cubicBezTo>
                    <a:pt x="13886" y="17280"/>
                    <a:pt x="16200" y="21600"/>
                    <a:pt x="17743" y="21060"/>
                  </a:cubicBezTo>
                  <a:cubicBezTo>
                    <a:pt x="19286" y="20520"/>
                    <a:pt x="20057" y="15120"/>
                    <a:pt x="18514" y="11340"/>
                  </a:cubicBezTo>
                  <a:cubicBezTo>
                    <a:pt x="16971" y="7560"/>
                    <a:pt x="13114" y="5400"/>
                    <a:pt x="8871" y="3780"/>
                  </a:cubicBezTo>
                  <a:cubicBezTo>
                    <a:pt x="4629" y="2160"/>
                    <a:pt x="0" y="1080"/>
                    <a:pt x="0" y="1620"/>
                  </a:cubicBezTo>
                  <a:cubicBezTo>
                    <a:pt x="0" y="2160"/>
                    <a:pt x="4629" y="4320"/>
                    <a:pt x="9643" y="4320"/>
                  </a:cubicBezTo>
                  <a:cubicBezTo>
                    <a:pt x="14657" y="4320"/>
                    <a:pt x="20057" y="2160"/>
                    <a:pt x="20829" y="1080"/>
                  </a:cubicBezTo>
                  <a:cubicBezTo>
                    <a:pt x="21600" y="0"/>
                    <a:pt x="17743" y="0"/>
                    <a:pt x="15429" y="2700"/>
                  </a:cubicBezTo>
                  <a:cubicBezTo>
                    <a:pt x="13114" y="5400"/>
                    <a:pt x="12343" y="10800"/>
                    <a:pt x="1157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568621" y="7811631"/>
              <a:ext cx="129217" cy="10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35" fill="norm" stroke="1" extrusionOk="0">
                  <a:moveTo>
                    <a:pt x="9066" y="6480"/>
                  </a:moveTo>
                  <a:cubicBezTo>
                    <a:pt x="7352" y="5616"/>
                    <a:pt x="5638" y="4752"/>
                    <a:pt x="4095" y="5616"/>
                  </a:cubicBezTo>
                  <a:cubicBezTo>
                    <a:pt x="2552" y="6480"/>
                    <a:pt x="1180" y="9072"/>
                    <a:pt x="495" y="11880"/>
                  </a:cubicBezTo>
                  <a:cubicBezTo>
                    <a:pt x="-191" y="14688"/>
                    <a:pt x="-191" y="17712"/>
                    <a:pt x="666" y="19440"/>
                  </a:cubicBezTo>
                  <a:cubicBezTo>
                    <a:pt x="1523" y="21168"/>
                    <a:pt x="3238" y="21600"/>
                    <a:pt x="5809" y="21384"/>
                  </a:cubicBezTo>
                  <a:cubicBezTo>
                    <a:pt x="8380" y="21168"/>
                    <a:pt x="11809" y="20304"/>
                    <a:pt x="14723" y="18576"/>
                  </a:cubicBezTo>
                  <a:cubicBezTo>
                    <a:pt x="17638" y="16848"/>
                    <a:pt x="20038" y="14256"/>
                    <a:pt x="20723" y="11016"/>
                  </a:cubicBezTo>
                  <a:cubicBezTo>
                    <a:pt x="21409" y="7776"/>
                    <a:pt x="20380" y="3888"/>
                    <a:pt x="17809" y="1944"/>
                  </a:cubicBezTo>
                  <a:cubicBezTo>
                    <a:pt x="15238" y="0"/>
                    <a:pt x="11123" y="0"/>
                    <a:pt x="70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390783" y="6935331"/>
              <a:ext cx="37459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0436" y="0"/>
                  </a:moveTo>
                  <a:cubicBezTo>
                    <a:pt x="6836" y="244"/>
                    <a:pt x="3236" y="488"/>
                    <a:pt x="1436" y="1098"/>
                  </a:cubicBezTo>
                  <a:cubicBezTo>
                    <a:pt x="-364" y="1708"/>
                    <a:pt x="-364" y="2685"/>
                    <a:pt x="836" y="3966"/>
                  </a:cubicBezTo>
                  <a:cubicBezTo>
                    <a:pt x="2036" y="5247"/>
                    <a:pt x="4436" y="6834"/>
                    <a:pt x="5636" y="8420"/>
                  </a:cubicBezTo>
                  <a:cubicBezTo>
                    <a:pt x="6836" y="10007"/>
                    <a:pt x="6836" y="11593"/>
                    <a:pt x="5636" y="12997"/>
                  </a:cubicBezTo>
                  <a:cubicBezTo>
                    <a:pt x="4436" y="14400"/>
                    <a:pt x="2036" y="15620"/>
                    <a:pt x="3236" y="16749"/>
                  </a:cubicBezTo>
                  <a:cubicBezTo>
                    <a:pt x="4436" y="17878"/>
                    <a:pt x="9236" y="18915"/>
                    <a:pt x="12836" y="19708"/>
                  </a:cubicBezTo>
                  <a:cubicBezTo>
                    <a:pt x="16436" y="20502"/>
                    <a:pt x="18836" y="21051"/>
                    <a:pt x="21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421891" y="781798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398198" y="7799436"/>
              <a:ext cx="93817" cy="5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85" fill="norm" stroke="1" extrusionOk="0">
                  <a:moveTo>
                    <a:pt x="9482" y="7885"/>
                  </a:moveTo>
                  <a:cubicBezTo>
                    <a:pt x="7134" y="6985"/>
                    <a:pt x="4786" y="6085"/>
                    <a:pt x="2908" y="7435"/>
                  </a:cubicBezTo>
                  <a:cubicBezTo>
                    <a:pt x="1030" y="8785"/>
                    <a:pt x="-379" y="12385"/>
                    <a:pt x="91" y="14635"/>
                  </a:cubicBezTo>
                  <a:cubicBezTo>
                    <a:pt x="560" y="16885"/>
                    <a:pt x="2908" y="17785"/>
                    <a:pt x="5256" y="17785"/>
                  </a:cubicBezTo>
                  <a:cubicBezTo>
                    <a:pt x="7604" y="17785"/>
                    <a:pt x="9951" y="16885"/>
                    <a:pt x="11830" y="14635"/>
                  </a:cubicBezTo>
                  <a:cubicBezTo>
                    <a:pt x="13708" y="12385"/>
                    <a:pt x="15117" y="8785"/>
                    <a:pt x="14647" y="6085"/>
                  </a:cubicBezTo>
                  <a:cubicBezTo>
                    <a:pt x="14178" y="3385"/>
                    <a:pt x="11830" y="1585"/>
                    <a:pt x="9482" y="685"/>
                  </a:cubicBezTo>
                  <a:cubicBezTo>
                    <a:pt x="7134" y="-215"/>
                    <a:pt x="4786" y="-215"/>
                    <a:pt x="4317" y="1585"/>
                  </a:cubicBezTo>
                  <a:cubicBezTo>
                    <a:pt x="3847" y="3385"/>
                    <a:pt x="5256" y="6985"/>
                    <a:pt x="7134" y="8785"/>
                  </a:cubicBezTo>
                  <a:cubicBezTo>
                    <a:pt x="9012" y="10585"/>
                    <a:pt x="11360" y="10585"/>
                    <a:pt x="14178" y="9235"/>
                  </a:cubicBezTo>
                  <a:cubicBezTo>
                    <a:pt x="16995" y="7885"/>
                    <a:pt x="20282" y="5185"/>
                    <a:pt x="20751" y="3385"/>
                  </a:cubicBezTo>
                  <a:cubicBezTo>
                    <a:pt x="21221" y="1585"/>
                    <a:pt x="18873" y="685"/>
                    <a:pt x="16525" y="235"/>
                  </a:cubicBezTo>
                  <a:cubicBezTo>
                    <a:pt x="14178" y="-215"/>
                    <a:pt x="11830" y="-215"/>
                    <a:pt x="10656" y="2035"/>
                  </a:cubicBezTo>
                  <a:cubicBezTo>
                    <a:pt x="9482" y="4285"/>
                    <a:pt x="9482" y="8785"/>
                    <a:pt x="11125" y="12385"/>
                  </a:cubicBezTo>
                  <a:cubicBezTo>
                    <a:pt x="12769" y="15985"/>
                    <a:pt x="16056" y="18685"/>
                    <a:pt x="19343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540425" y="7843381"/>
              <a:ext cx="116909" cy="15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80" fill="norm" stroke="1" extrusionOk="0">
                  <a:moveTo>
                    <a:pt x="11747" y="5400"/>
                  </a:moveTo>
                  <a:cubicBezTo>
                    <a:pt x="9853" y="4800"/>
                    <a:pt x="7958" y="4200"/>
                    <a:pt x="6253" y="4500"/>
                  </a:cubicBezTo>
                  <a:cubicBezTo>
                    <a:pt x="4547" y="4800"/>
                    <a:pt x="3032" y="6000"/>
                    <a:pt x="1895" y="8250"/>
                  </a:cubicBezTo>
                  <a:cubicBezTo>
                    <a:pt x="758" y="10500"/>
                    <a:pt x="0" y="13800"/>
                    <a:pt x="0" y="16200"/>
                  </a:cubicBezTo>
                  <a:cubicBezTo>
                    <a:pt x="0" y="18600"/>
                    <a:pt x="758" y="20100"/>
                    <a:pt x="3032" y="20850"/>
                  </a:cubicBezTo>
                  <a:cubicBezTo>
                    <a:pt x="5305" y="21600"/>
                    <a:pt x="9095" y="21600"/>
                    <a:pt x="12695" y="20550"/>
                  </a:cubicBezTo>
                  <a:cubicBezTo>
                    <a:pt x="16295" y="19500"/>
                    <a:pt x="19705" y="17400"/>
                    <a:pt x="20653" y="14550"/>
                  </a:cubicBezTo>
                  <a:cubicBezTo>
                    <a:pt x="21600" y="11700"/>
                    <a:pt x="20084" y="8100"/>
                    <a:pt x="16674" y="5550"/>
                  </a:cubicBezTo>
                  <a:cubicBezTo>
                    <a:pt x="13263" y="3000"/>
                    <a:pt x="7958" y="1500"/>
                    <a:pt x="26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682241" y="6821031"/>
              <a:ext cx="342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3" y="17486"/>
                    <a:pt x="6667" y="13371"/>
                    <a:pt x="10267" y="9771"/>
                  </a:cubicBezTo>
                  <a:cubicBezTo>
                    <a:pt x="13867" y="6171"/>
                    <a:pt x="1773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942591" y="6780110"/>
              <a:ext cx="95771" cy="12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56" fill="norm" stroke="1" extrusionOk="0">
                  <a:moveTo>
                    <a:pt x="0" y="2685"/>
                  </a:moveTo>
                  <a:cubicBezTo>
                    <a:pt x="1878" y="1587"/>
                    <a:pt x="3757" y="488"/>
                    <a:pt x="7043" y="122"/>
                  </a:cubicBezTo>
                  <a:cubicBezTo>
                    <a:pt x="10330" y="-244"/>
                    <a:pt x="15026" y="122"/>
                    <a:pt x="17843" y="2502"/>
                  </a:cubicBezTo>
                  <a:cubicBezTo>
                    <a:pt x="20661" y="4881"/>
                    <a:pt x="21600" y="9275"/>
                    <a:pt x="21130" y="12387"/>
                  </a:cubicBezTo>
                  <a:cubicBezTo>
                    <a:pt x="20661" y="15498"/>
                    <a:pt x="18783" y="17329"/>
                    <a:pt x="17843" y="18610"/>
                  </a:cubicBezTo>
                  <a:cubicBezTo>
                    <a:pt x="16904" y="19892"/>
                    <a:pt x="16904" y="20624"/>
                    <a:pt x="16904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171191" y="6630569"/>
              <a:ext cx="184151" cy="22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5996"/>
                  </a:moveTo>
                  <a:cubicBezTo>
                    <a:pt x="4966" y="4196"/>
                    <a:pt x="9931" y="2396"/>
                    <a:pt x="13407" y="1296"/>
                  </a:cubicBezTo>
                  <a:cubicBezTo>
                    <a:pt x="16883" y="196"/>
                    <a:pt x="18869" y="-204"/>
                    <a:pt x="19490" y="96"/>
                  </a:cubicBezTo>
                  <a:cubicBezTo>
                    <a:pt x="20110" y="396"/>
                    <a:pt x="19366" y="1396"/>
                    <a:pt x="17503" y="3596"/>
                  </a:cubicBezTo>
                  <a:cubicBezTo>
                    <a:pt x="15641" y="5796"/>
                    <a:pt x="12662" y="9196"/>
                    <a:pt x="10552" y="11796"/>
                  </a:cubicBezTo>
                  <a:cubicBezTo>
                    <a:pt x="8441" y="14396"/>
                    <a:pt x="7200" y="16196"/>
                    <a:pt x="6207" y="17596"/>
                  </a:cubicBezTo>
                  <a:cubicBezTo>
                    <a:pt x="5214" y="18996"/>
                    <a:pt x="4469" y="19996"/>
                    <a:pt x="4717" y="20596"/>
                  </a:cubicBezTo>
                  <a:cubicBezTo>
                    <a:pt x="4966" y="21196"/>
                    <a:pt x="6207" y="21396"/>
                    <a:pt x="9186" y="21296"/>
                  </a:cubicBezTo>
                  <a:cubicBezTo>
                    <a:pt x="12166" y="21196"/>
                    <a:pt x="16883" y="20796"/>
                    <a:pt x="21600" y="20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564891" y="6713081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568797" y="6630531"/>
              <a:ext cx="2784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5840"/>
                    <a:pt x="-1304" y="10080"/>
                    <a:pt x="1782" y="6480"/>
                  </a:cubicBezTo>
                  <a:cubicBezTo>
                    <a:pt x="4867" y="2880"/>
                    <a:pt x="12582" y="1440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674545" y="6472723"/>
              <a:ext cx="106247" cy="31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36" fill="norm" stroke="1" extrusionOk="0">
                  <a:moveTo>
                    <a:pt x="21259" y="800"/>
                  </a:moveTo>
                  <a:cubicBezTo>
                    <a:pt x="16600" y="368"/>
                    <a:pt x="11941" y="-64"/>
                    <a:pt x="8765" y="8"/>
                  </a:cubicBezTo>
                  <a:cubicBezTo>
                    <a:pt x="5588" y="80"/>
                    <a:pt x="3894" y="656"/>
                    <a:pt x="2412" y="2456"/>
                  </a:cubicBezTo>
                  <a:cubicBezTo>
                    <a:pt x="930" y="4256"/>
                    <a:pt x="-341" y="7280"/>
                    <a:pt x="83" y="9944"/>
                  </a:cubicBezTo>
                  <a:cubicBezTo>
                    <a:pt x="506" y="12608"/>
                    <a:pt x="2624" y="14912"/>
                    <a:pt x="3683" y="16784"/>
                  </a:cubicBezTo>
                  <a:cubicBezTo>
                    <a:pt x="4741" y="18656"/>
                    <a:pt x="4741" y="20096"/>
                    <a:pt x="4741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640528" y="6655931"/>
              <a:ext cx="15296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967" y="21600"/>
                  </a:moveTo>
                  <a:cubicBezTo>
                    <a:pt x="375" y="18831"/>
                    <a:pt x="-217" y="16062"/>
                    <a:pt x="79" y="13569"/>
                  </a:cubicBezTo>
                  <a:cubicBezTo>
                    <a:pt x="375" y="11077"/>
                    <a:pt x="1558" y="8862"/>
                    <a:pt x="5257" y="6646"/>
                  </a:cubicBezTo>
                  <a:cubicBezTo>
                    <a:pt x="8956" y="4431"/>
                    <a:pt x="15169" y="2215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967058" y="6502405"/>
              <a:ext cx="23284" cy="24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1186"/>
                  </a:moveTo>
                  <a:cubicBezTo>
                    <a:pt x="15709" y="460"/>
                    <a:pt x="9818" y="-266"/>
                    <a:pt x="5891" y="97"/>
                  </a:cubicBezTo>
                  <a:cubicBezTo>
                    <a:pt x="1964" y="460"/>
                    <a:pt x="0" y="1912"/>
                    <a:pt x="0" y="5633"/>
                  </a:cubicBezTo>
                  <a:cubicBezTo>
                    <a:pt x="0" y="9354"/>
                    <a:pt x="1964" y="15344"/>
                    <a:pt x="3927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945891" y="6543369"/>
              <a:ext cx="169713" cy="18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96" fill="norm" stroke="1" extrusionOk="0">
                  <a:moveTo>
                    <a:pt x="0" y="15437"/>
                  </a:moveTo>
                  <a:cubicBezTo>
                    <a:pt x="1067" y="14196"/>
                    <a:pt x="2133" y="12955"/>
                    <a:pt x="5467" y="10844"/>
                  </a:cubicBezTo>
                  <a:cubicBezTo>
                    <a:pt x="8800" y="8734"/>
                    <a:pt x="14400" y="5755"/>
                    <a:pt x="17600" y="3644"/>
                  </a:cubicBezTo>
                  <a:cubicBezTo>
                    <a:pt x="20800" y="1534"/>
                    <a:pt x="21600" y="293"/>
                    <a:pt x="21333" y="44"/>
                  </a:cubicBezTo>
                  <a:cubicBezTo>
                    <a:pt x="21067" y="-204"/>
                    <a:pt x="19733" y="541"/>
                    <a:pt x="18667" y="3520"/>
                  </a:cubicBezTo>
                  <a:cubicBezTo>
                    <a:pt x="17600" y="6499"/>
                    <a:pt x="16800" y="11713"/>
                    <a:pt x="16667" y="15065"/>
                  </a:cubicBezTo>
                  <a:cubicBezTo>
                    <a:pt x="16533" y="18417"/>
                    <a:pt x="17067" y="19906"/>
                    <a:pt x="1760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136383" y="6668631"/>
              <a:ext cx="79052" cy="6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53" fill="norm" stroke="1" extrusionOk="0">
                  <a:moveTo>
                    <a:pt x="9971" y="6480"/>
                  </a:moveTo>
                  <a:cubicBezTo>
                    <a:pt x="7202" y="6480"/>
                    <a:pt x="4433" y="6480"/>
                    <a:pt x="2494" y="8280"/>
                  </a:cubicBezTo>
                  <a:cubicBezTo>
                    <a:pt x="556" y="10080"/>
                    <a:pt x="-552" y="13680"/>
                    <a:pt x="279" y="16200"/>
                  </a:cubicBezTo>
                  <a:cubicBezTo>
                    <a:pt x="1110" y="18720"/>
                    <a:pt x="3879" y="20160"/>
                    <a:pt x="6925" y="20880"/>
                  </a:cubicBezTo>
                  <a:cubicBezTo>
                    <a:pt x="9971" y="21600"/>
                    <a:pt x="13294" y="21600"/>
                    <a:pt x="15786" y="20160"/>
                  </a:cubicBezTo>
                  <a:cubicBezTo>
                    <a:pt x="18279" y="18720"/>
                    <a:pt x="19940" y="15840"/>
                    <a:pt x="20494" y="12600"/>
                  </a:cubicBezTo>
                  <a:cubicBezTo>
                    <a:pt x="21048" y="9360"/>
                    <a:pt x="20494" y="5760"/>
                    <a:pt x="17448" y="3600"/>
                  </a:cubicBezTo>
                  <a:cubicBezTo>
                    <a:pt x="14402" y="1440"/>
                    <a:pt x="8863" y="720"/>
                    <a:pt x="33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413332" y="6459081"/>
              <a:ext cx="72310" cy="23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18" fill="norm" stroke="1" extrusionOk="0">
                  <a:moveTo>
                    <a:pt x="15529" y="0"/>
                  </a:moveTo>
                  <a:cubicBezTo>
                    <a:pt x="12443" y="386"/>
                    <a:pt x="9357" y="771"/>
                    <a:pt x="6580" y="3761"/>
                  </a:cubicBezTo>
                  <a:cubicBezTo>
                    <a:pt x="3803" y="6750"/>
                    <a:pt x="1334" y="12343"/>
                    <a:pt x="409" y="15621"/>
                  </a:cubicBezTo>
                  <a:cubicBezTo>
                    <a:pt x="-517" y="18900"/>
                    <a:pt x="100" y="19864"/>
                    <a:pt x="2569" y="20539"/>
                  </a:cubicBezTo>
                  <a:cubicBezTo>
                    <a:pt x="5037" y="21214"/>
                    <a:pt x="9357" y="21600"/>
                    <a:pt x="12752" y="21504"/>
                  </a:cubicBezTo>
                  <a:cubicBezTo>
                    <a:pt x="16146" y="21407"/>
                    <a:pt x="18614" y="20829"/>
                    <a:pt x="2108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384041" y="6554744"/>
              <a:ext cx="533401" cy="11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5815"/>
                  </a:moveTo>
                  <a:cubicBezTo>
                    <a:pt x="1114" y="3851"/>
                    <a:pt x="2229" y="1887"/>
                    <a:pt x="3214" y="1887"/>
                  </a:cubicBezTo>
                  <a:cubicBezTo>
                    <a:pt x="4200" y="1887"/>
                    <a:pt x="5057" y="3851"/>
                    <a:pt x="5614" y="6207"/>
                  </a:cubicBezTo>
                  <a:cubicBezTo>
                    <a:pt x="6171" y="8564"/>
                    <a:pt x="6429" y="11313"/>
                    <a:pt x="6600" y="13866"/>
                  </a:cubicBezTo>
                  <a:cubicBezTo>
                    <a:pt x="6771" y="16418"/>
                    <a:pt x="6857" y="18775"/>
                    <a:pt x="6771" y="19167"/>
                  </a:cubicBezTo>
                  <a:cubicBezTo>
                    <a:pt x="6686" y="19560"/>
                    <a:pt x="6429" y="17989"/>
                    <a:pt x="6429" y="16418"/>
                  </a:cubicBezTo>
                  <a:cubicBezTo>
                    <a:pt x="6429" y="14847"/>
                    <a:pt x="6686" y="13276"/>
                    <a:pt x="7114" y="11116"/>
                  </a:cubicBezTo>
                  <a:cubicBezTo>
                    <a:pt x="7543" y="8956"/>
                    <a:pt x="8143" y="6207"/>
                    <a:pt x="8657" y="4833"/>
                  </a:cubicBezTo>
                  <a:cubicBezTo>
                    <a:pt x="9171" y="3458"/>
                    <a:pt x="9600" y="3458"/>
                    <a:pt x="9857" y="5029"/>
                  </a:cubicBezTo>
                  <a:cubicBezTo>
                    <a:pt x="10114" y="6600"/>
                    <a:pt x="10200" y="9742"/>
                    <a:pt x="10457" y="10527"/>
                  </a:cubicBezTo>
                  <a:cubicBezTo>
                    <a:pt x="10714" y="11313"/>
                    <a:pt x="11143" y="9742"/>
                    <a:pt x="11529" y="9742"/>
                  </a:cubicBezTo>
                  <a:cubicBezTo>
                    <a:pt x="11914" y="9742"/>
                    <a:pt x="12257" y="11313"/>
                    <a:pt x="12643" y="12098"/>
                  </a:cubicBezTo>
                  <a:cubicBezTo>
                    <a:pt x="13029" y="12884"/>
                    <a:pt x="13457" y="12884"/>
                    <a:pt x="14057" y="11706"/>
                  </a:cubicBezTo>
                  <a:cubicBezTo>
                    <a:pt x="14657" y="10527"/>
                    <a:pt x="15429" y="8171"/>
                    <a:pt x="15986" y="5815"/>
                  </a:cubicBezTo>
                  <a:cubicBezTo>
                    <a:pt x="16543" y="3458"/>
                    <a:pt x="16886" y="1102"/>
                    <a:pt x="16843" y="316"/>
                  </a:cubicBezTo>
                  <a:cubicBezTo>
                    <a:pt x="16800" y="-469"/>
                    <a:pt x="16371" y="316"/>
                    <a:pt x="16029" y="1495"/>
                  </a:cubicBezTo>
                  <a:cubicBezTo>
                    <a:pt x="15686" y="2673"/>
                    <a:pt x="15429" y="4244"/>
                    <a:pt x="15214" y="6011"/>
                  </a:cubicBezTo>
                  <a:cubicBezTo>
                    <a:pt x="15000" y="7778"/>
                    <a:pt x="14829" y="9742"/>
                    <a:pt x="15086" y="11313"/>
                  </a:cubicBezTo>
                  <a:cubicBezTo>
                    <a:pt x="15343" y="12884"/>
                    <a:pt x="16029" y="14062"/>
                    <a:pt x="17186" y="15633"/>
                  </a:cubicBezTo>
                  <a:cubicBezTo>
                    <a:pt x="18343" y="17204"/>
                    <a:pt x="19971" y="19167"/>
                    <a:pt x="21600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6205835" y="7475081"/>
              <a:ext cx="980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6150689" y="7589381"/>
              <a:ext cx="9670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20996" y="0"/>
                  </a:moveTo>
                  <a:cubicBezTo>
                    <a:pt x="13643" y="5959"/>
                    <a:pt x="6290" y="11917"/>
                    <a:pt x="2843" y="15517"/>
                  </a:cubicBezTo>
                  <a:cubicBezTo>
                    <a:pt x="-604" y="19117"/>
                    <a:pt x="-144" y="20359"/>
                    <a:pt x="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231764" y="7614781"/>
              <a:ext cx="12992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5811" y="4431"/>
                    <a:pt x="10237" y="8862"/>
                    <a:pt x="6753" y="11631"/>
                  </a:cubicBezTo>
                  <a:cubicBezTo>
                    <a:pt x="3269" y="14400"/>
                    <a:pt x="1875" y="15508"/>
                    <a:pt x="1004" y="16892"/>
                  </a:cubicBezTo>
                  <a:cubicBezTo>
                    <a:pt x="133" y="18277"/>
                    <a:pt x="-215" y="19938"/>
                    <a:pt x="133" y="20769"/>
                  </a:cubicBezTo>
                  <a:cubicBezTo>
                    <a:pt x="482" y="21600"/>
                    <a:pt x="1527" y="21600"/>
                    <a:pt x="2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322199" y="7652881"/>
              <a:ext cx="122043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74" fill="norm" stroke="1" extrusionOk="0">
                  <a:moveTo>
                    <a:pt x="21109" y="0"/>
                  </a:moveTo>
                  <a:cubicBezTo>
                    <a:pt x="14153" y="5400"/>
                    <a:pt x="7197" y="10800"/>
                    <a:pt x="3536" y="14464"/>
                  </a:cubicBezTo>
                  <a:cubicBezTo>
                    <a:pt x="-125" y="18129"/>
                    <a:pt x="-491" y="20057"/>
                    <a:pt x="424" y="20829"/>
                  </a:cubicBezTo>
                  <a:cubicBezTo>
                    <a:pt x="1340" y="21600"/>
                    <a:pt x="3536" y="21214"/>
                    <a:pt x="5733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387091" y="7690981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150"/>
                    <a:pt x="11040" y="6300"/>
                    <a:pt x="7440" y="9900"/>
                  </a:cubicBezTo>
                  <a:cubicBezTo>
                    <a:pt x="3840" y="13500"/>
                    <a:pt x="1920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418841" y="7760831"/>
              <a:ext cx="152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373900" y="7506831"/>
              <a:ext cx="31164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347" y="21600"/>
                  </a:moveTo>
                  <a:cubicBezTo>
                    <a:pt x="764" y="21150"/>
                    <a:pt x="180" y="20700"/>
                    <a:pt x="34" y="20025"/>
                  </a:cubicBezTo>
                  <a:cubicBezTo>
                    <a:pt x="-112" y="19350"/>
                    <a:pt x="180" y="18450"/>
                    <a:pt x="1566" y="16650"/>
                  </a:cubicBezTo>
                  <a:cubicBezTo>
                    <a:pt x="2953" y="14850"/>
                    <a:pt x="5434" y="12150"/>
                    <a:pt x="8499" y="9375"/>
                  </a:cubicBezTo>
                  <a:cubicBezTo>
                    <a:pt x="11564" y="6600"/>
                    <a:pt x="15212" y="3750"/>
                    <a:pt x="17474" y="2175"/>
                  </a:cubicBezTo>
                  <a:cubicBezTo>
                    <a:pt x="19737" y="600"/>
                    <a:pt x="20612" y="300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6609341" y="7485264"/>
              <a:ext cx="105028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50" fill="norm" stroke="1" extrusionOk="0">
                  <a:moveTo>
                    <a:pt x="0" y="4402"/>
                  </a:moveTo>
                  <a:cubicBezTo>
                    <a:pt x="3888" y="2674"/>
                    <a:pt x="7776" y="946"/>
                    <a:pt x="11232" y="298"/>
                  </a:cubicBezTo>
                  <a:cubicBezTo>
                    <a:pt x="14688" y="-350"/>
                    <a:pt x="17712" y="82"/>
                    <a:pt x="19440" y="1378"/>
                  </a:cubicBezTo>
                  <a:cubicBezTo>
                    <a:pt x="21168" y="2674"/>
                    <a:pt x="21600" y="4834"/>
                    <a:pt x="21384" y="6994"/>
                  </a:cubicBezTo>
                  <a:cubicBezTo>
                    <a:pt x="21168" y="9154"/>
                    <a:pt x="20304" y="11314"/>
                    <a:pt x="19656" y="13474"/>
                  </a:cubicBezTo>
                  <a:cubicBezTo>
                    <a:pt x="19008" y="15634"/>
                    <a:pt x="18576" y="17794"/>
                    <a:pt x="18576" y="19090"/>
                  </a:cubicBezTo>
                  <a:cubicBezTo>
                    <a:pt x="18576" y="20386"/>
                    <a:pt x="19008" y="20818"/>
                    <a:pt x="1944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6825245" y="7398881"/>
              <a:ext cx="19049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18514" y="3600"/>
                    <a:pt x="15665" y="7200"/>
                    <a:pt x="12580" y="10636"/>
                  </a:cubicBezTo>
                  <a:cubicBezTo>
                    <a:pt x="9494" y="14073"/>
                    <a:pt x="6171" y="17345"/>
                    <a:pt x="3916" y="18818"/>
                  </a:cubicBezTo>
                  <a:cubicBezTo>
                    <a:pt x="1661" y="20291"/>
                    <a:pt x="474" y="19964"/>
                    <a:pt x="118" y="18982"/>
                  </a:cubicBezTo>
                  <a:cubicBezTo>
                    <a:pt x="-238" y="18000"/>
                    <a:pt x="237" y="16364"/>
                    <a:pt x="1186" y="15545"/>
                  </a:cubicBezTo>
                  <a:cubicBezTo>
                    <a:pt x="2136" y="14727"/>
                    <a:pt x="3560" y="14727"/>
                    <a:pt x="6289" y="15873"/>
                  </a:cubicBezTo>
                  <a:cubicBezTo>
                    <a:pt x="9019" y="17018"/>
                    <a:pt x="13054" y="19309"/>
                    <a:pt x="170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6971291" y="7405231"/>
              <a:ext cx="107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221"/>
                    <a:pt x="10588" y="8441"/>
                    <a:pt x="6988" y="12041"/>
                  </a:cubicBezTo>
                  <a:cubicBezTo>
                    <a:pt x="3388" y="15641"/>
                    <a:pt x="1694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7022091" y="7536064"/>
              <a:ext cx="152401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5927"/>
                  </a:moveTo>
                  <a:cubicBezTo>
                    <a:pt x="300" y="4096"/>
                    <a:pt x="600" y="2266"/>
                    <a:pt x="1650" y="1167"/>
                  </a:cubicBezTo>
                  <a:cubicBezTo>
                    <a:pt x="2700" y="69"/>
                    <a:pt x="4500" y="-297"/>
                    <a:pt x="6000" y="252"/>
                  </a:cubicBezTo>
                  <a:cubicBezTo>
                    <a:pt x="7500" y="801"/>
                    <a:pt x="8700" y="2266"/>
                    <a:pt x="8700" y="5011"/>
                  </a:cubicBezTo>
                  <a:cubicBezTo>
                    <a:pt x="8700" y="7757"/>
                    <a:pt x="7500" y="11784"/>
                    <a:pt x="6300" y="14530"/>
                  </a:cubicBezTo>
                  <a:cubicBezTo>
                    <a:pt x="5100" y="17276"/>
                    <a:pt x="3900" y="18740"/>
                    <a:pt x="4200" y="19656"/>
                  </a:cubicBezTo>
                  <a:cubicBezTo>
                    <a:pt x="4500" y="20571"/>
                    <a:pt x="6300" y="20937"/>
                    <a:pt x="9450" y="21120"/>
                  </a:cubicBezTo>
                  <a:cubicBezTo>
                    <a:pt x="12600" y="21303"/>
                    <a:pt x="17100" y="21303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666241" y="757033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660420" y="7690981"/>
              <a:ext cx="1217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6092"/>
                    <a:pt x="6300" y="12185"/>
                    <a:pt x="2700" y="15692"/>
                  </a:cubicBezTo>
                  <a:cubicBezTo>
                    <a:pt x="-900" y="19200"/>
                    <a:pt x="-900" y="20123"/>
                    <a:pt x="2700" y="20677"/>
                  </a:cubicBezTo>
                  <a:cubicBezTo>
                    <a:pt x="6300" y="21231"/>
                    <a:pt x="13500" y="21415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4278891" y="7735431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769"/>
                    <a:pt x="18720" y="5538"/>
                    <a:pt x="15120" y="9138"/>
                  </a:cubicBezTo>
                  <a:cubicBezTo>
                    <a:pt x="11520" y="12738"/>
                    <a:pt x="576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376258" y="7678281"/>
              <a:ext cx="8043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800"/>
                    <a:pt x="5400" y="9600"/>
                    <a:pt x="2160" y="13200"/>
                  </a:cubicBezTo>
                  <a:cubicBezTo>
                    <a:pt x="-1080" y="16800"/>
                    <a:pt x="0" y="1920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529628" y="7678281"/>
              <a:ext cx="7946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5656" y="2817"/>
                    <a:pt x="9972" y="5635"/>
                    <a:pt x="5993" y="7826"/>
                  </a:cubicBezTo>
                  <a:cubicBezTo>
                    <a:pt x="2014" y="10017"/>
                    <a:pt x="-260" y="11583"/>
                    <a:pt x="24" y="13774"/>
                  </a:cubicBezTo>
                  <a:cubicBezTo>
                    <a:pt x="308" y="15965"/>
                    <a:pt x="3151" y="18783"/>
                    <a:pt x="59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551941" y="7748131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231176" y="7425692"/>
              <a:ext cx="250916" cy="25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83" fill="norm" stroke="1" extrusionOk="0">
                  <a:moveTo>
                    <a:pt x="1369" y="1463"/>
                  </a:moveTo>
                  <a:cubicBezTo>
                    <a:pt x="643" y="937"/>
                    <a:pt x="-83" y="410"/>
                    <a:pt x="8" y="146"/>
                  </a:cubicBezTo>
                  <a:cubicBezTo>
                    <a:pt x="99" y="-117"/>
                    <a:pt x="1006" y="-117"/>
                    <a:pt x="3184" y="937"/>
                  </a:cubicBezTo>
                  <a:cubicBezTo>
                    <a:pt x="5362" y="1990"/>
                    <a:pt x="8811" y="4098"/>
                    <a:pt x="11897" y="6556"/>
                  </a:cubicBezTo>
                  <a:cubicBezTo>
                    <a:pt x="14983" y="9015"/>
                    <a:pt x="17705" y="11824"/>
                    <a:pt x="19248" y="14371"/>
                  </a:cubicBezTo>
                  <a:cubicBezTo>
                    <a:pt x="20791" y="16917"/>
                    <a:pt x="21154" y="19200"/>
                    <a:pt x="21517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215391" y="7379831"/>
              <a:ext cx="171451" cy="1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4087"/>
                  </a:moveTo>
                  <a:cubicBezTo>
                    <a:pt x="800" y="15339"/>
                    <a:pt x="1600" y="16591"/>
                    <a:pt x="2267" y="18000"/>
                  </a:cubicBezTo>
                  <a:cubicBezTo>
                    <a:pt x="2933" y="19409"/>
                    <a:pt x="3467" y="20974"/>
                    <a:pt x="4267" y="21287"/>
                  </a:cubicBezTo>
                  <a:cubicBezTo>
                    <a:pt x="5067" y="21600"/>
                    <a:pt x="6133" y="20661"/>
                    <a:pt x="6400" y="18470"/>
                  </a:cubicBezTo>
                  <a:cubicBezTo>
                    <a:pt x="6667" y="16278"/>
                    <a:pt x="6133" y="12835"/>
                    <a:pt x="5733" y="9861"/>
                  </a:cubicBezTo>
                  <a:cubicBezTo>
                    <a:pt x="5333" y="6887"/>
                    <a:pt x="5067" y="4383"/>
                    <a:pt x="5600" y="2974"/>
                  </a:cubicBezTo>
                  <a:cubicBezTo>
                    <a:pt x="6133" y="1565"/>
                    <a:pt x="7467" y="1252"/>
                    <a:pt x="10267" y="939"/>
                  </a:cubicBezTo>
                  <a:cubicBezTo>
                    <a:pt x="13067" y="626"/>
                    <a:pt x="17333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114769" y="7049631"/>
              <a:ext cx="13237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16299" y="0"/>
                  </a:moveTo>
                  <a:cubicBezTo>
                    <a:pt x="14928" y="4896"/>
                    <a:pt x="13556" y="9792"/>
                    <a:pt x="12356" y="12960"/>
                  </a:cubicBezTo>
                  <a:cubicBezTo>
                    <a:pt x="11156" y="16128"/>
                    <a:pt x="10128" y="17568"/>
                    <a:pt x="8071" y="18144"/>
                  </a:cubicBezTo>
                  <a:cubicBezTo>
                    <a:pt x="6013" y="18720"/>
                    <a:pt x="2928" y="18432"/>
                    <a:pt x="1385" y="17568"/>
                  </a:cubicBezTo>
                  <a:cubicBezTo>
                    <a:pt x="-158" y="16704"/>
                    <a:pt x="-158" y="15264"/>
                    <a:pt x="185" y="13824"/>
                  </a:cubicBezTo>
                  <a:cubicBezTo>
                    <a:pt x="528" y="12384"/>
                    <a:pt x="1213" y="10944"/>
                    <a:pt x="2585" y="10224"/>
                  </a:cubicBezTo>
                  <a:cubicBezTo>
                    <a:pt x="3956" y="9504"/>
                    <a:pt x="6013" y="9504"/>
                    <a:pt x="9271" y="11520"/>
                  </a:cubicBezTo>
                  <a:cubicBezTo>
                    <a:pt x="12528" y="13536"/>
                    <a:pt x="16985" y="17568"/>
                    <a:pt x="21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4291591" y="7024231"/>
              <a:ext cx="50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43"/>
                    <a:pt x="7200" y="7886"/>
                    <a:pt x="3600" y="11486"/>
                  </a:cubicBezTo>
                  <a:cubicBezTo>
                    <a:pt x="0" y="15086"/>
                    <a:pt x="0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355091" y="7140251"/>
              <a:ext cx="196851" cy="12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4027"/>
                  </a:moveTo>
                  <a:cubicBezTo>
                    <a:pt x="465" y="2227"/>
                    <a:pt x="929" y="427"/>
                    <a:pt x="1742" y="67"/>
                  </a:cubicBezTo>
                  <a:cubicBezTo>
                    <a:pt x="2555" y="-293"/>
                    <a:pt x="3716" y="787"/>
                    <a:pt x="4297" y="3307"/>
                  </a:cubicBezTo>
                  <a:cubicBezTo>
                    <a:pt x="4877" y="5827"/>
                    <a:pt x="4877" y="9787"/>
                    <a:pt x="4529" y="13027"/>
                  </a:cubicBezTo>
                  <a:cubicBezTo>
                    <a:pt x="4181" y="16267"/>
                    <a:pt x="3484" y="18787"/>
                    <a:pt x="3948" y="20047"/>
                  </a:cubicBezTo>
                  <a:cubicBezTo>
                    <a:pt x="4413" y="21307"/>
                    <a:pt x="6039" y="21307"/>
                    <a:pt x="9174" y="20947"/>
                  </a:cubicBezTo>
                  <a:cubicBezTo>
                    <a:pt x="12310" y="20587"/>
                    <a:pt x="16955" y="19867"/>
                    <a:pt x="21600" y="19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5" name="Drawing"/>
          <p:cNvGrpSpPr/>
          <p:nvPr/>
        </p:nvGrpSpPr>
        <p:grpSpPr>
          <a:xfrm>
            <a:off x="281516" y="1810746"/>
            <a:ext cx="2868084" cy="5294905"/>
            <a:chOff x="0" y="0"/>
            <a:chExt cx="2868083" cy="5294903"/>
          </a:xfrm>
        </p:grpSpPr>
        <p:sp>
          <p:nvSpPr>
            <p:cNvPr id="284" name="Line"/>
            <p:cNvSpPr/>
            <p:nvPr/>
          </p:nvSpPr>
          <p:spPr>
            <a:xfrm>
              <a:off x="563033" y="113303"/>
              <a:ext cx="247651" cy="3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185" y="2230"/>
                    <a:pt x="369" y="4459"/>
                    <a:pt x="1015" y="7525"/>
                  </a:cubicBezTo>
                  <a:cubicBezTo>
                    <a:pt x="1662" y="10591"/>
                    <a:pt x="2769" y="14493"/>
                    <a:pt x="3508" y="16792"/>
                  </a:cubicBezTo>
                  <a:cubicBezTo>
                    <a:pt x="4246" y="19092"/>
                    <a:pt x="4615" y="19788"/>
                    <a:pt x="5077" y="20415"/>
                  </a:cubicBezTo>
                  <a:cubicBezTo>
                    <a:pt x="5538" y="21043"/>
                    <a:pt x="6092" y="21600"/>
                    <a:pt x="6646" y="21461"/>
                  </a:cubicBezTo>
                  <a:cubicBezTo>
                    <a:pt x="7200" y="21321"/>
                    <a:pt x="7754" y="20485"/>
                    <a:pt x="8031" y="19231"/>
                  </a:cubicBezTo>
                  <a:cubicBezTo>
                    <a:pt x="8308" y="17977"/>
                    <a:pt x="8308" y="16305"/>
                    <a:pt x="8492" y="15120"/>
                  </a:cubicBezTo>
                  <a:cubicBezTo>
                    <a:pt x="8677" y="13935"/>
                    <a:pt x="9046" y="13239"/>
                    <a:pt x="9508" y="13169"/>
                  </a:cubicBezTo>
                  <a:cubicBezTo>
                    <a:pt x="9969" y="13099"/>
                    <a:pt x="10523" y="13657"/>
                    <a:pt x="11354" y="14841"/>
                  </a:cubicBezTo>
                  <a:cubicBezTo>
                    <a:pt x="12185" y="16026"/>
                    <a:pt x="13292" y="17837"/>
                    <a:pt x="14308" y="18813"/>
                  </a:cubicBezTo>
                  <a:cubicBezTo>
                    <a:pt x="15323" y="19788"/>
                    <a:pt x="16246" y="19928"/>
                    <a:pt x="17077" y="19719"/>
                  </a:cubicBezTo>
                  <a:cubicBezTo>
                    <a:pt x="17908" y="19510"/>
                    <a:pt x="18646" y="18952"/>
                    <a:pt x="19385" y="16583"/>
                  </a:cubicBezTo>
                  <a:cubicBezTo>
                    <a:pt x="20123" y="14214"/>
                    <a:pt x="20862" y="10034"/>
                    <a:pt x="21231" y="7246"/>
                  </a:cubicBezTo>
                  <a:cubicBezTo>
                    <a:pt x="21600" y="4459"/>
                    <a:pt x="21600" y="3066"/>
                    <a:pt x="21600" y="1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874909" y="113802"/>
              <a:ext cx="221525" cy="27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21" fill="norm" stroke="1" extrusionOk="0">
                  <a:moveTo>
                    <a:pt x="7335" y="15413"/>
                  </a:moveTo>
                  <a:cubicBezTo>
                    <a:pt x="6306" y="15081"/>
                    <a:pt x="5278" y="14749"/>
                    <a:pt x="4249" y="14666"/>
                  </a:cubicBezTo>
                  <a:cubicBezTo>
                    <a:pt x="3220" y="14583"/>
                    <a:pt x="2192" y="14749"/>
                    <a:pt x="1472" y="15330"/>
                  </a:cubicBezTo>
                  <a:cubicBezTo>
                    <a:pt x="752" y="15912"/>
                    <a:pt x="340" y="16909"/>
                    <a:pt x="135" y="17823"/>
                  </a:cubicBezTo>
                  <a:cubicBezTo>
                    <a:pt x="-71" y="18737"/>
                    <a:pt x="-71" y="19567"/>
                    <a:pt x="340" y="20232"/>
                  </a:cubicBezTo>
                  <a:cubicBezTo>
                    <a:pt x="752" y="20897"/>
                    <a:pt x="1575" y="21395"/>
                    <a:pt x="2295" y="21312"/>
                  </a:cubicBezTo>
                  <a:cubicBezTo>
                    <a:pt x="3015" y="21229"/>
                    <a:pt x="3632" y="20564"/>
                    <a:pt x="4249" y="19900"/>
                  </a:cubicBezTo>
                  <a:cubicBezTo>
                    <a:pt x="4866" y="19235"/>
                    <a:pt x="5483" y="18570"/>
                    <a:pt x="6100" y="17906"/>
                  </a:cubicBezTo>
                  <a:cubicBezTo>
                    <a:pt x="6718" y="17241"/>
                    <a:pt x="7335" y="16577"/>
                    <a:pt x="7746" y="16743"/>
                  </a:cubicBezTo>
                  <a:cubicBezTo>
                    <a:pt x="8158" y="16909"/>
                    <a:pt x="8363" y="17906"/>
                    <a:pt x="8878" y="18737"/>
                  </a:cubicBezTo>
                  <a:cubicBezTo>
                    <a:pt x="9392" y="19567"/>
                    <a:pt x="10215" y="20232"/>
                    <a:pt x="11140" y="20398"/>
                  </a:cubicBezTo>
                  <a:cubicBezTo>
                    <a:pt x="12066" y="20564"/>
                    <a:pt x="13095" y="20232"/>
                    <a:pt x="14226" y="17989"/>
                  </a:cubicBezTo>
                  <a:cubicBezTo>
                    <a:pt x="15358" y="15746"/>
                    <a:pt x="16592" y="11592"/>
                    <a:pt x="17312" y="8518"/>
                  </a:cubicBezTo>
                  <a:cubicBezTo>
                    <a:pt x="18032" y="5444"/>
                    <a:pt x="18238" y="3450"/>
                    <a:pt x="18340" y="2038"/>
                  </a:cubicBezTo>
                  <a:cubicBezTo>
                    <a:pt x="18443" y="626"/>
                    <a:pt x="18443" y="-205"/>
                    <a:pt x="18443" y="44"/>
                  </a:cubicBezTo>
                  <a:cubicBezTo>
                    <a:pt x="18443" y="293"/>
                    <a:pt x="18443" y="1623"/>
                    <a:pt x="18649" y="4780"/>
                  </a:cubicBezTo>
                  <a:cubicBezTo>
                    <a:pt x="18855" y="7937"/>
                    <a:pt x="19266" y="12921"/>
                    <a:pt x="19780" y="15746"/>
                  </a:cubicBezTo>
                  <a:cubicBezTo>
                    <a:pt x="20295" y="18570"/>
                    <a:pt x="20912" y="19235"/>
                    <a:pt x="21529" y="1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161379" y="-1"/>
              <a:ext cx="131905" cy="35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21" fill="norm" stroke="1" extrusionOk="0">
                  <a:moveTo>
                    <a:pt x="11080" y="16139"/>
                  </a:moveTo>
                  <a:cubicBezTo>
                    <a:pt x="9366" y="16010"/>
                    <a:pt x="7652" y="15882"/>
                    <a:pt x="5766" y="16460"/>
                  </a:cubicBezTo>
                  <a:cubicBezTo>
                    <a:pt x="3880" y="17039"/>
                    <a:pt x="1823" y="18325"/>
                    <a:pt x="795" y="19289"/>
                  </a:cubicBezTo>
                  <a:cubicBezTo>
                    <a:pt x="-234" y="20253"/>
                    <a:pt x="-234" y="20896"/>
                    <a:pt x="623" y="21218"/>
                  </a:cubicBezTo>
                  <a:cubicBezTo>
                    <a:pt x="1480" y="21539"/>
                    <a:pt x="3195" y="21539"/>
                    <a:pt x="5252" y="20768"/>
                  </a:cubicBezTo>
                  <a:cubicBezTo>
                    <a:pt x="7309" y="19996"/>
                    <a:pt x="9709" y="18453"/>
                    <a:pt x="11595" y="15560"/>
                  </a:cubicBezTo>
                  <a:cubicBezTo>
                    <a:pt x="13480" y="12668"/>
                    <a:pt x="14852" y="8425"/>
                    <a:pt x="15537" y="5853"/>
                  </a:cubicBezTo>
                  <a:cubicBezTo>
                    <a:pt x="16223" y="3282"/>
                    <a:pt x="16223" y="2382"/>
                    <a:pt x="16052" y="1546"/>
                  </a:cubicBezTo>
                  <a:cubicBezTo>
                    <a:pt x="15880" y="710"/>
                    <a:pt x="15537" y="-61"/>
                    <a:pt x="15023" y="3"/>
                  </a:cubicBezTo>
                  <a:cubicBezTo>
                    <a:pt x="14509" y="68"/>
                    <a:pt x="13823" y="968"/>
                    <a:pt x="13823" y="2960"/>
                  </a:cubicBezTo>
                  <a:cubicBezTo>
                    <a:pt x="13823" y="4953"/>
                    <a:pt x="14509" y="8039"/>
                    <a:pt x="15880" y="10225"/>
                  </a:cubicBezTo>
                  <a:cubicBezTo>
                    <a:pt x="17252" y="12410"/>
                    <a:pt x="19309" y="13696"/>
                    <a:pt x="21366" y="14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369483" y="8790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399860" y="132353"/>
              <a:ext cx="8444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1" h="21600" fill="norm" stroke="1" extrusionOk="0">
                  <a:moveTo>
                    <a:pt x="16903" y="0"/>
                  </a:moveTo>
                  <a:cubicBezTo>
                    <a:pt x="11879" y="720"/>
                    <a:pt x="6856" y="1440"/>
                    <a:pt x="3591" y="2160"/>
                  </a:cubicBezTo>
                  <a:cubicBezTo>
                    <a:pt x="326" y="2880"/>
                    <a:pt x="-1181" y="3600"/>
                    <a:pt x="1079" y="5670"/>
                  </a:cubicBezTo>
                  <a:cubicBezTo>
                    <a:pt x="3340" y="7740"/>
                    <a:pt x="9368" y="11160"/>
                    <a:pt x="13386" y="13320"/>
                  </a:cubicBezTo>
                  <a:cubicBezTo>
                    <a:pt x="17405" y="15480"/>
                    <a:pt x="19414" y="16380"/>
                    <a:pt x="19917" y="17280"/>
                  </a:cubicBezTo>
                  <a:cubicBezTo>
                    <a:pt x="20419" y="18180"/>
                    <a:pt x="19414" y="19080"/>
                    <a:pt x="16652" y="19800"/>
                  </a:cubicBezTo>
                  <a:cubicBezTo>
                    <a:pt x="13889" y="20520"/>
                    <a:pt x="9368" y="21060"/>
                    <a:pt x="48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804333" y="430803"/>
              <a:ext cx="539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6800"/>
                    <a:pt x="5929" y="12000"/>
                    <a:pt x="8767" y="8800"/>
                  </a:cubicBezTo>
                  <a:cubicBezTo>
                    <a:pt x="11605" y="5600"/>
                    <a:pt x="14315" y="4000"/>
                    <a:pt x="16433" y="2800"/>
                  </a:cubicBezTo>
                  <a:cubicBezTo>
                    <a:pt x="18551" y="1600"/>
                    <a:pt x="2007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49779" y="468903"/>
              <a:ext cx="551455" cy="7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083" fill="norm" stroke="1" extrusionOk="0">
                  <a:moveTo>
                    <a:pt x="2940" y="13642"/>
                  </a:moveTo>
                  <a:cubicBezTo>
                    <a:pt x="2278" y="14211"/>
                    <a:pt x="1616" y="14779"/>
                    <a:pt x="1037" y="15916"/>
                  </a:cubicBezTo>
                  <a:cubicBezTo>
                    <a:pt x="458" y="17053"/>
                    <a:pt x="-39" y="18758"/>
                    <a:pt x="2" y="19895"/>
                  </a:cubicBezTo>
                  <a:cubicBezTo>
                    <a:pt x="44" y="21032"/>
                    <a:pt x="623" y="21600"/>
                    <a:pt x="2568" y="20463"/>
                  </a:cubicBezTo>
                  <a:cubicBezTo>
                    <a:pt x="4513" y="19326"/>
                    <a:pt x="7823" y="16484"/>
                    <a:pt x="11216" y="12789"/>
                  </a:cubicBezTo>
                  <a:cubicBezTo>
                    <a:pt x="14609" y="9095"/>
                    <a:pt x="18085" y="4547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1383" y="957581"/>
              <a:ext cx="190501" cy="34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880" y="1202"/>
                  </a:moveTo>
                  <a:cubicBezTo>
                    <a:pt x="3120" y="4890"/>
                    <a:pt x="3360" y="8578"/>
                    <a:pt x="3480" y="11673"/>
                  </a:cubicBezTo>
                  <a:cubicBezTo>
                    <a:pt x="3600" y="14768"/>
                    <a:pt x="3600" y="17270"/>
                    <a:pt x="3600" y="18917"/>
                  </a:cubicBezTo>
                  <a:cubicBezTo>
                    <a:pt x="3600" y="20563"/>
                    <a:pt x="3600" y="21353"/>
                    <a:pt x="3240" y="21419"/>
                  </a:cubicBezTo>
                  <a:cubicBezTo>
                    <a:pt x="2880" y="21485"/>
                    <a:pt x="2160" y="20826"/>
                    <a:pt x="1440" y="19839"/>
                  </a:cubicBezTo>
                  <a:cubicBezTo>
                    <a:pt x="720" y="18851"/>
                    <a:pt x="0" y="17534"/>
                    <a:pt x="0" y="16612"/>
                  </a:cubicBezTo>
                  <a:cubicBezTo>
                    <a:pt x="0" y="15690"/>
                    <a:pt x="720" y="15163"/>
                    <a:pt x="2520" y="14241"/>
                  </a:cubicBezTo>
                  <a:cubicBezTo>
                    <a:pt x="4320" y="13319"/>
                    <a:pt x="7200" y="12002"/>
                    <a:pt x="9600" y="10158"/>
                  </a:cubicBezTo>
                  <a:cubicBezTo>
                    <a:pt x="12000" y="8314"/>
                    <a:pt x="13920" y="5944"/>
                    <a:pt x="15000" y="4363"/>
                  </a:cubicBezTo>
                  <a:cubicBezTo>
                    <a:pt x="16080" y="2783"/>
                    <a:pt x="16320" y="1992"/>
                    <a:pt x="16560" y="1268"/>
                  </a:cubicBezTo>
                  <a:cubicBezTo>
                    <a:pt x="16800" y="544"/>
                    <a:pt x="17040" y="-115"/>
                    <a:pt x="17160" y="17"/>
                  </a:cubicBezTo>
                  <a:cubicBezTo>
                    <a:pt x="17280" y="148"/>
                    <a:pt x="17280" y="1070"/>
                    <a:pt x="17280" y="3375"/>
                  </a:cubicBezTo>
                  <a:cubicBezTo>
                    <a:pt x="17280" y="5680"/>
                    <a:pt x="17280" y="9368"/>
                    <a:pt x="18000" y="11870"/>
                  </a:cubicBezTo>
                  <a:cubicBezTo>
                    <a:pt x="18720" y="14373"/>
                    <a:pt x="20160" y="15690"/>
                    <a:pt x="21600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97127" y="1199153"/>
              <a:ext cx="37307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0350" y="1705"/>
                  </a:moveTo>
                  <a:cubicBezTo>
                    <a:pt x="6750" y="3979"/>
                    <a:pt x="3150" y="6253"/>
                    <a:pt x="1350" y="8811"/>
                  </a:cubicBezTo>
                  <a:cubicBezTo>
                    <a:pt x="-450" y="11368"/>
                    <a:pt x="-450" y="14211"/>
                    <a:pt x="1350" y="16768"/>
                  </a:cubicBezTo>
                  <a:cubicBezTo>
                    <a:pt x="3150" y="19326"/>
                    <a:pt x="6750" y="21600"/>
                    <a:pt x="10350" y="21600"/>
                  </a:cubicBezTo>
                  <a:cubicBezTo>
                    <a:pt x="13950" y="21600"/>
                    <a:pt x="17550" y="19326"/>
                    <a:pt x="19350" y="16768"/>
                  </a:cubicBezTo>
                  <a:cubicBezTo>
                    <a:pt x="21150" y="14211"/>
                    <a:pt x="21150" y="11368"/>
                    <a:pt x="21150" y="8526"/>
                  </a:cubicBezTo>
                  <a:cubicBezTo>
                    <a:pt x="21150" y="5684"/>
                    <a:pt x="21150" y="2842"/>
                    <a:pt x="19950" y="1421"/>
                  </a:cubicBezTo>
                  <a:cubicBezTo>
                    <a:pt x="18750" y="0"/>
                    <a:pt x="16350" y="0"/>
                    <a:pt x="139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36033" y="102770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429683" y="114835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10129" y="943640"/>
              <a:ext cx="206905" cy="22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818" fill="norm" stroke="1" extrusionOk="0">
                  <a:moveTo>
                    <a:pt x="11509" y="4264"/>
                  </a:moveTo>
                  <a:cubicBezTo>
                    <a:pt x="10636" y="2890"/>
                    <a:pt x="9763" y="1515"/>
                    <a:pt x="8891" y="1221"/>
                  </a:cubicBezTo>
                  <a:cubicBezTo>
                    <a:pt x="8018" y="926"/>
                    <a:pt x="7145" y="1712"/>
                    <a:pt x="5618" y="4363"/>
                  </a:cubicBezTo>
                  <a:cubicBezTo>
                    <a:pt x="4091" y="7013"/>
                    <a:pt x="1909" y="11530"/>
                    <a:pt x="818" y="14279"/>
                  </a:cubicBezTo>
                  <a:cubicBezTo>
                    <a:pt x="-273" y="17028"/>
                    <a:pt x="-273" y="18010"/>
                    <a:pt x="818" y="19090"/>
                  </a:cubicBezTo>
                  <a:cubicBezTo>
                    <a:pt x="1909" y="20170"/>
                    <a:pt x="4091" y="21348"/>
                    <a:pt x="6600" y="20563"/>
                  </a:cubicBezTo>
                  <a:cubicBezTo>
                    <a:pt x="9109" y="19777"/>
                    <a:pt x="11945" y="17028"/>
                    <a:pt x="13691" y="14083"/>
                  </a:cubicBezTo>
                  <a:cubicBezTo>
                    <a:pt x="15436" y="11137"/>
                    <a:pt x="16091" y="7995"/>
                    <a:pt x="16418" y="5639"/>
                  </a:cubicBezTo>
                  <a:cubicBezTo>
                    <a:pt x="16745" y="3283"/>
                    <a:pt x="16745" y="1712"/>
                    <a:pt x="16091" y="828"/>
                  </a:cubicBezTo>
                  <a:cubicBezTo>
                    <a:pt x="15436" y="-56"/>
                    <a:pt x="14127" y="-252"/>
                    <a:pt x="12600" y="337"/>
                  </a:cubicBezTo>
                  <a:cubicBezTo>
                    <a:pt x="11072" y="926"/>
                    <a:pt x="9327" y="2301"/>
                    <a:pt x="8563" y="3970"/>
                  </a:cubicBezTo>
                  <a:cubicBezTo>
                    <a:pt x="7800" y="5639"/>
                    <a:pt x="8018" y="7603"/>
                    <a:pt x="10309" y="8388"/>
                  </a:cubicBezTo>
                  <a:cubicBezTo>
                    <a:pt x="12600" y="9173"/>
                    <a:pt x="16963" y="8781"/>
                    <a:pt x="21327" y="8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912283" y="1059453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944033" y="111660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131117" y="917827"/>
              <a:ext cx="181217" cy="22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086" fill="norm" stroke="1" extrusionOk="0">
                  <a:moveTo>
                    <a:pt x="13215" y="3680"/>
                  </a:moveTo>
                  <a:cubicBezTo>
                    <a:pt x="11959" y="3291"/>
                    <a:pt x="10703" y="2902"/>
                    <a:pt x="8694" y="3777"/>
                  </a:cubicBezTo>
                  <a:cubicBezTo>
                    <a:pt x="6684" y="4653"/>
                    <a:pt x="3922" y="6793"/>
                    <a:pt x="2289" y="9323"/>
                  </a:cubicBezTo>
                  <a:cubicBezTo>
                    <a:pt x="656" y="11853"/>
                    <a:pt x="154" y="14772"/>
                    <a:pt x="29" y="16912"/>
                  </a:cubicBezTo>
                  <a:cubicBezTo>
                    <a:pt x="-97" y="19053"/>
                    <a:pt x="154" y="20415"/>
                    <a:pt x="1536" y="20902"/>
                  </a:cubicBezTo>
                  <a:cubicBezTo>
                    <a:pt x="2917" y="21388"/>
                    <a:pt x="5429" y="20999"/>
                    <a:pt x="7815" y="18664"/>
                  </a:cubicBezTo>
                  <a:cubicBezTo>
                    <a:pt x="10201" y="16329"/>
                    <a:pt x="12461" y="12047"/>
                    <a:pt x="13340" y="8642"/>
                  </a:cubicBezTo>
                  <a:cubicBezTo>
                    <a:pt x="14219" y="5237"/>
                    <a:pt x="13717" y="2707"/>
                    <a:pt x="12838" y="1345"/>
                  </a:cubicBezTo>
                  <a:cubicBezTo>
                    <a:pt x="11959" y="-17"/>
                    <a:pt x="10703" y="-212"/>
                    <a:pt x="8945" y="177"/>
                  </a:cubicBezTo>
                  <a:cubicBezTo>
                    <a:pt x="7187" y="566"/>
                    <a:pt x="4926" y="1539"/>
                    <a:pt x="3670" y="2512"/>
                  </a:cubicBezTo>
                  <a:cubicBezTo>
                    <a:pt x="2415" y="3485"/>
                    <a:pt x="2163" y="4458"/>
                    <a:pt x="2666" y="5237"/>
                  </a:cubicBezTo>
                  <a:cubicBezTo>
                    <a:pt x="3168" y="6015"/>
                    <a:pt x="4424" y="6599"/>
                    <a:pt x="7689" y="6891"/>
                  </a:cubicBezTo>
                  <a:cubicBezTo>
                    <a:pt x="10954" y="7183"/>
                    <a:pt x="16229" y="7183"/>
                    <a:pt x="21503" y="7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278066" y="1148353"/>
              <a:ext cx="67755" cy="7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1109" fill="norm" stroke="1" extrusionOk="0">
                  <a:moveTo>
                    <a:pt x="10285" y="0"/>
                  </a:moveTo>
                  <a:cubicBezTo>
                    <a:pt x="7109" y="1851"/>
                    <a:pt x="3932" y="3703"/>
                    <a:pt x="2026" y="6171"/>
                  </a:cubicBezTo>
                  <a:cubicBezTo>
                    <a:pt x="120" y="8640"/>
                    <a:pt x="-515" y="11726"/>
                    <a:pt x="438" y="14503"/>
                  </a:cubicBezTo>
                  <a:cubicBezTo>
                    <a:pt x="1391" y="17280"/>
                    <a:pt x="3932" y="19749"/>
                    <a:pt x="6791" y="20674"/>
                  </a:cubicBezTo>
                  <a:cubicBezTo>
                    <a:pt x="9650" y="21600"/>
                    <a:pt x="12826" y="20983"/>
                    <a:pt x="15685" y="19440"/>
                  </a:cubicBezTo>
                  <a:cubicBezTo>
                    <a:pt x="18544" y="17897"/>
                    <a:pt x="21085" y="15429"/>
                    <a:pt x="20132" y="12343"/>
                  </a:cubicBezTo>
                  <a:cubicBezTo>
                    <a:pt x="19179" y="9257"/>
                    <a:pt x="14732" y="5554"/>
                    <a:pt x="10285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87160" y="2532653"/>
              <a:ext cx="318724" cy="31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39" fill="norm" stroke="1" extrusionOk="0">
                  <a:moveTo>
                    <a:pt x="512" y="2541"/>
                  </a:moveTo>
                  <a:cubicBezTo>
                    <a:pt x="226" y="1412"/>
                    <a:pt x="-60" y="283"/>
                    <a:pt x="12" y="71"/>
                  </a:cubicBezTo>
                  <a:cubicBezTo>
                    <a:pt x="83" y="-141"/>
                    <a:pt x="512" y="565"/>
                    <a:pt x="1442" y="3318"/>
                  </a:cubicBezTo>
                  <a:cubicBezTo>
                    <a:pt x="2372" y="6071"/>
                    <a:pt x="3802" y="10871"/>
                    <a:pt x="4732" y="14047"/>
                  </a:cubicBezTo>
                  <a:cubicBezTo>
                    <a:pt x="5662" y="17224"/>
                    <a:pt x="6091" y="18777"/>
                    <a:pt x="6520" y="19835"/>
                  </a:cubicBezTo>
                  <a:cubicBezTo>
                    <a:pt x="6949" y="20894"/>
                    <a:pt x="7378" y="21459"/>
                    <a:pt x="7736" y="21318"/>
                  </a:cubicBezTo>
                  <a:cubicBezTo>
                    <a:pt x="8094" y="21177"/>
                    <a:pt x="8380" y="20330"/>
                    <a:pt x="8809" y="18141"/>
                  </a:cubicBezTo>
                  <a:cubicBezTo>
                    <a:pt x="9238" y="15953"/>
                    <a:pt x="9810" y="12424"/>
                    <a:pt x="10382" y="10306"/>
                  </a:cubicBezTo>
                  <a:cubicBezTo>
                    <a:pt x="10955" y="8188"/>
                    <a:pt x="11527" y="7483"/>
                    <a:pt x="12027" y="7483"/>
                  </a:cubicBezTo>
                  <a:cubicBezTo>
                    <a:pt x="12528" y="7483"/>
                    <a:pt x="12957" y="8188"/>
                    <a:pt x="13386" y="9671"/>
                  </a:cubicBezTo>
                  <a:cubicBezTo>
                    <a:pt x="13815" y="11153"/>
                    <a:pt x="14245" y="13412"/>
                    <a:pt x="14531" y="14894"/>
                  </a:cubicBezTo>
                  <a:cubicBezTo>
                    <a:pt x="14817" y="16377"/>
                    <a:pt x="14960" y="17083"/>
                    <a:pt x="15317" y="17859"/>
                  </a:cubicBezTo>
                  <a:cubicBezTo>
                    <a:pt x="15675" y="18635"/>
                    <a:pt x="16247" y="19483"/>
                    <a:pt x="16748" y="19553"/>
                  </a:cubicBezTo>
                  <a:cubicBezTo>
                    <a:pt x="17249" y="19624"/>
                    <a:pt x="17678" y="18918"/>
                    <a:pt x="18107" y="16235"/>
                  </a:cubicBezTo>
                  <a:cubicBezTo>
                    <a:pt x="18536" y="13553"/>
                    <a:pt x="18965" y="8894"/>
                    <a:pt x="19537" y="5859"/>
                  </a:cubicBezTo>
                  <a:cubicBezTo>
                    <a:pt x="20110" y="2824"/>
                    <a:pt x="20825" y="1412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50333" y="2691403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56683" y="2773953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939006" y="2464523"/>
              <a:ext cx="271728" cy="32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26" fill="norm" stroke="1" extrusionOk="0">
                  <a:moveTo>
                    <a:pt x="11448" y="3211"/>
                  </a:moveTo>
                  <a:cubicBezTo>
                    <a:pt x="11281" y="2380"/>
                    <a:pt x="11114" y="1550"/>
                    <a:pt x="10611" y="1134"/>
                  </a:cubicBezTo>
                  <a:cubicBezTo>
                    <a:pt x="10109" y="719"/>
                    <a:pt x="9272" y="719"/>
                    <a:pt x="7848" y="1965"/>
                  </a:cubicBezTo>
                  <a:cubicBezTo>
                    <a:pt x="6425" y="3211"/>
                    <a:pt x="4416" y="5703"/>
                    <a:pt x="2993" y="8611"/>
                  </a:cubicBezTo>
                  <a:cubicBezTo>
                    <a:pt x="1569" y="11519"/>
                    <a:pt x="732" y="14842"/>
                    <a:pt x="314" y="16850"/>
                  </a:cubicBezTo>
                  <a:cubicBezTo>
                    <a:pt x="-105" y="18857"/>
                    <a:pt x="-105" y="19550"/>
                    <a:pt x="314" y="20173"/>
                  </a:cubicBezTo>
                  <a:cubicBezTo>
                    <a:pt x="732" y="20796"/>
                    <a:pt x="1569" y="21350"/>
                    <a:pt x="2909" y="21419"/>
                  </a:cubicBezTo>
                  <a:cubicBezTo>
                    <a:pt x="4248" y="21488"/>
                    <a:pt x="6090" y="21073"/>
                    <a:pt x="8100" y="19965"/>
                  </a:cubicBezTo>
                  <a:cubicBezTo>
                    <a:pt x="10109" y="18857"/>
                    <a:pt x="12286" y="17057"/>
                    <a:pt x="13793" y="14496"/>
                  </a:cubicBezTo>
                  <a:cubicBezTo>
                    <a:pt x="15300" y="11934"/>
                    <a:pt x="16137" y="8611"/>
                    <a:pt x="16388" y="6188"/>
                  </a:cubicBezTo>
                  <a:cubicBezTo>
                    <a:pt x="16639" y="3765"/>
                    <a:pt x="16304" y="2242"/>
                    <a:pt x="15383" y="1273"/>
                  </a:cubicBezTo>
                  <a:cubicBezTo>
                    <a:pt x="14462" y="303"/>
                    <a:pt x="12955" y="-112"/>
                    <a:pt x="11365" y="26"/>
                  </a:cubicBezTo>
                  <a:cubicBezTo>
                    <a:pt x="9774" y="165"/>
                    <a:pt x="8100" y="857"/>
                    <a:pt x="6928" y="1896"/>
                  </a:cubicBezTo>
                  <a:cubicBezTo>
                    <a:pt x="5755" y="2934"/>
                    <a:pt x="5086" y="4319"/>
                    <a:pt x="4835" y="5357"/>
                  </a:cubicBezTo>
                  <a:cubicBezTo>
                    <a:pt x="4583" y="6396"/>
                    <a:pt x="4751" y="7088"/>
                    <a:pt x="5337" y="7573"/>
                  </a:cubicBezTo>
                  <a:cubicBezTo>
                    <a:pt x="5923" y="8057"/>
                    <a:pt x="6928" y="8334"/>
                    <a:pt x="9355" y="8126"/>
                  </a:cubicBezTo>
                  <a:cubicBezTo>
                    <a:pt x="11783" y="7919"/>
                    <a:pt x="15635" y="7226"/>
                    <a:pt x="17895" y="6673"/>
                  </a:cubicBezTo>
                  <a:cubicBezTo>
                    <a:pt x="20155" y="6119"/>
                    <a:pt x="20825" y="5703"/>
                    <a:pt x="21495" y="5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042206" y="2238121"/>
              <a:ext cx="143128" cy="14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88" fill="norm" stroke="1" extrusionOk="0">
                  <a:moveTo>
                    <a:pt x="3373" y="5995"/>
                  </a:moveTo>
                  <a:cubicBezTo>
                    <a:pt x="2738" y="10064"/>
                    <a:pt x="2103" y="14134"/>
                    <a:pt x="1467" y="16951"/>
                  </a:cubicBezTo>
                  <a:cubicBezTo>
                    <a:pt x="832" y="19769"/>
                    <a:pt x="197" y="21334"/>
                    <a:pt x="38" y="21177"/>
                  </a:cubicBezTo>
                  <a:cubicBezTo>
                    <a:pt x="-121" y="21021"/>
                    <a:pt x="197" y="19143"/>
                    <a:pt x="1467" y="15699"/>
                  </a:cubicBezTo>
                  <a:cubicBezTo>
                    <a:pt x="2738" y="12256"/>
                    <a:pt x="4961" y="7247"/>
                    <a:pt x="7026" y="4117"/>
                  </a:cubicBezTo>
                  <a:cubicBezTo>
                    <a:pt x="9091" y="986"/>
                    <a:pt x="10997" y="-266"/>
                    <a:pt x="12426" y="47"/>
                  </a:cubicBezTo>
                  <a:cubicBezTo>
                    <a:pt x="13855" y="360"/>
                    <a:pt x="14808" y="2238"/>
                    <a:pt x="16238" y="5995"/>
                  </a:cubicBezTo>
                  <a:cubicBezTo>
                    <a:pt x="17667" y="9751"/>
                    <a:pt x="19573" y="15386"/>
                    <a:pt x="21479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356783" y="267870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9200"/>
                    <a:pt x="11435" y="16800"/>
                    <a:pt x="15035" y="13200"/>
                  </a:cubicBezTo>
                  <a:cubicBezTo>
                    <a:pt x="18635" y="9600"/>
                    <a:pt x="2011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697166" y="2455382"/>
              <a:ext cx="193018" cy="30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13" fill="norm" stroke="1" extrusionOk="0">
                  <a:moveTo>
                    <a:pt x="16480" y="4957"/>
                  </a:moveTo>
                  <a:cubicBezTo>
                    <a:pt x="15775" y="4365"/>
                    <a:pt x="15071" y="3774"/>
                    <a:pt x="14132" y="3478"/>
                  </a:cubicBezTo>
                  <a:cubicBezTo>
                    <a:pt x="13193" y="3182"/>
                    <a:pt x="12019" y="3182"/>
                    <a:pt x="10258" y="4217"/>
                  </a:cubicBezTo>
                  <a:cubicBezTo>
                    <a:pt x="8497" y="5253"/>
                    <a:pt x="6149" y="7324"/>
                    <a:pt x="4388" y="9691"/>
                  </a:cubicBezTo>
                  <a:cubicBezTo>
                    <a:pt x="2627" y="12058"/>
                    <a:pt x="1453" y="14721"/>
                    <a:pt x="749" y="16571"/>
                  </a:cubicBezTo>
                  <a:cubicBezTo>
                    <a:pt x="45" y="18420"/>
                    <a:pt x="-190" y="19456"/>
                    <a:pt x="162" y="20195"/>
                  </a:cubicBezTo>
                  <a:cubicBezTo>
                    <a:pt x="514" y="20935"/>
                    <a:pt x="1453" y="21379"/>
                    <a:pt x="3449" y="21305"/>
                  </a:cubicBezTo>
                  <a:cubicBezTo>
                    <a:pt x="5445" y="21231"/>
                    <a:pt x="8497" y="20639"/>
                    <a:pt x="11432" y="18864"/>
                  </a:cubicBezTo>
                  <a:cubicBezTo>
                    <a:pt x="14367" y="17089"/>
                    <a:pt x="17184" y="14130"/>
                    <a:pt x="18827" y="11393"/>
                  </a:cubicBezTo>
                  <a:cubicBezTo>
                    <a:pt x="20471" y="8656"/>
                    <a:pt x="20940" y="6141"/>
                    <a:pt x="20236" y="4291"/>
                  </a:cubicBezTo>
                  <a:cubicBezTo>
                    <a:pt x="19532" y="2442"/>
                    <a:pt x="17653" y="1258"/>
                    <a:pt x="15540" y="593"/>
                  </a:cubicBezTo>
                  <a:cubicBezTo>
                    <a:pt x="13427" y="-73"/>
                    <a:pt x="11080" y="-221"/>
                    <a:pt x="8849" y="371"/>
                  </a:cubicBezTo>
                  <a:cubicBezTo>
                    <a:pt x="6619" y="963"/>
                    <a:pt x="4506" y="2294"/>
                    <a:pt x="3214" y="3478"/>
                  </a:cubicBezTo>
                  <a:cubicBezTo>
                    <a:pt x="1923" y="4661"/>
                    <a:pt x="1453" y="5697"/>
                    <a:pt x="1923" y="6732"/>
                  </a:cubicBezTo>
                  <a:cubicBezTo>
                    <a:pt x="2393" y="7768"/>
                    <a:pt x="3801" y="8804"/>
                    <a:pt x="7206" y="9469"/>
                  </a:cubicBezTo>
                  <a:cubicBezTo>
                    <a:pt x="10610" y="10135"/>
                    <a:pt x="16010" y="10431"/>
                    <a:pt x="21410" y="1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891771" y="2761253"/>
              <a:ext cx="91154" cy="7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210" fill="norm" stroke="1" extrusionOk="0">
                  <a:moveTo>
                    <a:pt x="12326" y="0"/>
                  </a:moveTo>
                  <a:cubicBezTo>
                    <a:pt x="9978" y="617"/>
                    <a:pt x="7631" y="1234"/>
                    <a:pt x="5518" y="2777"/>
                  </a:cubicBezTo>
                  <a:cubicBezTo>
                    <a:pt x="3405" y="4320"/>
                    <a:pt x="1526" y="6789"/>
                    <a:pt x="587" y="9874"/>
                  </a:cubicBezTo>
                  <a:cubicBezTo>
                    <a:pt x="-352" y="12960"/>
                    <a:pt x="-352" y="16663"/>
                    <a:pt x="1996" y="18823"/>
                  </a:cubicBezTo>
                  <a:cubicBezTo>
                    <a:pt x="4344" y="20983"/>
                    <a:pt x="9039" y="21600"/>
                    <a:pt x="12326" y="20983"/>
                  </a:cubicBezTo>
                  <a:cubicBezTo>
                    <a:pt x="15613" y="20366"/>
                    <a:pt x="17491" y="18514"/>
                    <a:pt x="18900" y="15429"/>
                  </a:cubicBezTo>
                  <a:cubicBezTo>
                    <a:pt x="20309" y="12343"/>
                    <a:pt x="21248" y="8023"/>
                    <a:pt x="18196" y="6789"/>
                  </a:cubicBezTo>
                  <a:cubicBezTo>
                    <a:pt x="15144" y="5554"/>
                    <a:pt x="8100" y="7406"/>
                    <a:pt x="1057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090083" y="2939053"/>
              <a:ext cx="920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3" y="19938"/>
                    <a:pt x="1986" y="18277"/>
                    <a:pt x="3451" y="16062"/>
                  </a:cubicBezTo>
                  <a:cubicBezTo>
                    <a:pt x="4916" y="13846"/>
                    <a:pt x="6852" y="11077"/>
                    <a:pt x="8764" y="9138"/>
                  </a:cubicBezTo>
                  <a:cubicBezTo>
                    <a:pt x="10676" y="7200"/>
                    <a:pt x="12563" y="6092"/>
                    <a:pt x="14375" y="4985"/>
                  </a:cubicBezTo>
                  <a:cubicBezTo>
                    <a:pt x="16188" y="3877"/>
                    <a:pt x="17926" y="2769"/>
                    <a:pt x="19117" y="1938"/>
                  </a:cubicBezTo>
                  <a:cubicBezTo>
                    <a:pt x="20309" y="1108"/>
                    <a:pt x="20954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161309" y="3231516"/>
              <a:ext cx="112925" cy="24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70" fill="norm" stroke="1" extrusionOk="0">
                  <a:moveTo>
                    <a:pt x="20952" y="522"/>
                  </a:moveTo>
                  <a:cubicBezTo>
                    <a:pt x="16632" y="153"/>
                    <a:pt x="12312" y="-216"/>
                    <a:pt x="8581" y="153"/>
                  </a:cubicBezTo>
                  <a:cubicBezTo>
                    <a:pt x="4850" y="522"/>
                    <a:pt x="1708" y="1630"/>
                    <a:pt x="530" y="3107"/>
                  </a:cubicBezTo>
                  <a:cubicBezTo>
                    <a:pt x="-648" y="4584"/>
                    <a:pt x="137" y="6430"/>
                    <a:pt x="2887" y="8646"/>
                  </a:cubicBezTo>
                  <a:cubicBezTo>
                    <a:pt x="5636" y="10861"/>
                    <a:pt x="10348" y="13446"/>
                    <a:pt x="12901" y="15199"/>
                  </a:cubicBezTo>
                  <a:cubicBezTo>
                    <a:pt x="15454" y="16953"/>
                    <a:pt x="15847" y="17876"/>
                    <a:pt x="15454" y="18707"/>
                  </a:cubicBezTo>
                  <a:cubicBezTo>
                    <a:pt x="15061" y="19538"/>
                    <a:pt x="13883" y="20276"/>
                    <a:pt x="12116" y="20738"/>
                  </a:cubicBezTo>
                  <a:cubicBezTo>
                    <a:pt x="10348" y="21199"/>
                    <a:pt x="7992" y="21384"/>
                    <a:pt x="6028" y="21199"/>
                  </a:cubicBezTo>
                  <a:cubicBezTo>
                    <a:pt x="4065" y="21015"/>
                    <a:pt x="2494" y="20461"/>
                    <a:pt x="2887" y="19261"/>
                  </a:cubicBezTo>
                  <a:cubicBezTo>
                    <a:pt x="3279" y="18061"/>
                    <a:pt x="5636" y="16215"/>
                    <a:pt x="7992" y="14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282296" y="3287456"/>
              <a:ext cx="131638" cy="16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864" fill="norm" stroke="1" extrusionOk="0">
                  <a:moveTo>
                    <a:pt x="751" y="9018"/>
                  </a:moveTo>
                  <a:cubicBezTo>
                    <a:pt x="2465" y="9018"/>
                    <a:pt x="4179" y="9018"/>
                    <a:pt x="5893" y="8613"/>
                  </a:cubicBezTo>
                  <a:cubicBezTo>
                    <a:pt x="7608" y="8208"/>
                    <a:pt x="9322" y="7398"/>
                    <a:pt x="10865" y="5778"/>
                  </a:cubicBezTo>
                  <a:cubicBezTo>
                    <a:pt x="12408" y="4158"/>
                    <a:pt x="13779" y="1728"/>
                    <a:pt x="13608" y="648"/>
                  </a:cubicBezTo>
                  <a:cubicBezTo>
                    <a:pt x="13436" y="-432"/>
                    <a:pt x="11722" y="-162"/>
                    <a:pt x="9493" y="1458"/>
                  </a:cubicBezTo>
                  <a:cubicBezTo>
                    <a:pt x="7265" y="3078"/>
                    <a:pt x="4522" y="6048"/>
                    <a:pt x="2636" y="9288"/>
                  </a:cubicBezTo>
                  <a:cubicBezTo>
                    <a:pt x="751" y="12528"/>
                    <a:pt x="-278" y="16038"/>
                    <a:pt x="65" y="18198"/>
                  </a:cubicBezTo>
                  <a:cubicBezTo>
                    <a:pt x="408" y="20358"/>
                    <a:pt x="2122" y="21168"/>
                    <a:pt x="5893" y="20763"/>
                  </a:cubicBezTo>
                  <a:cubicBezTo>
                    <a:pt x="9665" y="20358"/>
                    <a:pt x="15493" y="18738"/>
                    <a:pt x="21322" y="17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496995" y="3157283"/>
              <a:ext cx="151889" cy="30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05" fill="norm" stroke="1" extrusionOk="0">
                  <a:moveTo>
                    <a:pt x="21233" y="730"/>
                  </a:moveTo>
                  <a:cubicBezTo>
                    <a:pt x="20049" y="283"/>
                    <a:pt x="18866" y="-164"/>
                    <a:pt x="16795" y="59"/>
                  </a:cubicBezTo>
                  <a:cubicBezTo>
                    <a:pt x="14723" y="283"/>
                    <a:pt x="11765" y="1177"/>
                    <a:pt x="8954" y="3113"/>
                  </a:cubicBezTo>
                  <a:cubicBezTo>
                    <a:pt x="6143" y="5050"/>
                    <a:pt x="3480" y="8029"/>
                    <a:pt x="1852" y="10710"/>
                  </a:cubicBezTo>
                  <a:cubicBezTo>
                    <a:pt x="225" y="13392"/>
                    <a:pt x="-367" y="15775"/>
                    <a:pt x="225" y="17637"/>
                  </a:cubicBezTo>
                  <a:cubicBezTo>
                    <a:pt x="817" y="19499"/>
                    <a:pt x="2592" y="20840"/>
                    <a:pt x="6143" y="21138"/>
                  </a:cubicBezTo>
                  <a:cubicBezTo>
                    <a:pt x="9693" y="21436"/>
                    <a:pt x="15019" y="20691"/>
                    <a:pt x="20345" y="19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709147" y="3207069"/>
              <a:ext cx="187387" cy="24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968" fill="norm" stroke="1" extrusionOk="0">
                  <a:moveTo>
                    <a:pt x="11887" y="5927"/>
                  </a:moveTo>
                  <a:cubicBezTo>
                    <a:pt x="11167" y="5195"/>
                    <a:pt x="10447" y="4462"/>
                    <a:pt x="9487" y="4188"/>
                  </a:cubicBezTo>
                  <a:cubicBezTo>
                    <a:pt x="8527" y="3913"/>
                    <a:pt x="7327" y="4096"/>
                    <a:pt x="5887" y="5195"/>
                  </a:cubicBezTo>
                  <a:cubicBezTo>
                    <a:pt x="4447" y="6293"/>
                    <a:pt x="2767" y="8306"/>
                    <a:pt x="1687" y="10320"/>
                  </a:cubicBezTo>
                  <a:cubicBezTo>
                    <a:pt x="607" y="12334"/>
                    <a:pt x="127" y="14347"/>
                    <a:pt x="367" y="16178"/>
                  </a:cubicBezTo>
                  <a:cubicBezTo>
                    <a:pt x="607" y="18008"/>
                    <a:pt x="1567" y="19656"/>
                    <a:pt x="2647" y="20479"/>
                  </a:cubicBezTo>
                  <a:cubicBezTo>
                    <a:pt x="3727" y="21303"/>
                    <a:pt x="4927" y="21303"/>
                    <a:pt x="7447" y="18740"/>
                  </a:cubicBezTo>
                  <a:cubicBezTo>
                    <a:pt x="9967" y="16178"/>
                    <a:pt x="13807" y="11052"/>
                    <a:pt x="15487" y="7574"/>
                  </a:cubicBezTo>
                  <a:cubicBezTo>
                    <a:pt x="17167" y="4096"/>
                    <a:pt x="16687" y="2266"/>
                    <a:pt x="14647" y="1167"/>
                  </a:cubicBezTo>
                  <a:cubicBezTo>
                    <a:pt x="12607" y="69"/>
                    <a:pt x="9007" y="-297"/>
                    <a:pt x="6247" y="252"/>
                  </a:cubicBezTo>
                  <a:cubicBezTo>
                    <a:pt x="3487" y="801"/>
                    <a:pt x="1567" y="2266"/>
                    <a:pt x="607" y="3547"/>
                  </a:cubicBezTo>
                  <a:cubicBezTo>
                    <a:pt x="-353" y="4828"/>
                    <a:pt x="-353" y="5927"/>
                    <a:pt x="1927" y="6842"/>
                  </a:cubicBezTo>
                  <a:cubicBezTo>
                    <a:pt x="4207" y="7757"/>
                    <a:pt x="8767" y="8489"/>
                    <a:pt x="12367" y="8581"/>
                  </a:cubicBezTo>
                  <a:cubicBezTo>
                    <a:pt x="15967" y="8672"/>
                    <a:pt x="18607" y="8123"/>
                    <a:pt x="21247" y="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760596" y="3078481"/>
              <a:ext cx="97838" cy="9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91" fill="norm" stroke="1" extrusionOk="0">
                  <a:moveTo>
                    <a:pt x="4698" y="5695"/>
                  </a:moveTo>
                  <a:cubicBezTo>
                    <a:pt x="3320" y="8043"/>
                    <a:pt x="1941" y="10391"/>
                    <a:pt x="1022" y="12739"/>
                  </a:cubicBezTo>
                  <a:cubicBezTo>
                    <a:pt x="103" y="15087"/>
                    <a:pt x="-357" y="17434"/>
                    <a:pt x="332" y="17434"/>
                  </a:cubicBezTo>
                  <a:cubicBezTo>
                    <a:pt x="1022" y="17434"/>
                    <a:pt x="2860" y="15087"/>
                    <a:pt x="4469" y="12504"/>
                  </a:cubicBezTo>
                  <a:cubicBezTo>
                    <a:pt x="6077" y="9921"/>
                    <a:pt x="7456" y="7104"/>
                    <a:pt x="8834" y="4521"/>
                  </a:cubicBezTo>
                  <a:cubicBezTo>
                    <a:pt x="10213" y="1939"/>
                    <a:pt x="11592" y="-409"/>
                    <a:pt x="12511" y="61"/>
                  </a:cubicBezTo>
                  <a:cubicBezTo>
                    <a:pt x="13430" y="530"/>
                    <a:pt x="13890" y="3817"/>
                    <a:pt x="15269" y="7808"/>
                  </a:cubicBezTo>
                  <a:cubicBezTo>
                    <a:pt x="16647" y="11800"/>
                    <a:pt x="18945" y="16495"/>
                    <a:pt x="21243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852083" y="3135903"/>
              <a:ext cx="10572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15247" y="0"/>
                  </a:moveTo>
                  <a:cubicBezTo>
                    <a:pt x="17365" y="3284"/>
                    <a:pt x="19482" y="6568"/>
                    <a:pt x="20541" y="9537"/>
                  </a:cubicBezTo>
                  <a:cubicBezTo>
                    <a:pt x="21600" y="12505"/>
                    <a:pt x="21600" y="15158"/>
                    <a:pt x="18000" y="17116"/>
                  </a:cubicBezTo>
                  <a:cubicBezTo>
                    <a:pt x="14400" y="19074"/>
                    <a:pt x="7200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0" y="4729753"/>
              <a:ext cx="169334" cy="45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6210" y="8781"/>
                  </a:moveTo>
                  <a:cubicBezTo>
                    <a:pt x="5130" y="10800"/>
                    <a:pt x="4050" y="12819"/>
                    <a:pt x="3105" y="14636"/>
                  </a:cubicBezTo>
                  <a:cubicBezTo>
                    <a:pt x="2160" y="16452"/>
                    <a:pt x="1350" y="18067"/>
                    <a:pt x="810" y="19279"/>
                  </a:cubicBezTo>
                  <a:cubicBezTo>
                    <a:pt x="270" y="20490"/>
                    <a:pt x="0" y="21297"/>
                    <a:pt x="0" y="21449"/>
                  </a:cubicBezTo>
                  <a:cubicBezTo>
                    <a:pt x="0" y="21600"/>
                    <a:pt x="270" y="21095"/>
                    <a:pt x="1350" y="18976"/>
                  </a:cubicBezTo>
                  <a:cubicBezTo>
                    <a:pt x="2430" y="16856"/>
                    <a:pt x="4320" y="13121"/>
                    <a:pt x="5940" y="9892"/>
                  </a:cubicBezTo>
                  <a:cubicBezTo>
                    <a:pt x="7560" y="6662"/>
                    <a:pt x="8910" y="3936"/>
                    <a:pt x="9990" y="2271"/>
                  </a:cubicBezTo>
                  <a:cubicBezTo>
                    <a:pt x="11070" y="606"/>
                    <a:pt x="11880" y="0"/>
                    <a:pt x="12555" y="0"/>
                  </a:cubicBezTo>
                  <a:cubicBezTo>
                    <a:pt x="13230" y="0"/>
                    <a:pt x="13770" y="606"/>
                    <a:pt x="14580" y="2372"/>
                  </a:cubicBezTo>
                  <a:cubicBezTo>
                    <a:pt x="15390" y="4138"/>
                    <a:pt x="16470" y="7065"/>
                    <a:pt x="17685" y="10093"/>
                  </a:cubicBezTo>
                  <a:cubicBezTo>
                    <a:pt x="18900" y="13121"/>
                    <a:pt x="20250" y="16250"/>
                    <a:pt x="21600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1383" y="5002803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12061" y="4920253"/>
              <a:ext cx="93503" cy="19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441" fill="norm" stroke="1" extrusionOk="0">
                  <a:moveTo>
                    <a:pt x="17286" y="0"/>
                  </a:moveTo>
                  <a:cubicBezTo>
                    <a:pt x="12591" y="232"/>
                    <a:pt x="7895" y="465"/>
                    <a:pt x="4608" y="1045"/>
                  </a:cubicBezTo>
                  <a:cubicBezTo>
                    <a:pt x="1321" y="1626"/>
                    <a:pt x="-557" y="2555"/>
                    <a:pt x="147" y="4181"/>
                  </a:cubicBezTo>
                  <a:cubicBezTo>
                    <a:pt x="852" y="5806"/>
                    <a:pt x="4139" y="8129"/>
                    <a:pt x="7426" y="10103"/>
                  </a:cubicBezTo>
                  <a:cubicBezTo>
                    <a:pt x="10713" y="12077"/>
                    <a:pt x="14000" y="13703"/>
                    <a:pt x="16347" y="14981"/>
                  </a:cubicBezTo>
                  <a:cubicBezTo>
                    <a:pt x="18695" y="16258"/>
                    <a:pt x="20104" y="17187"/>
                    <a:pt x="20573" y="18232"/>
                  </a:cubicBezTo>
                  <a:cubicBezTo>
                    <a:pt x="21043" y="19277"/>
                    <a:pt x="20573" y="20439"/>
                    <a:pt x="18695" y="21019"/>
                  </a:cubicBezTo>
                  <a:cubicBezTo>
                    <a:pt x="16817" y="21600"/>
                    <a:pt x="13530" y="21600"/>
                    <a:pt x="11417" y="20903"/>
                  </a:cubicBezTo>
                  <a:cubicBezTo>
                    <a:pt x="9304" y="20206"/>
                    <a:pt x="8365" y="18813"/>
                    <a:pt x="7426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41726" y="4919702"/>
              <a:ext cx="75231" cy="18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242" fill="norm" stroke="1" extrusionOk="0">
                  <a:moveTo>
                    <a:pt x="19005" y="2247"/>
                  </a:moveTo>
                  <a:cubicBezTo>
                    <a:pt x="16670" y="1276"/>
                    <a:pt x="14335" y="305"/>
                    <a:pt x="11708" y="63"/>
                  </a:cubicBezTo>
                  <a:cubicBezTo>
                    <a:pt x="9081" y="-180"/>
                    <a:pt x="6162" y="305"/>
                    <a:pt x="3826" y="1033"/>
                  </a:cubicBezTo>
                  <a:cubicBezTo>
                    <a:pt x="1491" y="1762"/>
                    <a:pt x="-260" y="2732"/>
                    <a:pt x="32" y="4310"/>
                  </a:cubicBezTo>
                  <a:cubicBezTo>
                    <a:pt x="324" y="5887"/>
                    <a:pt x="2659" y="8072"/>
                    <a:pt x="6162" y="9892"/>
                  </a:cubicBezTo>
                  <a:cubicBezTo>
                    <a:pt x="9664" y="11712"/>
                    <a:pt x="14335" y="13168"/>
                    <a:pt x="17254" y="14624"/>
                  </a:cubicBezTo>
                  <a:cubicBezTo>
                    <a:pt x="20172" y="16081"/>
                    <a:pt x="21340" y="17537"/>
                    <a:pt x="20464" y="18750"/>
                  </a:cubicBezTo>
                  <a:cubicBezTo>
                    <a:pt x="19589" y="19964"/>
                    <a:pt x="16670" y="20935"/>
                    <a:pt x="13751" y="21177"/>
                  </a:cubicBezTo>
                  <a:cubicBezTo>
                    <a:pt x="10832" y="21420"/>
                    <a:pt x="7913" y="20935"/>
                    <a:pt x="4994" y="2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461433" y="4945653"/>
              <a:ext cx="17780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03"/>
                  </a:moveTo>
                  <a:cubicBezTo>
                    <a:pt x="771" y="8640"/>
                    <a:pt x="1543" y="13577"/>
                    <a:pt x="1929" y="16817"/>
                  </a:cubicBezTo>
                  <a:cubicBezTo>
                    <a:pt x="2314" y="20057"/>
                    <a:pt x="2314" y="21600"/>
                    <a:pt x="2186" y="21600"/>
                  </a:cubicBezTo>
                  <a:cubicBezTo>
                    <a:pt x="2057" y="21600"/>
                    <a:pt x="1800" y="20057"/>
                    <a:pt x="1800" y="16509"/>
                  </a:cubicBezTo>
                  <a:cubicBezTo>
                    <a:pt x="1800" y="12960"/>
                    <a:pt x="2057" y="7406"/>
                    <a:pt x="2700" y="4166"/>
                  </a:cubicBezTo>
                  <a:cubicBezTo>
                    <a:pt x="3343" y="926"/>
                    <a:pt x="4371" y="0"/>
                    <a:pt x="5529" y="0"/>
                  </a:cubicBezTo>
                  <a:cubicBezTo>
                    <a:pt x="6686" y="0"/>
                    <a:pt x="7971" y="926"/>
                    <a:pt x="9000" y="2006"/>
                  </a:cubicBezTo>
                  <a:cubicBezTo>
                    <a:pt x="10029" y="3086"/>
                    <a:pt x="10800" y="4320"/>
                    <a:pt x="11571" y="6480"/>
                  </a:cubicBezTo>
                  <a:cubicBezTo>
                    <a:pt x="12343" y="8640"/>
                    <a:pt x="13114" y="11726"/>
                    <a:pt x="13243" y="12497"/>
                  </a:cubicBezTo>
                  <a:cubicBezTo>
                    <a:pt x="13371" y="13269"/>
                    <a:pt x="12857" y="11726"/>
                    <a:pt x="12600" y="10029"/>
                  </a:cubicBezTo>
                  <a:cubicBezTo>
                    <a:pt x="12343" y="8331"/>
                    <a:pt x="12343" y="6480"/>
                    <a:pt x="12986" y="5091"/>
                  </a:cubicBezTo>
                  <a:cubicBezTo>
                    <a:pt x="13629" y="3703"/>
                    <a:pt x="14914" y="2777"/>
                    <a:pt x="16071" y="2777"/>
                  </a:cubicBezTo>
                  <a:cubicBezTo>
                    <a:pt x="17229" y="2777"/>
                    <a:pt x="18257" y="3703"/>
                    <a:pt x="19157" y="6171"/>
                  </a:cubicBezTo>
                  <a:cubicBezTo>
                    <a:pt x="20057" y="8640"/>
                    <a:pt x="20829" y="12651"/>
                    <a:pt x="2160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67526" y="4925027"/>
              <a:ext cx="106951" cy="36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245" fill="norm" stroke="1" extrusionOk="0">
                  <a:moveTo>
                    <a:pt x="3171" y="3773"/>
                  </a:moveTo>
                  <a:cubicBezTo>
                    <a:pt x="3586" y="7946"/>
                    <a:pt x="4002" y="12119"/>
                    <a:pt x="4210" y="14573"/>
                  </a:cubicBezTo>
                  <a:cubicBezTo>
                    <a:pt x="4417" y="17028"/>
                    <a:pt x="4417" y="17764"/>
                    <a:pt x="4002" y="18746"/>
                  </a:cubicBezTo>
                  <a:cubicBezTo>
                    <a:pt x="3586" y="19728"/>
                    <a:pt x="2756" y="20955"/>
                    <a:pt x="2133" y="21201"/>
                  </a:cubicBezTo>
                  <a:cubicBezTo>
                    <a:pt x="1510" y="21446"/>
                    <a:pt x="1094" y="20710"/>
                    <a:pt x="679" y="18132"/>
                  </a:cubicBezTo>
                  <a:cubicBezTo>
                    <a:pt x="263" y="15555"/>
                    <a:pt x="-152" y="11137"/>
                    <a:pt x="56" y="8253"/>
                  </a:cubicBezTo>
                  <a:cubicBezTo>
                    <a:pt x="263" y="5369"/>
                    <a:pt x="1094" y="4019"/>
                    <a:pt x="2340" y="2914"/>
                  </a:cubicBezTo>
                  <a:cubicBezTo>
                    <a:pt x="3586" y="1810"/>
                    <a:pt x="5248" y="951"/>
                    <a:pt x="7117" y="460"/>
                  </a:cubicBezTo>
                  <a:cubicBezTo>
                    <a:pt x="8986" y="-31"/>
                    <a:pt x="11063" y="-154"/>
                    <a:pt x="13140" y="214"/>
                  </a:cubicBezTo>
                  <a:cubicBezTo>
                    <a:pt x="15217" y="582"/>
                    <a:pt x="17294" y="1441"/>
                    <a:pt x="18540" y="2178"/>
                  </a:cubicBezTo>
                  <a:cubicBezTo>
                    <a:pt x="19786" y="2914"/>
                    <a:pt x="20202" y="3528"/>
                    <a:pt x="20617" y="4141"/>
                  </a:cubicBezTo>
                  <a:cubicBezTo>
                    <a:pt x="21033" y="4755"/>
                    <a:pt x="21448" y="5369"/>
                    <a:pt x="19786" y="6105"/>
                  </a:cubicBezTo>
                  <a:cubicBezTo>
                    <a:pt x="18125" y="6841"/>
                    <a:pt x="14386" y="7701"/>
                    <a:pt x="11271" y="8130"/>
                  </a:cubicBezTo>
                  <a:cubicBezTo>
                    <a:pt x="8156" y="8560"/>
                    <a:pt x="5663" y="8560"/>
                    <a:pt x="4002" y="8191"/>
                  </a:cubicBezTo>
                  <a:cubicBezTo>
                    <a:pt x="2340" y="7823"/>
                    <a:pt x="1510" y="7087"/>
                    <a:pt x="679" y="6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29733" y="4729753"/>
              <a:ext cx="38101" cy="34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14400" y="0"/>
                  </a:moveTo>
                  <a:cubicBezTo>
                    <a:pt x="13200" y="1325"/>
                    <a:pt x="12000" y="2650"/>
                    <a:pt x="9600" y="5433"/>
                  </a:cubicBezTo>
                  <a:cubicBezTo>
                    <a:pt x="7200" y="8216"/>
                    <a:pt x="3600" y="12456"/>
                    <a:pt x="1800" y="15040"/>
                  </a:cubicBezTo>
                  <a:cubicBezTo>
                    <a:pt x="0" y="17625"/>
                    <a:pt x="0" y="18552"/>
                    <a:pt x="0" y="19413"/>
                  </a:cubicBezTo>
                  <a:cubicBezTo>
                    <a:pt x="0" y="20275"/>
                    <a:pt x="0" y="21070"/>
                    <a:pt x="3000" y="21335"/>
                  </a:cubicBezTo>
                  <a:cubicBezTo>
                    <a:pt x="6000" y="21600"/>
                    <a:pt x="12000" y="21335"/>
                    <a:pt x="15600" y="20606"/>
                  </a:cubicBezTo>
                  <a:cubicBezTo>
                    <a:pt x="19200" y="19877"/>
                    <a:pt x="20400" y="18685"/>
                    <a:pt x="21600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77801" y="4939303"/>
              <a:ext cx="15353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821" y="21600"/>
                  </a:moveTo>
                  <a:cubicBezTo>
                    <a:pt x="1341" y="19200"/>
                    <a:pt x="-138" y="16800"/>
                    <a:pt x="10" y="13200"/>
                  </a:cubicBezTo>
                  <a:cubicBezTo>
                    <a:pt x="158" y="9600"/>
                    <a:pt x="1933" y="4800"/>
                    <a:pt x="5780" y="2400"/>
                  </a:cubicBezTo>
                  <a:cubicBezTo>
                    <a:pt x="9626" y="0"/>
                    <a:pt x="15544" y="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24883" y="5185236"/>
              <a:ext cx="673101" cy="5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3" fill="norm" stroke="1" extrusionOk="0">
                  <a:moveTo>
                    <a:pt x="0" y="20613"/>
                  </a:moveTo>
                  <a:cubicBezTo>
                    <a:pt x="2174" y="18951"/>
                    <a:pt x="4347" y="17290"/>
                    <a:pt x="6589" y="13551"/>
                  </a:cubicBezTo>
                  <a:cubicBezTo>
                    <a:pt x="8830" y="9813"/>
                    <a:pt x="11140" y="3998"/>
                    <a:pt x="13347" y="1505"/>
                  </a:cubicBezTo>
                  <a:cubicBezTo>
                    <a:pt x="15555" y="-987"/>
                    <a:pt x="17660" y="-156"/>
                    <a:pt x="19019" y="2336"/>
                  </a:cubicBezTo>
                  <a:cubicBezTo>
                    <a:pt x="20377" y="4828"/>
                    <a:pt x="20989" y="8982"/>
                    <a:pt x="21600" y="13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15383" y="5231403"/>
              <a:ext cx="469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4" y="18720"/>
                    <a:pt x="5449" y="15840"/>
                    <a:pt x="8465" y="12960"/>
                  </a:cubicBezTo>
                  <a:cubicBezTo>
                    <a:pt x="11481" y="10080"/>
                    <a:pt x="14789" y="7200"/>
                    <a:pt x="17027" y="5040"/>
                  </a:cubicBezTo>
                  <a:cubicBezTo>
                    <a:pt x="19265" y="2880"/>
                    <a:pt x="2043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051983" y="4926603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038648" y="506630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427641" y="4849194"/>
              <a:ext cx="233943" cy="31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08" fill="norm" stroke="1" extrusionOk="0">
                  <a:moveTo>
                    <a:pt x="13918" y="3148"/>
                  </a:moveTo>
                  <a:cubicBezTo>
                    <a:pt x="13918" y="2418"/>
                    <a:pt x="13918" y="1688"/>
                    <a:pt x="13529" y="1105"/>
                  </a:cubicBezTo>
                  <a:cubicBezTo>
                    <a:pt x="13139" y="521"/>
                    <a:pt x="12361" y="83"/>
                    <a:pt x="11485" y="10"/>
                  </a:cubicBezTo>
                  <a:cubicBezTo>
                    <a:pt x="10610" y="-63"/>
                    <a:pt x="9637" y="229"/>
                    <a:pt x="8177" y="1542"/>
                  </a:cubicBezTo>
                  <a:cubicBezTo>
                    <a:pt x="6718" y="2856"/>
                    <a:pt x="4772" y="5191"/>
                    <a:pt x="3312" y="7964"/>
                  </a:cubicBezTo>
                  <a:cubicBezTo>
                    <a:pt x="1853" y="10737"/>
                    <a:pt x="880" y="13948"/>
                    <a:pt x="393" y="15991"/>
                  </a:cubicBezTo>
                  <a:cubicBezTo>
                    <a:pt x="-93" y="18034"/>
                    <a:pt x="-93" y="18910"/>
                    <a:pt x="199" y="19640"/>
                  </a:cubicBezTo>
                  <a:cubicBezTo>
                    <a:pt x="491" y="20369"/>
                    <a:pt x="1075" y="20953"/>
                    <a:pt x="1853" y="21245"/>
                  </a:cubicBezTo>
                  <a:cubicBezTo>
                    <a:pt x="2631" y="21537"/>
                    <a:pt x="3604" y="21537"/>
                    <a:pt x="5648" y="20369"/>
                  </a:cubicBezTo>
                  <a:cubicBezTo>
                    <a:pt x="7691" y="19202"/>
                    <a:pt x="10804" y="16867"/>
                    <a:pt x="12848" y="14094"/>
                  </a:cubicBezTo>
                  <a:cubicBezTo>
                    <a:pt x="14891" y="11321"/>
                    <a:pt x="15864" y="8110"/>
                    <a:pt x="16253" y="6140"/>
                  </a:cubicBezTo>
                  <a:cubicBezTo>
                    <a:pt x="16642" y="4169"/>
                    <a:pt x="16448" y="3440"/>
                    <a:pt x="15961" y="2856"/>
                  </a:cubicBezTo>
                  <a:cubicBezTo>
                    <a:pt x="15475" y="2272"/>
                    <a:pt x="14696" y="1834"/>
                    <a:pt x="13821" y="1542"/>
                  </a:cubicBezTo>
                  <a:cubicBezTo>
                    <a:pt x="12945" y="1251"/>
                    <a:pt x="11972" y="1105"/>
                    <a:pt x="10512" y="1396"/>
                  </a:cubicBezTo>
                  <a:cubicBezTo>
                    <a:pt x="9053" y="1688"/>
                    <a:pt x="7107" y="2418"/>
                    <a:pt x="5842" y="3221"/>
                  </a:cubicBezTo>
                  <a:cubicBezTo>
                    <a:pt x="4577" y="4023"/>
                    <a:pt x="3993" y="4899"/>
                    <a:pt x="3702" y="5702"/>
                  </a:cubicBezTo>
                  <a:cubicBezTo>
                    <a:pt x="3410" y="6505"/>
                    <a:pt x="3410" y="7234"/>
                    <a:pt x="3896" y="7818"/>
                  </a:cubicBezTo>
                  <a:cubicBezTo>
                    <a:pt x="4383" y="8402"/>
                    <a:pt x="5356" y="8840"/>
                    <a:pt x="7593" y="8840"/>
                  </a:cubicBezTo>
                  <a:cubicBezTo>
                    <a:pt x="9831" y="8840"/>
                    <a:pt x="13334" y="8402"/>
                    <a:pt x="15864" y="7891"/>
                  </a:cubicBezTo>
                  <a:cubicBezTo>
                    <a:pt x="18393" y="7380"/>
                    <a:pt x="19950" y="6796"/>
                    <a:pt x="21507" y="6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531848" y="4688389"/>
              <a:ext cx="97986" cy="8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25" fill="norm" stroke="1" extrusionOk="0">
                  <a:moveTo>
                    <a:pt x="594" y="8508"/>
                  </a:moveTo>
                  <a:cubicBezTo>
                    <a:pt x="594" y="11079"/>
                    <a:pt x="594" y="13651"/>
                    <a:pt x="364" y="16222"/>
                  </a:cubicBezTo>
                  <a:cubicBezTo>
                    <a:pt x="135" y="18794"/>
                    <a:pt x="-325" y="21365"/>
                    <a:pt x="364" y="21108"/>
                  </a:cubicBezTo>
                  <a:cubicBezTo>
                    <a:pt x="1054" y="20851"/>
                    <a:pt x="2892" y="17765"/>
                    <a:pt x="4730" y="14422"/>
                  </a:cubicBezTo>
                  <a:cubicBezTo>
                    <a:pt x="6569" y="11079"/>
                    <a:pt x="8407" y="7479"/>
                    <a:pt x="10245" y="4651"/>
                  </a:cubicBezTo>
                  <a:cubicBezTo>
                    <a:pt x="12084" y="1822"/>
                    <a:pt x="13922" y="-235"/>
                    <a:pt x="14841" y="22"/>
                  </a:cubicBezTo>
                  <a:cubicBezTo>
                    <a:pt x="15760" y="279"/>
                    <a:pt x="15760" y="2851"/>
                    <a:pt x="16679" y="6451"/>
                  </a:cubicBezTo>
                  <a:cubicBezTo>
                    <a:pt x="17598" y="10051"/>
                    <a:pt x="19437" y="14679"/>
                    <a:pt x="21275" y="1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036233" y="499010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046255" y="4915604"/>
              <a:ext cx="21729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153" fill="norm" stroke="1" extrusionOk="0">
                  <a:moveTo>
                    <a:pt x="2484" y="20153"/>
                  </a:moveTo>
                  <a:cubicBezTo>
                    <a:pt x="521" y="11153"/>
                    <a:pt x="-1443" y="2153"/>
                    <a:pt x="1502" y="353"/>
                  </a:cubicBezTo>
                  <a:cubicBezTo>
                    <a:pt x="4448" y="-1447"/>
                    <a:pt x="12302" y="3953"/>
                    <a:pt x="20157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2102025" y="4927886"/>
              <a:ext cx="93515" cy="18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331" fill="norm" stroke="1" extrusionOk="0">
                  <a:moveTo>
                    <a:pt x="14987" y="2735"/>
                  </a:moveTo>
                  <a:cubicBezTo>
                    <a:pt x="13108" y="1775"/>
                    <a:pt x="11230" y="815"/>
                    <a:pt x="8648" y="335"/>
                  </a:cubicBezTo>
                  <a:cubicBezTo>
                    <a:pt x="6065" y="-145"/>
                    <a:pt x="2778" y="-145"/>
                    <a:pt x="1134" y="575"/>
                  </a:cubicBezTo>
                  <a:cubicBezTo>
                    <a:pt x="-509" y="1295"/>
                    <a:pt x="-509" y="2735"/>
                    <a:pt x="2074" y="4895"/>
                  </a:cubicBezTo>
                  <a:cubicBezTo>
                    <a:pt x="4656" y="7055"/>
                    <a:pt x="9821" y="9935"/>
                    <a:pt x="13108" y="11855"/>
                  </a:cubicBezTo>
                  <a:cubicBezTo>
                    <a:pt x="16395" y="13775"/>
                    <a:pt x="17804" y="14735"/>
                    <a:pt x="18978" y="15815"/>
                  </a:cubicBezTo>
                  <a:cubicBezTo>
                    <a:pt x="20152" y="16895"/>
                    <a:pt x="21091" y="18095"/>
                    <a:pt x="20621" y="19055"/>
                  </a:cubicBezTo>
                  <a:cubicBezTo>
                    <a:pt x="20152" y="20015"/>
                    <a:pt x="18274" y="20735"/>
                    <a:pt x="15926" y="21095"/>
                  </a:cubicBezTo>
                  <a:cubicBezTo>
                    <a:pt x="13578" y="21455"/>
                    <a:pt x="10761" y="21455"/>
                    <a:pt x="9352" y="20735"/>
                  </a:cubicBezTo>
                  <a:cubicBezTo>
                    <a:pt x="7943" y="20015"/>
                    <a:pt x="7943" y="18575"/>
                    <a:pt x="7943" y="1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418603" y="4835260"/>
              <a:ext cx="144681" cy="31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77" fill="norm" stroke="1" extrusionOk="0">
                  <a:moveTo>
                    <a:pt x="12006" y="4516"/>
                  </a:moveTo>
                  <a:cubicBezTo>
                    <a:pt x="10440" y="4951"/>
                    <a:pt x="8875" y="5386"/>
                    <a:pt x="7780" y="6690"/>
                  </a:cubicBezTo>
                  <a:cubicBezTo>
                    <a:pt x="6684" y="7995"/>
                    <a:pt x="6058" y="10170"/>
                    <a:pt x="5275" y="12272"/>
                  </a:cubicBezTo>
                  <a:cubicBezTo>
                    <a:pt x="4493" y="14374"/>
                    <a:pt x="3554" y="16403"/>
                    <a:pt x="2614" y="17925"/>
                  </a:cubicBezTo>
                  <a:cubicBezTo>
                    <a:pt x="1675" y="19447"/>
                    <a:pt x="736" y="20462"/>
                    <a:pt x="267" y="20317"/>
                  </a:cubicBezTo>
                  <a:cubicBezTo>
                    <a:pt x="-203" y="20172"/>
                    <a:pt x="-203" y="18868"/>
                    <a:pt x="1519" y="15896"/>
                  </a:cubicBezTo>
                  <a:cubicBezTo>
                    <a:pt x="3240" y="12924"/>
                    <a:pt x="6684" y="8285"/>
                    <a:pt x="8875" y="5531"/>
                  </a:cubicBezTo>
                  <a:cubicBezTo>
                    <a:pt x="11067" y="2776"/>
                    <a:pt x="12006" y="1907"/>
                    <a:pt x="13571" y="1182"/>
                  </a:cubicBezTo>
                  <a:cubicBezTo>
                    <a:pt x="15136" y="457"/>
                    <a:pt x="17327" y="-123"/>
                    <a:pt x="18580" y="22"/>
                  </a:cubicBezTo>
                  <a:cubicBezTo>
                    <a:pt x="19832" y="167"/>
                    <a:pt x="20145" y="1037"/>
                    <a:pt x="20301" y="3864"/>
                  </a:cubicBezTo>
                  <a:cubicBezTo>
                    <a:pt x="20458" y="6690"/>
                    <a:pt x="20458" y="11474"/>
                    <a:pt x="20614" y="14736"/>
                  </a:cubicBezTo>
                  <a:cubicBezTo>
                    <a:pt x="20771" y="17998"/>
                    <a:pt x="21084" y="19737"/>
                    <a:pt x="21397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429933" y="5021853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21600"/>
                    <a:pt x="11733" y="21600"/>
                    <a:pt x="15333" y="18000"/>
                  </a:cubicBezTo>
                  <a:cubicBezTo>
                    <a:pt x="18933" y="14400"/>
                    <a:pt x="2026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646559" y="4767853"/>
              <a:ext cx="221525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3015" y="10736"/>
                  </a:moveTo>
                  <a:cubicBezTo>
                    <a:pt x="2603" y="13164"/>
                    <a:pt x="2192" y="15593"/>
                    <a:pt x="1986" y="17191"/>
                  </a:cubicBezTo>
                  <a:cubicBezTo>
                    <a:pt x="1780" y="18788"/>
                    <a:pt x="1780" y="19555"/>
                    <a:pt x="1678" y="20258"/>
                  </a:cubicBezTo>
                  <a:cubicBezTo>
                    <a:pt x="1575" y="20961"/>
                    <a:pt x="1369" y="21600"/>
                    <a:pt x="1060" y="21600"/>
                  </a:cubicBezTo>
                  <a:cubicBezTo>
                    <a:pt x="752" y="21600"/>
                    <a:pt x="340" y="20961"/>
                    <a:pt x="135" y="19108"/>
                  </a:cubicBezTo>
                  <a:cubicBezTo>
                    <a:pt x="-71" y="17254"/>
                    <a:pt x="-71" y="14187"/>
                    <a:pt x="340" y="11439"/>
                  </a:cubicBezTo>
                  <a:cubicBezTo>
                    <a:pt x="752" y="8691"/>
                    <a:pt x="1575" y="6263"/>
                    <a:pt x="2295" y="4793"/>
                  </a:cubicBezTo>
                  <a:cubicBezTo>
                    <a:pt x="3015" y="3323"/>
                    <a:pt x="3632" y="2812"/>
                    <a:pt x="4146" y="2876"/>
                  </a:cubicBezTo>
                  <a:cubicBezTo>
                    <a:pt x="4660" y="2940"/>
                    <a:pt x="5072" y="3579"/>
                    <a:pt x="6100" y="5496"/>
                  </a:cubicBezTo>
                  <a:cubicBezTo>
                    <a:pt x="7129" y="7413"/>
                    <a:pt x="8775" y="10608"/>
                    <a:pt x="10215" y="12909"/>
                  </a:cubicBezTo>
                  <a:cubicBezTo>
                    <a:pt x="11655" y="15209"/>
                    <a:pt x="12889" y="16615"/>
                    <a:pt x="14020" y="17446"/>
                  </a:cubicBezTo>
                  <a:cubicBezTo>
                    <a:pt x="15152" y="18277"/>
                    <a:pt x="16180" y="18533"/>
                    <a:pt x="17003" y="18213"/>
                  </a:cubicBezTo>
                  <a:cubicBezTo>
                    <a:pt x="17826" y="17893"/>
                    <a:pt x="18443" y="16999"/>
                    <a:pt x="19060" y="14570"/>
                  </a:cubicBezTo>
                  <a:cubicBezTo>
                    <a:pt x="19678" y="12142"/>
                    <a:pt x="20295" y="8180"/>
                    <a:pt x="20706" y="5496"/>
                  </a:cubicBezTo>
                  <a:cubicBezTo>
                    <a:pt x="21118" y="2812"/>
                    <a:pt x="21323" y="1406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23" name="Drawing"/>
          <p:cNvGrpSpPr/>
          <p:nvPr/>
        </p:nvGrpSpPr>
        <p:grpSpPr>
          <a:xfrm>
            <a:off x="9067800" y="1562100"/>
            <a:ext cx="3762194" cy="7512051"/>
            <a:chOff x="0" y="0"/>
            <a:chExt cx="3762193" cy="7512049"/>
          </a:xfrm>
        </p:grpSpPr>
        <p:sp>
          <p:nvSpPr>
            <p:cNvPr id="336" name="Line"/>
            <p:cNvSpPr/>
            <p:nvPr/>
          </p:nvSpPr>
          <p:spPr>
            <a:xfrm>
              <a:off x="57150" y="31750"/>
              <a:ext cx="177800" cy="748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14" y="0"/>
                  </a:moveTo>
                  <a:cubicBezTo>
                    <a:pt x="13886" y="251"/>
                    <a:pt x="14657" y="501"/>
                    <a:pt x="15300" y="724"/>
                  </a:cubicBezTo>
                  <a:cubicBezTo>
                    <a:pt x="15943" y="947"/>
                    <a:pt x="16457" y="1143"/>
                    <a:pt x="16971" y="1342"/>
                  </a:cubicBezTo>
                  <a:cubicBezTo>
                    <a:pt x="17486" y="1540"/>
                    <a:pt x="18000" y="1742"/>
                    <a:pt x="18514" y="1971"/>
                  </a:cubicBezTo>
                  <a:cubicBezTo>
                    <a:pt x="19029" y="2200"/>
                    <a:pt x="19543" y="2457"/>
                    <a:pt x="19800" y="2708"/>
                  </a:cubicBezTo>
                  <a:cubicBezTo>
                    <a:pt x="20057" y="2958"/>
                    <a:pt x="20057" y="3203"/>
                    <a:pt x="20186" y="3459"/>
                  </a:cubicBezTo>
                  <a:cubicBezTo>
                    <a:pt x="20314" y="3716"/>
                    <a:pt x="20571" y="3985"/>
                    <a:pt x="20829" y="4226"/>
                  </a:cubicBezTo>
                  <a:cubicBezTo>
                    <a:pt x="21086" y="4468"/>
                    <a:pt x="21343" y="4682"/>
                    <a:pt x="21471" y="4902"/>
                  </a:cubicBezTo>
                  <a:cubicBezTo>
                    <a:pt x="21600" y="5122"/>
                    <a:pt x="21600" y="5348"/>
                    <a:pt x="21600" y="5580"/>
                  </a:cubicBezTo>
                  <a:cubicBezTo>
                    <a:pt x="21600" y="5813"/>
                    <a:pt x="21600" y="6051"/>
                    <a:pt x="21214" y="6295"/>
                  </a:cubicBezTo>
                  <a:cubicBezTo>
                    <a:pt x="20829" y="6540"/>
                    <a:pt x="20057" y="6790"/>
                    <a:pt x="19157" y="7050"/>
                  </a:cubicBezTo>
                  <a:cubicBezTo>
                    <a:pt x="18257" y="7310"/>
                    <a:pt x="17229" y="7579"/>
                    <a:pt x="16329" y="7805"/>
                  </a:cubicBezTo>
                  <a:cubicBezTo>
                    <a:pt x="15429" y="8031"/>
                    <a:pt x="14657" y="8215"/>
                    <a:pt x="13629" y="8447"/>
                  </a:cubicBezTo>
                  <a:cubicBezTo>
                    <a:pt x="12600" y="8679"/>
                    <a:pt x="11314" y="8960"/>
                    <a:pt x="10157" y="9208"/>
                  </a:cubicBezTo>
                  <a:cubicBezTo>
                    <a:pt x="9000" y="9455"/>
                    <a:pt x="7971" y="9669"/>
                    <a:pt x="7200" y="9874"/>
                  </a:cubicBezTo>
                  <a:cubicBezTo>
                    <a:pt x="6429" y="10079"/>
                    <a:pt x="5914" y="10274"/>
                    <a:pt x="5271" y="10470"/>
                  </a:cubicBezTo>
                  <a:cubicBezTo>
                    <a:pt x="4629" y="10666"/>
                    <a:pt x="3857" y="10861"/>
                    <a:pt x="3214" y="11060"/>
                  </a:cubicBezTo>
                  <a:cubicBezTo>
                    <a:pt x="2571" y="11258"/>
                    <a:pt x="2057" y="11460"/>
                    <a:pt x="1671" y="11668"/>
                  </a:cubicBezTo>
                  <a:cubicBezTo>
                    <a:pt x="1286" y="11876"/>
                    <a:pt x="1029" y="12090"/>
                    <a:pt x="771" y="12291"/>
                  </a:cubicBezTo>
                  <a:cubicBezTo>
                    <a:pt x="514" y="12493"/>
                    <a:pt x="257" y="12683"/>
                    <a:pt x="129" y="12887"/>
                  </a:cubicBezTo>
                  <a:cubicBezTo>
                    <a:pt x="0" y="13092"/>
                    <a:pt x="0" y="13312"/>
                    <a:pt x="0" y="13520"/>
                  </a:cubicBezTo>
                  <a:cubicBezTo>
                    <a:pt x="0" y="13728"/>
                    <a:pt x="0" y="13923"/>
                    <a:pt x="0" y="14110"/>
                  </a:cubicBezTo>
                  <a:cubicBezTo>
                    <a:pt x="0" y="14296"/>
                    <a:pt x="0" y="14473"/>
                    <a:pt x="129" y="14657"/>
                  </a:cubicBezTo>
                  <a:cubicBezTo>
                    <a:pt x="257" y="14840"/>
                    <a:pt x="514" y="15030"/>
                    <a:pt x="771" y="15219"/>
                  </a:cubicBezTo>
                  <a:cubicBezTo>
                    <a:pt x="1029" y="15408"/>
                    <a:pt x="1286" y="15598"/>
                    <a:pt x="1543" y="15787"/>
                  </a:cubicBezTo>
                  <a:cubicBezTo>
                    <a:pt x="1800" y="15977"/>
                    <a:pt x="2057" y="16166"/>
                    <a:pt x="2314" y="16399"/>
                  </a:cubicBezTo>
                  <a:cubicBezTo>
                    <a:pt x="2571" y="16631"/>
                    <a:pt x="2829" y="16906"/>
                    <a:pt x="2957" y="17135"/>
                  </a:cubicBezTo>
                  <a:cubicBezTo>
                    <a:pt x="3086" y="17364"/>
                    <a:pt x="3086" y="17548"/>
                    <a:pt x="3214" y="17765"/>
                  </a:cubicBezTo>
                  <a:cubicBezTo>
                    <a:pt x="3343" y="17982"/>
                    <a:pt x="3600" y="18232"/>
                    <a:pt x="3857" y="18468"/>
                  </a:cubicBezTo>
                  <a:cubicBezTo>
                    <a:pt x="4114" y="18703"/>
                    <a:pt x="4371" y="18923"/>
                    <a:pt x="4629" y="19164"/>
                  </a:cubicBezTo>
                  <a:cubicBezTo>
                    <a:pt x="4886" y="19406"/>
                    <a:pt x="5143" y="19669"/>
                    <a:pt x="5400" y="19910"/>
                  </a:cubicBezTo>
                  <a:cubicBezTo>
                    <a:pt x="5657" y="20151"/>
                    <a:pt x="5914" y="20371"/>
                    <a:pt x="6171" y="20610"/>
                  </a:cubicBezTo>
                  <a:cubicBezTo>
                    <a:pt x="6429" y="20848"/>
                    <a:pt x="6686" y="21105"/>
                    <a:pt x="6943" y="21273"/>
                  </a:cubicBezTo>
                  <a:cubicBezTo>
                    <a:pt x="7200" y="21441"/>
                    <a:pt x="7457" y="21521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66799" y="177800"/>
              <a:ext cx="18410" cy="29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12" fill="norm" stroke="1" extrusionOk="0">
                  <a:moveTo>
                    <a:pt x="0" y="0"/>
                  </a:moveTo>
                  <a:cubicBezTo>
                    <a:pt x="7200" y="4259"/>
                    <a:pt x="14400" y="8518"/>
                    <a:pt x="18000" y="11865"/>
                  </a:cubicBezTo>
                  <a:cubicBezTo>
                    <a:pt x="21600" y="15211"/>
                    <a:pt x="21600" y="17645"/>
                    <a:pt x="19200" y="19242"/>
                  </a:cubicBezTo>
                  <a:cubicBezTo>
                    <a:pt x="16800" y="20839"/>
                    <a:pt x="12000" y="21600"/>
                    <a:pt x="8400" y="21372"/>
                  </a:cubicBezTo>
                  <a:cubicBezTo>
                    <a:pt x="4800" y="21144"/>
                    <a:pt x="2400" y="19927"/>
                    <a:pt x="0" y="18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831577" y="63500"/>
              <a:ext cx="47652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873" y="21600"/>
                  </a:moveTo>
                  <a:cubicBezTo>
                    <a:pt x="395" y="20800"/>
                    <a:pt x="-83" y="20000"/>
                    <a:pt x="13" y="19333"/>
                  </a:cubicBezTo>
                  <a:cubicBezTo>
                    <a:pt x="108" y="18667"/>
                    <a:pt x="777" y="18133"/>
                    <a:pt x="2784" y="16133"/>
                  </a:cubicBezTo>
                  <a:cubicBezTo>
                    <a:pt x="4791" y="14133"/>
                    <a:pt x="8136" y="10667"/>
                    <a:pt x="11482" y="7733"/>
                  </a:cubicBezTo>
                  <a:cubicBezTo>
                    <a:pt x="14827" y="4800"/>
                    <a:pt x="18172" y="240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238250" y="336550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594213" y="63500"/>
              <a:ext cx="56788" cy="34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53" fill="norm" stroke="1" extrusionOk="0">
                  <a:moveTo>
                    <a:pt x="4663" y="0"/>
                  </a:moveTo>
                  <a:cubicBezTo>
                    <a:pt x="3063" y="3273"/>
                    <a:pt x="1463" y="6545"/>
                    <a:pt x="663" y="9818"/>
                  </a:cubicBezTo>
                  <a:cubicBezTo>
                    <a:pt x="-137" y="13091"/>
                    <a:pt x="-137" y="16364"/>
                    <a:pt x="263" y="18393"/>
                  </a:cubicBezTo>
                  <a:cubicBezTo>
                    <a:pt x="663" y="20422"/>
                    <a:pt x="1463" y="21207"/>
                    <a:pt x="3863" y="21404"/>
                  </a:cubicBezTo>
                  <a:cubicBezTo>
                    <a:pt x="6263" y="21600"/>
                    <a:pt x="10263" y="21207"/>
                    <a:pt x="13463" y="20356"/>
                  </a:cubicBezTo>
                  <a:cubicBezTo>
                    <a:pt x="16663" y="19505"/>
                    <a:pt x="19063" y="18196"/>
                    <a:pt x="21463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562100" y="254000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600"/>
                    <a:pt x="6646" y="9600"/>
                    <a:pt x="10246" y="6000"/>
                  </a:cubicBezTo>
                  <a:cubicBezTo>
                    <a:pt x="13846" y="2400"/>
                    <a:pt x="1772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712130" y="215984"/>
              <a:ext cx="180171" cy="16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817" fill="norm" stroke="1" extrusionOk="0">
                  <a:moveTo>
                    <a:pt x="7063" y="8192"/>
                  </a:moveTo>
                  <a:cubicBezTo>
                    <a:pt x="9072" y="6551"/>
                    <a:pt x="11081" y="4911"/>
                    <a:pt x="11960" y="3407"/>
                  </a:cubicBezTo>
                  <a:cubicBezTo>
                    <a:pt x="12839" y="1903"/>
                    <a:pt x="12588" y="536"/>
                    <a:pt x="11835" y="126"/>
                  </a:cubicBezTo>
                  <a:cubicBezTo>
                    <a:pt x="11081" y="-284"/>
                    <a:pt x="9826" y="263"/>
                    <a:pt x="7816" y="2450"/>
                  </a:cubicBezTo>
                  <a:cubicBezTo>
                    <a:pt x="5807" y="4638"/>
                    <a:pt x="3044" y="8465"/>
                    <a:pt x="1537" y="11610"/>
                  </a:cubicBezTo>
                  <a:cubicBezTo>
                    <a:pt x="30" y="14754"/>
                    <a:pt x="-221" y="17215"/>
                    <a:pt x="156" y="18855"/>
                  </a:cubicBezTo>
                  <a:cubicBezTo>
                    <a:pt x="532" y="20496"/>
                    <a:pt x="1537" y="21316"/>
                    <a:pt x="5179" y="20496"/>
                  </a:cubicBezTo>
                  <a:cubicBezTo>
                    <a:pt x="8821" y="19675"/>
                    <a:pt x="15100" y="17215"/>
                    <a:pt x="21379" y="14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918835" y="200997"/>
              <a:ext cx="100373" cy="20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06" fill="norm" stroke="1" extrusionOk="0">
                  <a:moveTo>
                    <a:pt x="11665" y="3536"/>
                  </a:moveTo>
                  <a:cubicBezTo>
                    <a:pt x="11224" y="2434"/>
                    <a:pt x="10783" y="1332"/>
                    <a:pt x="9241" y="671"/>
                  </a:cubicBezTo>
                  <a:cubicBezTo>
                    <a:pt x="7698" y="9"/>
                    <a:pt x="5053" y="-211"/>
                    <a:pt x="3290" y="230"/>
                  </a:cubicBezTo>
                  <a:cubicBezTo>
                    <a:pt x="1526" y="671"/>
                    <a:pt x="645" y="1773"/>
                    <a:pt x="204" y="3095"/>
                  </a:cubicBezTo>
                  <a:cubicBezTo>
                    <a:pt x="-237" y="4418"/>
                    <a:pt x="-237" y="5960"/>
                    <a:pt x="3069" y="8054"/>
                  </a:cubicBezTo>
                  <a:cubicBezTo>
                    <a:pt x="6375" y="10148"/>
                    <a:pt x="12987" y="12793"/>
                    <a:pt x="16734" y="14887"/>
                  </a:cubicBezTo>
                  <a:cubicBezTo>
                    <a:pt x="20481" y="16981"/>
                    <a:pt x="21363" y="18524"/>
                    <a:pt x="20702" y="19516"/>
                  </a:cubicBezTo>
                  <a:cubicBezTo>
                    <a:pt x="20041" y="20507"/>
                    <a:pt x="17836" y="20948"/>
                    <a:pt x="15192" y="21169"/>
                  </a:cubicBezTo>
                  <a:cubicBezTo>
                    <a:pt x="12547" y="21389"/>
                    <a:pt x="9461" y="21389"/>
                    <a:pt x="7477" y="20838"/>
                  </a:cubicBezTo>
                  <a:cubicBezTo>
                    <a:pt x="5494" y="20287"/>
                    <a:pt x="4612" y="19185"/>
                    <a:pt x="3730" y="18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085715" y="0"/>
              <a:ext cx="117736" cy="40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12" fill="norm" stroke="1" extrusionOk="0">
                  <a:moveTo>
                    <a:pt x="6411" y="0"/>
                  </a:moveTo>
                  <a:cubicBezTo>
                    <a:pt x="4483" y="3938"/>
                    <a:pt x="2554" y="7875"/>
                    <a:pt x="1397" y="11194"/>
                  </a:cubicBezTo>
                  <a:cubicBezTo>
                    <a:pt x="240" y="14512"/>
                    <a:pt x="-146" y="17212"/>
                    <a:pt x="47" y="18844"/>
                  </a:cubicBezTo>
                  <a:cubicBezTo>
                    <a:pt x="240" y="20475"/>
                    <a:pt x="1011" y="21037"/>
                    <a:pt x="2554" y="21319"/>
                  </a:cubicBezTo>
                  <a:cubicBezTo>
                    <a:pt x="4097" y="21600"/>
                    <a:pt x="6411" y="21600"/>
                    <a:pt x="9690" y="21150"/>
                  </a:cubicBezTo>
                  <a:cubicBezTo>
                    <a:pt x="12968" y="20700"/>
                    <a:pt x="17211" y="19800"/>
                    <a:pt x="21454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038350" y="266700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073150" y="533400"/>
              <a:ext cx="965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8277"/>
                    <a:pt x="3789" y="14954"/>
                    <a:pt x="5637" y="11908"/>
                  </a:cubicBezTo>
                  <a:cubicBezTo>
                    <a:pt x="7484" y="8862"/>
                    <a:pt x="9284" y="6092"/>
                    <a:pt x="11203" y="4708"/>
                  </a:cubicBezTo>
                  <a:cubicBezTo>
                    <a:pt x="13121" y="3323"/>
                    <a:pt x="15158" y="3323"/>
                    <a:pt x="16911" y="2769"/>
                  </a:cubicBezTo>
                  <a:cubicBezTo>
                    <a:pt x="18663" y="2215"/>
                    <a:pt x="20132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049645" y="571500"/>
              <a:ext cx="995055" cy="14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23" fill="norm" stroke="1" extrusionOk="0">
                  <a:moveTo>
                    <a:pt x="784" y="18254"/>
                  </a:moveTo>
                  <a:cubicBezTo>
                    <a:pt x="418" y="19166"/>
                    <a:pt x="51" y="20079"/>
                    <a:pt x="5" y="20687"/>
                  </a:cubicBezTo>
                  <a:cubicBezTo>
                    <a:pt x="-41" y="21296"/>
                    <a:pt x="234" y="21600"/>
                    <a:pt x="1151" y="20992"/>
                  </a:cubicBezTo>
                  <a:cubicBezTo>
                    <a:pt x="2069" y="20383"/>
                    <a:pt x="3628" y="18862"/>
                    <a:pt x="5325" y="17037"/>
                  </a:cubicBezTo>
                  <a:cubicBezTo>
                    <a:pt x="7021" y="15211"/>
                    <a:pt x="8856" y="13082"/>
                    <a:pt x="10736" y="11104"/>
                  </a:cubicBezTo>
                  <a:cubicBezTo>
                    <a:pt x="12616" y="9127"/>
                    <a:pt x="14542" y="7301"/>
                    <a:pt x="16354" y="5476"/>
                  </a:cubicBezTo>
                  <a:cubicBezTo>
                    <a:pt x="18165" y="3651"/>
                    <a:pt x="19862" y="1825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83373" y="1111250"/>
              <a:ext cx="251678" cy="4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07" fill="norm" stroke="1" extrusionOk="0">
                  <a:moveTo>
                    <a:pt x="2502" y="0"/>
                  </a:moveTo>
                  <a:cubicBezTo>
                    <a:pt x="2142" y="3636"/>
                    <a:pt x="1782" y="7271"/>
                    <a:pt x="1782" y="10586"/>
                  </a:cubicBezTo>
                  <a:cubicBezTo>
                    <a:pt x="1782" y="13901"/>
                    <a:pt x="2142" y="16895"/>
                    <a:pt x="2412" y="18766"/>
                  </a:cubicBezTo>
                  <a:cubicBezTo>
                    <a:pt x="2682" y="20638"/>
                    <a:pt x="2862" y="21386"/>
                    <a:pt x="2772" y="21493"/>
                  </a:cubicBezTo>
                  <a:cubicBezTo>
                    <a:pt x="2682" y="21600"/>
                    <a:pt x="2322" y="21065"/>
                    <a:pt x="1962" y="20531"/>
                  </a:cubicBezTo>
                  <a:cubicBezTo>
                    <a:pt x="1602" y="19996"/>
                    <a:pt x="1242" y="19461"/>
                    <a:pt x="792" y="18392"/>
                  </a:cubicBezTo>
                  <a:cubicBezTo>
                    <a:pt x="342" y="17323"/>
                    <a:pt x="-198" y="15719"/>
                    <a:pt x="72" y="14917"/>
                  </a:cubicBezTo>
                  <a:cubicBezTo>
                    <a:pt x="342" y="14115"/>
                    <a:pt x="1422" y="14115"/>
                    <a:pt x="2772" y="13954"/>
                  </a:cubicBezTo>
                  <a:cubicBezTo>
                    <a:pt x="4122" y="13794"/>
                    <a:pt x="5742" y="13473"/>
                    <a:pt x="7632" y="11869"/>
                  </a:cubicBezTo>
                  <a:cubicBezTo>
                    <a:pt x="9522" y="10265"/>
                    <a:pt x="11682" y="7378"/>
                    <a:pt x="12942" y="5614"/>
                  </a:cubicBezTo>
                  <a:cubicBezTo>
                    <a:pt x="14202" y="3850"/>
                    <a:pt x="14562" y="3208"/>
                    <a:pt x="15192" y="2352"/>
                  </a:cubicBezTo>
                  <a:cubicBezTo>
                    <a:pt x="15822" y="1497"/>
                    <a:pt x="16722" y="428"/>
                    <a:pt x="17172" y="214"/>
                  </a:cubicBezTo>
                  <a:cubicBezTo>
                    <a:pt x="17622" y="0"/>
                    <a:pt x="17622" y="642"/>
                    <a:pt x="17622" y="2994"/>
                  </a:cubicBezTo>
                  <a:cubicBezTo>
                    <a:pt x="17622" y="5347"/>
                    <a:pt x="17622" y="9410"/>
                    <a:pt x="17622" y="11816"/>
                  </a:cubicBezTo>
                  <a:cubicBezTo>
                    <a:pt x="17622" y="14222"/>
                    <a:pt x="17622" y="14970"/>
                    <a:pt x="18252" y="15719"/>
                  </a:cubicBezTo>
                  <a:cubicBezTo>
                    <a:pt x="18882" y="16467"/>
                    <a:pt x="20142" y="17216"/>
                    <a:pt x="21402" y="179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105844" y="1384300"/>
              <a:ext cx="84501" cy="10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90" fill="norm" stroke="1" extrusionOk="0">
                  <a:moveTo>
                    <a:pt x="12409" y="0"/>
                  </a:moveTo>
                  <a:cubicBezTo>
                    <a:pt x="9775" y="415"/>
                    <a:pt x="7141" y="831"/>
                    <a:pt x="4770" y="3738"/>
                  </a:cubicBezTo>
                  <a:cubicBezTo>
                    <a:pt x="2399" y="6646"/>
                    <a:pt x="292" y="12046"/>
                    <a:pt x="28" y="15577"/>
                  </a:cubicBezTo>
                  <a:cubicBezTo>
                    <a:pt x="-235" y="19108"/>
                    <a:pt x="1345" y="20769"/>
                    <a:pt x="4506" y="21185"/>
                  </a:cubicBezTo>
                  <a:cubicBezTo>
                    <a:pt x="7667" y="21600"/>
                    <a:pt x="12409" y="20769"/>
                    <a:pt x="15570" y="19108"/>
                  </a:cubicBezTo>
                  <a:cubicBezTo>
                    <a:pt x="18731" y="17446"/>
                    <a:pt x="20311" y="14954"/>
                    <a:pt x="20838" y="11838"/>
                  </a:cubicBezTo>
                  <a:cubicBezTo>
                    <a:pt x="21365" y="8723"/>
                    <a:pt x="20838" y="4985"/>
                    <a:pt x="18994" y="3323"/>
                  </a:cubicBezTo>
                  <a:cubicBezTo>
                    <a:pt x="17150" y="1662"/>
                    <a:pt x="13989" y="2077"/>
                    <a:pt x="10828" y="2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289050" y="1187449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320800" y="136525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600199" y="1185333"/>
              <a:ext cx="336551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2" y="18174"/>
                    <a:pt x="3804" y="14748"/>
                    <a:pt x="5026" y="11843"/>
                  </a:cubicBezTo>
                  <a:cubicBezTo>
                    <a:pt x="6249" y="8938"/>
                    <a:pt x="6792" y="6554"/>
                    <a:pt x="7132" y="4692"/>
                  </a:cubicBezTo>
                  <a:cubicBezTo>
                    <a:pt x="7472" y="2830"/>
                    <a:pt x="7608" y="1490"/>
                    <a:pt x="7472" y="1266"/>
                  </a:cubicBezTo>
                  <a:cubicBezTo>
                    <a:pt x="7336" y="1043"/>
                    <a:pt x="6928" y="1937"/>
                    <a:pt x="6657" y="3948"/>
                  </a:cubicBezTo>
                  <a:cubicBezTo>
                    <a:pt x="6385" y="5959"/>
                    <a:pt x="6249" y="9087"/>
                    <a:pt x="6181" y="11172"/>
                  </a:cubicBezTo>
                  <a:cubicBezTo>
                    <a:pt x="6113" y="13258"/>
                    <a:pt x="6113" y="14301"/>
                    <a:pt x="6317" y="15120"/>
                  </a:cubicBezTo>
                  <a:cubicBezTo>
                    <a:pt x="6521" y="15939"/>
                    <a:pt x="6928" y="16535"/>
                    <a:pt x="7540" y="16684"/>
                  </a:cubicBezTo>
                  <a:cubicBezTo>
                    <a:pt x="8151" y="16833"/>
                    <a:pt x="8966" y="16535"/>
                    <a:pt x="10257" y="15120"/>
                  </a:cubicBezTo>
                  <a:cubicBezTo>
                    <a:pt x="11547" y="13705"/>
                    <a:pt x="13313" y="11172"/>
                    <a:pt x="14536" y="8714"/>
                  </a:cubicBezTo>
                  <a:cubicBezTo>
                    <a:pt x="15758" y="6257"/>
                    <a:pt x="16438" y="3873"/>
                    <a:pt x="16845" y="2309"/>
                  </a:cubicBezTo>
                  <a:cubicBezTo>
                    <a:pt x="17253" y="745"/>
                    <a:pt x="17389" y="0"/>
                    <a:pt x="17321" y="0"/>
                  </a:cubicBezTo>
                  <a:cubicBezTo>
                    <a:pt x="17253" y="0"/>
                    <a:pt x="16981" y="745"/>
                    <a:pt x="16777" y="2309"/>
                  </a:cubicBezTo>
                  <a:cubicBezTo>
                    <a:pt x="16574" y="3873"/>
                    <a:pt x="16438" y="6257"/>
                    <a:pt x="16845" y="8119"/>
                  </a:cubicBezTo>
                  <a:cubicBezTo>
                    <a:pt x="17253" y="9981"/>
                    <a:pt x="18204" y="11321"/>
                    <a:pt x="19087" y="11992"/>
                  </a:cubicBezTo>
                  <a:cubicBezTo>
                    <a:pt x="19970" y="12662"/>
                    <a:pt x="20785" y="12662"/>
                    <a:pt x="21600" y="126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044699" y="125730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070100" y="1358900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324100" y="1158124"/>
              <a:ext cx="310208" cy="25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94" fill="norm" stroke="1" extrusionOk="0">
                  <a:moveTo>
                    <a:pt x="0" y="21394"/>
                  </a:moveTo>
                  <a:cubicBezTo>
                    <a:pt x="2204" y="17074"/>
                    <a:pt x="4408" y="12754"/>
                    <a:pt x="6024" y="9604"/>
                  </a:cubicBezTo>
                  <a:cubicBezTo>
                    <a:pt x="7641" y="6454"/>
                    <a:pt x="8669" y="4474"/>
                    <a:pt x="9404" y="2944"/>
                  </a:cubicBezTo>
                  <a:cubicBezTo>
                    <a:pt x="10139" y="1414"/>
                    <a:pt x="10580" y="334"/>
                    <a:pt x="10506" y="64"/>
                  </a:cubicBezTo>
                  <a:cubicBezTo>
                    <a:pt x="10433" y="-206"/>
                    <a:pt x="9845" y="334"/>
                    <a:pt x="9257" y="2584"/>
                  </a:cubicBezTo>
                  <a:cubicBezTo>
                    <a:pt x="8669" y="4834"/>
                    <a:pt x="8082" y="8794"/>
                    <a:pt x="7788" y="11224"/>
                  </a:cubicBezTo>
                  <a:cubicBezTo>
                    <a:pt x="7494" y="13654"/>
                    <a:pt x="7494" y="14554"/>
                    <a:pt x="7714" y="15454"/>
                  </a:cubicBezTo>
                  <a:cubicBezTo>
                    <a:pt x="7935" y="16354"/>
                    <a:pt x="8376" y="17254"/>
                    <a:pt x="8963" y="17704"/>
                  </a:cubicBezTo>
                  <a:cubicBezTo>
                    <a:pt x="9551" y="18154"/>
                    <a:pt x="10286" y="18154"/>
                    <a:pt x="11682" y="16984"/>
                  </a:cubicBezTo>
                  <a:cubicBezTo>
                    <a:pt x="13078" y="15814"/>
                    <a:pt x="15135" y="13474"/>
                    <a:pt x="16678" y="11044"/>
                  </a:cubicBezTo>
                  <a:cubicBezTo>
                    <a:pt x="18220" y="8614"/>
                    <a:pt x="19249" y="6094"/>
                    <a:pt x="20057" y="4204"/>
                  </a:cubicBezTo>
                  <a:cubicBezTo>
                    <a:pt x="20865" y="2314"/>
                    <a:pt x="21453" y="1054"/>
                    <a:pt x="21527" y="964"/>
                  </a:cubicBezTo>
                  <a:cubicBezTo>
                    <a:pt x="21600" y="874"/>
                    <a:pt x="21159" y="1954"/>
                    <a:pt x="20645" y="4204"/>
                  </a:cubicBezTo>
                  <a:cubicBezTo>
                    <a:pt x="20131" y="6454"/>
                    <a:pt x="19543" y="9874"/>
                    <a:pt x="19616" y="12484"/>
                  </a:cubicBezTo>
                  <a:cubicBezTo>
                    <a:pt x="19690" y="15094"/>
                    <a:pt x="20424" y="16894"/>
                    <a:pt x="21159" y="186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686050" y="1371599"/>
              <a:ext cx="92869" cy="7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984" fill="norm" stroke="1" extrusionOk="0">
                  <a:moveTo>
                    <a:pt x="7200" y="0"/>
                  </a:moveTo>
                  <a:cubicBezTo>
                    <a:pt x="4800" y="1137"/>
                    <a:pt x="2400" y="2274"/>
                    <a:pt x="1200" y="4263"/>
                  </a:cubicBezTo>
                  <a:cubicBezTo>
                    <a:pt x="0" y="6253"/>
                    <a:pt x="0" y="9095"/>
                    <a:pt x="0" y="11937"/>
                  </a:cubicBezTo>
                  <a:cubicBezTo>
                    <a:pt x="0" y="14779"/>
                    <a:pt x="0" y="17621"/>
                    <a:pt x="1920" y="19326"/>
                  </a:cubicBezTo>
                  <a:cubicBezTo>
                    <a:pt x="3840" y="21032"/>
                    <a:pt x="7680" y="21600"/>
                    <a:pt x="11280" y="20179"/>
                  </a:cubicBezTo>
                  <a:cubicBezTo>
                    <a:pt x="14880" y="18758"/>
                    <a:pt x="18240" y="15347"/>
                    <a:pt x="19920" y="12221"/>
                  </a:cubicBezTo>
                  <a:cubicBezTo>
                    <a:pt x="21600" y="9095"/>
                    <a:pt x="21600" y="6253"/>
                    <a:pt x="18720" y="4263"/>
                  </a:cubicBezTo>
                  <a:cubicBezTo>
                    <a:pt x="15840" y="2274"/>
                    <a:pt x="10080" y="1137"/>
                    <a:pt x="432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22300" y="2844800"/>
              <a:ext cx="63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40"/>
                    <a:pt x="7200" y="10080"/>
                    <a:pt x="3600" y="13320"/>
                  </a:cubicBezTo>
                  <a:cubicBezTo>
                    <a:pt x="0" y="16560"/>
                    <a:pt x="0" y="18000"/>
                    <a:pt x="0" y="19080"/>
                  </a:cubicBezTo>
                  <a:cubicBezTo>
                    <a:pt x="0" y="20160"/>
                    <a:pt x="0" y="20880"/>
                    <a:pt x="3600" y="21240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401934" y="2755900"/>
              <a:ext cx="531516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953" y="21600"/>
                  </a:moveTo>
                  <a:cubicBezTo>
                    <a:pt x="438" y="20829"/>
                    <a:pt x="-76" y="20057"/>
                    <a:pt x="10" y="19286"/>
                  </a:cubicBezTo>
                  <a:cubicBezTo>
                    <a:pt x="95" y="18514"/>
                    <a:pt x="781" y="17743"/>
                    <a:pt x="2624" y="16071"/>
                  </a:cubicBezTo>
                  <a:cubicBezTo>
                    <a:pt x="4467" y="14400"/>
                    <a:pt x="7467" y="11829"/>
                    <a:pt x="10638" y="9129"/>
                  </a:cubicBezTo>
                  <a:cubicBezTo>
                    <a:pt x="13810" y="6429"/>
                    <a:pt x="17153" y="3600"/>
                    <a:pt x="18995" y="2057"/>
                  </a:cubicBezTo>
                  <a:cubicBezTo>
                    <a:pt x="20838" y="514"/>
                    <a:pt x="21181" y="257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850900" y="2971800"/>
              <a:ext cx="184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69950" y="3073399"/>
              <a:ext cx="203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708149" y="2705100"/>
              <a:ext cx="1651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2240"/>
                    <a:pt x="3323" y="4480"/>
                    <a:pt x="6369" y="7680"/>
                  </a:cubicBezTo>
                  <a:cubicBezTo>
                    <a:pt x="9415" y="10880"/>
                    <a:pt x="13846" y="15040"/>
                    <a:pt x="16615" y="17520"/>
                  </a:cubicBezTo>
                  <a:cubicBezTo>
                    <a:pt x="19385" y="20000"/>
                    <a:pt x="20492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723773" y="2705100"/>
              <a:ext cx="136777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70" fill="norm" stroke="1" extrusionOk="0">
                  <a:moveTo>
                    <a:pt x="21473" y="0"/>
                  </a:moveTo>
                  <a:cubicBezTo>
                    <a:pt x="16821" y="4629"/>
                    <a:pt x="12168" y="9257"/>
                    <a:pt x="8679" y="12497"/>
                  </a:cubicBezTo>
                  <a:cubicBezTo>
                    <a:pt x="5190" y="15737"/>
                    <a:pt x="2864" y="17589"/>
                    <a:pt x="1535" y="18900"/>
                  </a:cubicBezTo>
                  <a:cubicBezTo>
                    <a:pt x="205" y="20211"/>
                    <a:pt x="-127" y="20983"/>
                    <a:pt x="39" y="21291"/>
                  </a:cubicBezTo>
                  <a:cubicBezTo>
                    <a:pt x="205" y="21600"/>
                    <a:pt x="870" y="21446"/>
                    <a:pt x="1535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625599" y="2603500"/>
              <a:ext cx="361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21" y="17280"/>
                    <a:pt x="8842" y="12960"/>
                    <a:pt x="12442" y="9360"/>
                  </a:cubicBezTo>
                  <a:cubicBezTo>
                    <a:pt x="16042" y="5760"/>
                    <a:pt x="1882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070099" y="2832100"/>
              <a:ext cx="222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600"/>
                    <a:pt x="12343" y="9600"/>
                    <a:pt x="15943" y="6000"/>
                  </a:cubicBezTo>
                  <a:cubicBezTo>
                    <a:pt x="19543" y="2400"/>
                    <a:pt x="205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400300" y="2584450"/>
              <a:ext cx="4254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2" y="17280"/>
                    <a:pt x="4084" y="12960"/>
                    <a:pt x="5373" y="9920"/>
                  </a:cubicBezTo>
                  <a:cubicBezTo>
                    <a:pt x="6663" y="6880"/>
                    <a:pt x="7200" y="5120"/>
                    <a:pt x="7684" y="3680"/>
                  </a:cubicBezTo>
                  <a:cubicBezTo>
                    <a:pt x="8167" y="2240"/>
                    <a:pt x="8597" y="1120"/>
                    <a:pt x="8651" y="1200"/>
                  </a:cubicBezTo>
                  <a:cubicBezTo>
                    <a:pt x="8704" y="1280"/>
                    <a:pt x="8382" y="2560"/>
                    <a:pt x="8006" y="5360"/>
                  </a:cubicBezTo>
                  <a:cubicBezTo>
                    <a:pt x="7630" y="8160"/>
                    <a:pt x="7200" y="12480"/>
                    <a:pt x="7146" y="15040"/>
                  </a:cubicBezTo>
                  <a:cubicBezTo>
                    <a:pt x="7093" y="17600"/>
                    <a:pt x="7415" y="18400"/>
                    <a:pt x="7791" y="19040"/>
                  </a:cubicBezTo>
                  <a:cubicBezTo>
                    <a:pt x="8167" y="19680"/>
                    <a:pt x="8597" y="20160"/>
                    <a:pt x="9188" y="20320"/>
                  </a:cubicBezTo>
                  <a:cubicBezTo>
                    <a:pt x="9779" y="20480"/>
                    <a:pt x="10531" y="20320"/>
                    <a:pt x="11821" y="18400"/>
                  </a:cubicBezTo>
                  <a:cubicBezTo>
                    <a:pt x="13110" y="16480"/>
                    <a:pt x="14937" y="12800"/>
                    <a:pt x="16066" y="9760"/>
                  </a:cubicBezTo>
                  <a:cubicBezTo>
                    <a:pt x="17194" y="6720"/>
                    <a:pt x="17624" y="4320"/>
                    <a:pt x="18000" y="2640"/>
                  </a:cubicBezTo>
                  <a:cubicBezTo>
                    <a:pt x="18376" y="960"/>
                    <a:pt x="18699" y="0"/>
                    <a:pt x="18860" y="0"/>
                  </a:cubicBezTo>
                  <a:cubicBezTo>
                    <a:pt x="19021" y="0"/>
                    <a:pt x="19021" y="960"/>
                    <a:pt x="18913" y="3520"/>
                  </a:cubicBezTo>
                  <a:cubicBezTo>
                    <a:pt x="18806" y="6080"/>
                    <a:pt x="18591" y="10240"/>
                    <a:pt x="19021" y="13040"/>
                  </a:cubicBezTo>
                  <a:cubicBezTo>
                    <a:pt x="19451" y="15840"/>
                    <a:pt x="20525" y="17280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819400" y="2793999"/>
              <a:ext cx="98515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15166" y="2817"/>
                  </a:moveTo>
                  <a:cubicBezTo>
                    <a:pt x="11489" y="5635"/>
                    <a:pt x="7813" y="8452"/>
                    <a:pt x="5745" y="11270"/>
                  </a:cubicBezTo>
                  <a:cubicBezTo>
                    <a:pt x="3677" y="14087"/>
                    <a:pt x="3217" y="16904"/>
                    <a:pt x="4136" y="18783"/>
                  </a:cubicBezTo>
                  <a:cubicBezTo>
                    <a:pt x="5055" y="20661"/>
                    <a:pt x="7353" y="21600"/>
                    <a:pt x="9881" y="21600"/>
                  </a:cubicBezTo>
                  <a:cubicBezTo>
                    <a:pt x="12409" y="21600"/>
                    <a:pt x="15166" y="20661"/>
                    <a:pt x="17464" y="19252"/>
                  </a:cubicBezTo>
                  <a:cubicBezTo>
                    <a:pt x="19762" y="17843"/>
                    <a:pt x="21600" y="15965"/>
                    <a:pt x="21370" y="12913"/>
                  </a:cubicBezTo>
                  <a:cubicBezTo>
                    <a:pt x="21140" y="9861"/>
                    <a:pt x="18843" y="5635"/>
                    <a:pt x="14936" y="3287"/>
                  </a:cubicBezTo>
                  <a:cubicBezTo>
                    <a:pt x="11030" y="939"/>
                    <a:pt x="5515" y="47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700308" y="3162564"/>
              <a:ext cx="1056724" cy="10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46" fill="norm" stroke="1" extrusionOk="0">
                  <a:moveTo>
                    <a:pt x="548" y="20682"/>
                  </a:moveTo>
                  <a:cubicBezTo>
                    <a:pt x="246" y="21114"/>
                    <a:pt x="-56" y="21546"/>
                    <a:pt x="9" y="21546"/>
                  </a:cubicBezTo>
                  <a:cubicBezTo>
                    <a:pt x="73" y="21546"/>
                    <a:pt x="504" y="21114"/>
                    <a:pt x="1367" y="19818"/>
                  </a:cubicBezTo>
                  <a:cubicBezTo>
                    <a:pt x="2229" y="18522"/>
                    <a:pt x="3522" y="16362"/>
                    <a:pt x="4967" y="14202"/>
                  </a:cubicBezTo>
                  <a:cubicBezTo>
                    <a:pt x="6411" y="12042"/>
                    <a:pt x="8006" y="9882"/>
                    <a:pt x="9731" y="7722"/>
                  </a:cubicBezTo>
                  <a:cubicBezTo>
                    <a:pt x="11455" y="5562"/>
                    <a:pt x="13309" y="3402"/>
                    <a:pt x="15055" y="2106"/>
                  </a:cubicBezTo>
                  <a:cubicBezTo>
                    <a:pt x="16801" y="810"/>
                    <a:pt x="18440" y="378"/>
                    <a:pt x="19431" y="162"/>
                  </a:cubicBezTo>
                  <a:cubicBezTo>
                    <a:pt x="20423" y="-54"/>
                    <a:pt x="20768" y="-54"/>
                    <a:pt x="21048" y="162"/>
                  </a:cubicBezTo>
                  <a:cubicBezTo>
                    <a:pt x="21328" y="378"/>
                    <a:pt x="21544" y="810"/>
                    <a:pt x="21522" y="2322"/>
                  </a:cubicBezTo>
                  <a:cubicBezTo>
                    <a:pt x="21501" y="3834"/>
                    <a:pt x="21242" y="6426"/>
                    <a:pt x="20984" y="8154"/>
                  </a:cubicBezTo>
                  <a:cubicBezTo>
                    <a:pt x="20725" y="9882"/>
                    <a:pt x="20466" y="10746"/>
                    <a:pt x="20207" y="116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930135" y="3376469"/>
              <a:ext cx="119495" cy="23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163" fill="norm" stroke="1" extrusionOk="0">
                  <a:moveTo>
                    <a:pt x="14085" y="5943"/>
                  </a:moveTo>
                  <a:cubicBezTo>
                    <a:pt x="14085" y="4979"/>
                    <a:pt x="14085" y="4015"/>
                    <a:pt x="14085" y="2954"/>
                  </a:cubicBezTo>
                  <a:cubicBezTo>
                    <a:pt x="14085" y="1893"/>
                    <a:pt x="14085" y="736"/>
                    <a:pt x="13185" y="254"/>
                  </a:cubicBezTo>
                  <a:cubicBezTo>
                    <a:pt x="12285" y="-228"/>
                    <a:pt x="10485" y="-35"/>
                    <a:pt x="8145" y="929"/>
                  </a:cubicBezTo>
                  <a:cubicBezTo>
                    <a:pt x="5805" y="1893"/>
                    <a:pt x="2925" y="3629"/>
                    <a:pt x="1305" y="5076"/>
                  </a:cubicBezTo>
                  <a:cubicBezTo>
                    <a:pt x="-315" y="6522"/>
                    <a:pt x="-675" y="7679"/>
                    <a:pt x="1665" y="9029"/>
                  </a:cubicBezTo>
                  <a:cubicBezTo>
                    <a:pt x="4005" y="10379"/>
                    <a:pt x="9045" y="11922"/>
                    <a:pt x="12465" y="12983"/>
                  </a:cubicBezTo>
                  <a:cubicBezTo>
                    <a:pt x="15885" y="14043"/>
                    <a:pt x="17685" y="14622"/>
                    <a:pt x="18945" y="15393"/>
                  </a:cubicBezTo>
                  <a:cubicBezTo>
                    <a:pt x="20205" y="16165"/>
                    <a:pt x="20925" y="17129"/>
                    <a:pt x="19665" y="18190"/>
                  </a:cubicBezTo>
                  <a:cubicBezTo>
                    <a:pt x="18405" y="19251"/>
                    <a:pt x="15165" y="20408"/>
                    <a:pt x="12105" y="20890"/>
                  </a:cubicBezTo>
                  <a:cubicBezTo>
                    <a:pt x="9045" y="21372"/>
                    <a:pt x="6165" y="21179"/>
                    <a:pt x="5625" y="20601"/>
                  </a:cubicBezTo>
                  <a:cubicBezTo>
                    <a:pt x="5085" y="20022"/>
                    <a:pt x="6885" y="19058"/>
                    <a:pt x="8685" y="180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184400" y="3346450"/>
              <a:ext cx="1016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1929"/>
                    <a:pt x="11700" y="3857"/>
                    <a:pt x="8325" y="6686"/>
                  </a:cubicBezTo>
                  <a:cubicBezTo>
                    <a:pt x="4950" y="9514"/>
                    <a:pt x="3150" y="13243"/>
                    <a:pt x="2025" y="15879"/>
                  </a:cubicBezTo>
                  <a:cubicBezTo>
                    <a:pt x="900" y="18514"/>
                    <a:pt x="45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286000" y="3363055"/>
              <a:ext cx="304800" cy="34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14067"/>
                  </a:moveTo>
                  <a:cubicBezTo>
                    <a:pt x="0" y="15790"/>
                    <a:pt x="0" y="17513"/>
                    <a:pt x="150" y="18838"/>
                  </a:cubicBezTo>
                  <a:cubicBezTo>
                    <a:pt x="300" y="20163"/>
                    <a:pt x="600" y="21090"/>
                    <a:pt x="1050" y="21289"/>
                  </a:cubicBezTo>
                  <a:cubicBezTo>
                    <a:pt x="1500" y="21488"/>
                    <a:pt x="2100" y="20958"/>
                    <a:pt x="2625" y="19169"/>
                  </a:cubicBezTo>
                  <a:cubicBezTo>
                    <a:pt x="3150" y="17380"/>
                    <a:pt x="3600" y="14332"/>
                    <a:pt x="3675" y="11748"/>
                  </a:cubicBezTo>
                  <a:cubicBezTo>
                    <a:pt x="3750" y="9164"/>
                    <a:pt x="3450" y="7044"/>
                    <a:pt x="3300" y="5652"/>
                  </a:cubicBezTo>
                  <a:cubicBezTo>
                    <a:pt x="3150" y="4261"/>
                    <a:pt x="3150" y="3598"/>
                    <a:pt x="3525" y="3068"/>
                  </a:cubicBezTo>
                  <a:cubicBezTo>
                    <a:pt x="3900" y="2538"/>
                    <a:pt x="4650" y="2141"/>
                    <a:pt x="6450" y="1611"/>
                  </a:cubicBezTo>
                  <a:cubicBezTo>
                    <a:pt x="8250" y="1081"/>
                    <a:pt x="11100" y="418"/>
                    <a:pt x="13800" y="153"/>
                  </a:cubicBezTo>
                  <a:cubicBezTo>
                    <a:pt x="16500" y="-112"/>
                    <a:pt x="19050" y="21"/>
                    <a:pt x="21600" y="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438400" y="3549649"/>
              <a:ext cx="2159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694" y="635"/>
                    <a:pt x="847" y="1271"/>
                    <a:pt x="424" y="3282"/>
                  </a:cubicBezTo>
                  <a:cubicBezTo>
                    <a:pt x="0" y="5294"/>
                    <a:pt x="0" y="8682"/>
                    <a:pt x="0" y="11118"/>
                  </a:cubicBezTo>
                  <a:cubicBezTo>
                    <a:pt x="0" y="13553"/>
                    <a:pt x="0" y="15035"/>
                    <a:pt x="0" y="15247"/>
                  </a:cubicBezTo>
                  <a:cubicBezTo>
                    <a:pt x="0" y="15459"/>
                    <a:pt x="0" y="14400"/>
                    <a:pt x="847" y="12282"/>
                  </a:cubicBezTo>
                  <a:cubicBezTo>
                    <a:pt x="1694" y="10165"/>
                    <a:pt x="3388" y="6988"/>
                    <a:pt x="5612" y="4871"/>
                  </a:cubicBezTo>
                  <a:cubicBezTo>
                    <a:pt x="7835" y="2753"/>
                    <a:pt x="10588" y="1694"/>
                    <a:pt x="12706" y="2012"/>
                  </a:cubicBezTo>
                  <a:cubicBezTo>
                    <a:pt x="14824" y="2329"/>
                    <a:pt x="16306" y="4024"/>
                    <a:pt x="17682" y="7518"/>
                  </a:cubicBezTo>
                  <a:cubicBezTo>
                    <a:pt x="19059" y="11012"/>
                    <a:pt x="20329" y="163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29105" y="4748670"/>
              <a:ext cx="189995" cy="43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25" fill="norm" stroke="1" extrusionOk="0">
                  <a:moveTo>
                    <a:pt x="663" y="20519"/>
                  </a:moveTo>
                  <a:cubicBezTo>
                    <a:pt x="423" y="21035"/>
                    <a:pt x="183" y="21552"/>
                    <a:pt x="63" y="21397"/>
                  </a:cubicBezTo>
                  <a:cubicBezTo>
                    <a:pt x="-57" y="21242"/>
                    <a:pt x="-57" y="20415"/>
                    <a:pt x="543" y="18762"/>
                  </a:cubicBezTo>
                  <a:cubicBezTo>
                    <a:pt x="1143" y="17108"/>
                    <a:pt x="2343" y="14628"/>
                    <a:pt x="3663" y="11837"/>
                  </a:cubicBezTo>
                  <a:cubicBezTo>
                    <a:pt x="4983" y="9047"/>
                    <a:pt x="6423" y="5946"/>
                    <a:pt x="7383" y="4138"/>
                  </a:cubicBezTo>
                  <a:cubicBezTo>
                    <a:pt x="8343" y="2329"/>
                    <a:pt x="8823" y="1812"/>
                    <a:pt x="9303" y="1244"/>
                  </a:cubicBezTo>
                  <a:cubicBezTo>
                    <a:pt x="9783" y="675"/>
                    <a:pt x="10263" y="55"/>
                    <a:pt x="10743" y="4"/>
                  </a:cubicBezTo>
                  <a:cubicBezTo>
                    <a:pt x="11223" y="-48"/>
                    <a:pt x="11703" y="469"/>
                    <a:pt x="12543" y="2277"/>
                  </a:cubicBezTo>
                  <a:cubicBezTo>
                    <a:pt x="13383" y="4086"/>
                    <a:pt x="14583" y="7186"/>
                    <a:pt x="15663" y="9460"/>
                  </a:cubicBezTo>
                  <a:cubicBezTo>
                    <a:pt x="16743" y="11734"/>
                    <a:pt x="17703" y="13181"/>
                    <a:pt x="18543" y="14214"/>
                  </a:cubicBezTo>
                  <a:cubicBezTo>
                    <a:pt x="19383" y="15248"/>
                    <a:pt x="20103" y="15868"/>
                    <a:pt x="19983" y="16023"/>
                  </a:cubicBezTo>
                  <a:cubicBezTo>
                    <a:pt x="19863" y="16178"/>
                    <a:pt x="18903" y="15868"/>
                    <a:pt x="17223" y="15454"/>
                  </a:cubicBezTo>
                  <a:cubicBezTo>
                    <a:pt x="15543" y="15041"/>
                    <a:pt x="13143" y="14524"/>
                    <a:pt x="10743" y="14163"/>
                  </a:cubicBezTo>
                  <a:cubicBezTo>
                    <a:pt x="8343" y="13801"/>
                    <a:pt x="5943" y="13594"/>
                    <a:pt x="5583" y="13336"/>
                  </a:cubicBezTo>
                  <a:cubicBezTo>
                    <a:pt x="5223" y="13077"/>
                    <a:pt x="6903" y="12767"/>
                    <a:pt x="9903" y="12457"/>
                  </a:cubicBezTo>
                  <a:cubicBezTo>
                    <a:pt x="12903" y="12147"/>
                    <a:pt x="17223" y="11837"/>
                    <a:pt x="21543" y="11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93293" y="4896792"/>
              <a:ext cx="51648" cy="19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201" fill="norm" stroke="1" extrusionOk="0">
                  <a:moveTo>
                    <a:pt x="18234" y="2008"/>
                  </a:moveTo>
                  <a:cubicBezTo>
                    <a:pt x="15741" y="1069"/>
                    <a:pt x="13249" y="130"/>
                    <a:pt x="10341" y="12"/>
                  </a:cubicBezTo>
                  <a:cubicBezTo>
                    <a:pt x="7434" y="-105"/>
                    <a:pt x="4111" y="599"/>
                    <a:pt x="2034" y="1538"/>
                  </a:cubicBezTo>
                  <a:cubicBezTo>
                    <a:pt x="-43" y="2478"/>
                    <a:pt x="-874" y="3652"/>
                    <a:pt x="1203" y="5647"/>
                  </a:cubicBezTo>
                  <a:cubicBezTo>
                    <a:pt x="3280" y="7643"/>
                    <a:pt x="8264" y="10460"/>
                    <a:pt x="12003" y="12338"/>
                  </a:cubicBezTo>
                  <a:cubicBezTo>
                    <a:pt x="15741" y="14217"/>
                    <a:pt x="18234" y="15156"/>
                    <a:pt x="19480" y="16447"/>
                  </a:cubicBezTo>
                  <a:cubicBezTo>
                    <a:pt x="20726" y="17738"/>
                    <a:pt x="20726" y="19382"/>
                    <a:pt x="17818" y="20321"/>
                  </a:cubicBezTo>
                  <a:cubicBezTo>
                    <a:pt x="14911" y="21260"/>
                    <a:pt x="9095" y="21495"/>
                    <a:pt x="5772" y="20791"/>
                  </a:cubicBezTo>
                  <a:cubicBezTo>
                    <a:pt x="2449" y="20086"/>
                    <a:pt x="1618" y="18443"/>
                    <a:pt x="788" y="167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12530" y="4880318"/>
              <a:ext cx="66920" cy="19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75" fill="norm" stroke="1" extrusionOk="0">
                  <a:moveTo>
                    <a:pt x="21340" y="1686"/>
                  </a:moveTo>
                  <a:cubicBezTo>
                    <a:pt x="18640" y="997"/>
                    <a:pt x="15940" y="308"/>
                    <a:pt x="12903" y="78"/>
                  </a:cubicBezTo>
                  <a:cubicBezTo>
                    <a:pt x="9865" y="-152"/>
                    <a:pt x="6490" y="78"/>
                    <a:pt x="4127" y="1457"/>
                  </a:cubicBezTo>
                  <a:cubicBezTo>
                    <a:pt x="1765" y="2835"/>
                    <a:pt x="415" y="5363"/>
                    <a:pt x="78" y="7201"/>
                  </a:cubicBezTo>
                  <a:cubicBezTo>
                    <a:pt x="-260" y="9039"/>
                    <a:pt x="415" y="10188"/>
                    <a:pt x="3790" y="11682"/>
                  </a:cubicBezTo>
                  <a:cubicBezTo>
                    <a:pt x="7165" y="13176"/>
                    <a:pt x="13240" y="15014"/>
                    <a:pt x="15940" y="16737"/>
                  </a:cubicBezTo>
                  <a:cubicBezTo>
                    <a:pt x="18640" y="18461"/>
                    <a:pt x="17965" y="20069"/>
                    <a:pt x="15940" y="20759"/>
                  </a:cubicBezTo>
                  <a:cubicBezTo>
                    <a:pt x="13915" y="21448"/>
                    <a:pt x="10540" y="21218"/>
                    <a:pt x="8515" y="20529"/>
                  </a:cubicBezTo>
                  <a:cubicBezTo>
                    <a:pt x="6490" y="19839"/>
                    <a:pt x="5815" y="18691"/>
                    <a:pt x="5140" y="175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42950" y="4909496"/>
              <a:ext cx="215900" cy="12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3079"/>
                  </a:moveTo>
                  <a:cubicBezTo>
                    <a:pt x="1271" y="6319"/>
                    <a:pt x="2541" y="9559"/>
                    <a:pt x="3071" y="12979"/>
                  </a:cubicBezTo>
                  <a:cubicBezTo>
                    <a:pt x="3600" y="16399"/>
                    <a:pt x="3388" y="19999"/>
                    <a:pt x="3176" y="20719"/>
                  </a:cubicBezTo>
                  <a:cubicBezTo>
                    <a:pt x="2965" y="21439"/>
                    <a:pt x="2753" y="19279"/>
                    <a:pt x="2753" y="15679"/>
                  </a:cubicBezTo>
                  <a:cubicBezTo>
                    <a:pt x="2753" y="12079"/>
                    <a:pt x="2965" y="7039"/>
                    <a:pt x="3494" y="3979"/>
                  </a:cubicBezTo>
                  <a:cubicBezTo>
                    <a:pt x="4024" y="919"/>
                    <a:pt x="4871" y="-161"/>
                    <a:pt x="5718" y="19"/>
                  </a:cubicBezTo>
                  <a:cubicBezTo>
                    <a:pt x="6565" y="199"/>
                    <a:pt x="7412" y="1639"/>
                    <a:pt x="8047" y="3259"/>
                  </a:cubicBezTo>
                  <a:cubicBezTo>
                    <a:pt x="8682" y="4879"/>
                    <a:pt x="9106" y="6679"/>
                    <a:pt x="9741" y="9019"/>
                  </a:cubicBezTo>
                  <a:cubicBezTo>
                    <a:pt x="10376" y="11359"/>
                    <a:pt x="11224" y="14239"/>
                    <a:pt x="11541" y="14779"/>
                  </a:cubicBezTo>
                  <a:cubicBezTo>
                    <a:pt x="11859" y="15319"/>
                    <a:pt x="11647" y="13519"/>
                    <a:pt x="11859" y="11899"/>
                  </a:cubicBezTo>
                  <a:cubicBezTo>
                    <a:pt x="12071" y="10279"/>
                    <a:pt x="12706" y="8839"/>
                    <a:pt x="13447" y="7579"/>
                  </a:cubicBezTo>
                  <a:cubicBezTo>
                    <a:pt x="14188" y="6319"/>
                    <a:pt x="15035" y="5239"/>
                    <a:pt x="15988" y="4879"/>
                  </a:cubicBezTo>
                  <a:cubicBezTo>
                    <a:pt x="16941" y="4519"/>
                    <a:pt x="18000" y="4879"/>
                    <a:pt x="18529" y="6139"/>
                  </a:cubicBezTo>
                  <a:cubicBezTo>
                    <a:pt x="19059" y="7399"/>
                    <a:pt x="19059" y="9559"/>
                    <a:pt x="19482" y="11179"/>
                  </a:cubicBezTo>
                  <a:cubicBezTo>
                    <a:pt x="19906" y="12799"/>
                    <a:pt x="20753" y="13879"/>
                    <a:pt x="21600" y="149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78694" y="4853197"/>
              <a:ext cx="108288" cy="33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85" fill="norm" stroke="1" extrusionOk="0">
                  <a:moveTo>
                    <a:pt x="4829" y="4745"/>
                  </a:moveTo>
                  <a:cubicBezTo>
                    <a:pt x="4413" y="9065"/>
                    <a:pt x="3998" y="13385"/>
                    <a:pt x="3790" y="15950"/>
                  </a:cubicBezTo>
                  <a:cubicBezTo>
                    <a:pt x="3582" y="18515"/>
                    <a:pt x="3582" y="19325"/>
                    <a:pt x="3375" y="20067"/>
                  </a:cubicBezTo>
                  <a:cubicBezTo>
                    <a:pt x="3167" y="20810"/>
                    <a:pt x="2752" y="21485"/>
                    <a:pt x="2129" y="21485"/>
                  </a:cubicBezTo>
                  <a:cubicBezTo>
                    <a:pt x="1506" y="21485"/>
                    <a:pt x="675" y="20810"/>
                    <a:pt x="259" y="18582"/>
                  </a:cubicBezTo>
                  <a:cubicBezTo>
                    <a:pt x="-156" y="16355"/>
                    <a:pt x="-156" y="12575"/>
                    <a:pt x="882" y="9470"/>
                  </a:cubicBezTo>
                  <a:cubicBezTo>
                    <a:pt x="1921" y="6365"/>
                    <a:pt x="3998" y="3935"/>
                    <a:pt x="5867" y="2450"/>
                  </a:cubicBezTo>
                  <a:cubicBezTo>
                    <a:pt x="7736" y="965"/>
                    <a:pt x="9398" y="425"/>
                    <a:pt x="11267" y="155"/>
                  </a:cubicBezTo>
                  <a:cubicBezTo>
                    <a:pt x="13136" y="-115"/>
                    <a:pt x="15213" y="-115"/>
                    <a:pt x="17290" y="830"/>
                  </a:cubicBezTo>
                  <a:cubicBezTo>
                    <a:pt x="19367" y="1775"/>
                    <a:pt x="21444" y="3665"/>
                    <a:pt x="21236" y="5083"/>
                  </a:cubicBezTo>
                  <a:cubicBezTo>
                    <a:pt x="21029" y="6500"/>
                    <a:pt x="18536" y="7445"/>
                    <a:pt x="16252" y="7985"/>
                  </a:cubicBezTo>
                  <a:cubicBezTo>
                    <a:pt x="13967" y="8525"/>
                    <a:pt x="11890" y="8660"/>
                    <a:pt x="10644" y="8390"/>
                  </a:cubicBezTo>
                  <a:cubicBezTo>
                    <a:pt x="9398" y="8120"/>
                    <a:pt x="8982" y="7445"/>
                    <a:pt x="8567" y="67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163496" y="4686300"/>
              <a:ext cx="93805" cy="33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09" fill="norm" stroke="1" extrusionOk="0">
                  <a:moveTo>
                    <a:pt x="15512" y="0"/>
                  </a:moveTo>
                  <a:cubicBezTo>
                    <a:pt x="12632" y="2734"/>
                    <a:pt x="9752" y="5468"/>
                    <a:pt x="7112" y="8476"/>
                  </a:cubicBezTo>
                  <a:cubicBezTo>
                    <a:pt x="4472" y="11484"/>
                    <a:pt x="2072" y="14765"/>
                    <a:pt x="872" y="16952"/>
                  </a:cubicBezTo>
                  <a:cubicBezTo>
                    <a:pt x="-328" y="19139"/>
                    <a:pt x="-328" y="20233"/>
                    <a:pt x="1112" y="20848"/>
                  </a:cubicBezTo>
                  <a:cubicBezTo>
                    <a:pt x="2552" y="21463"/>
                    <a:pt x="5432" y="21600"/>
                    <a:pt x="8792" y="21122"/>
                  </a:cubicBezTo>
                  <a:cubicBezTo>
                    <a:pt x="12152" y="20643"/>
                    <a:pt x="15992" y="19549"/>
                    <a:pt x="18152" y="18661"/>
                  </a:cubicBezTo>
                  <a:cubicBezTo>
                    <a:pt x="20312" y="17772"/>
                    <a:pt x="20792" y="17089"/>
                    <a:pt x="21272" y="16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149349" y="49149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74380" y="5143500"/>
              <a:ext cx="743220" cy="11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93" fill="norm" stroke="1" extrusionOk="0">
                  <a:moveTo>
                    <a:pt x="2401" y="12729"/>
                  </a:moveTo>
                  <a:cubicBezTo>
                    <a:pt x="1787" y="13886"/>
                    <a:pt x="1173" y="15043"/>
                    <a:pt x="713" y="16393"/>
                  </a:cubicBezTo>
                  <a:cubicBezTo>
                    <a:pt x="253" y="17743"/>
                    <a:pt x="-54" y="19286"/>
                    <a:pt x="7" y="20250"/>
                  </a:cubicBezTo>
                  <a:cubicBezTo>
                    <a:pt x="69" y="21214"/>
                    <a:pt x="498" y="21600"/>
                    <a:pt x="1633" y="21021"/>
                  </a:cubicBezTo>
                  <a:cubicBezTo>
                    <a:pt x="2769" y="20443"/>
                    <a:pt x="4610" y="18900"/>
                    <a:pt x="6635" y="16586"/>
                  </a:cubicBezTo>
                  <a:cubicBezTo>
                    <a:pt x="8660" y="14271"/>
                    <a:pt x="10869" y="11186"/>
                    <a:pt x="13170" y="8679"/>
                  </a:cubicBezTo>
                  <a:cubicBezTo>
                    <a:pt x="15471" y="6171"/>
                    <a:pt x="17864" y="4243"/>
                    <a:pt x="19276" y="2893"/>
                  </a:cubicBezTo>
                  <a:cubicBezTo>
                    <a:pt x="20687" y="1543"/>
                    <a:pt x="21116" y="771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758771" y="5111750"/>
              <a:ext cx="377879" cy="8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44" fill="norm" stroke="1" extrusionOk="0">
                  <a:moveTo>
                    <a:pt x="3804" y="19938"/>
                  </a:moveTo>
                  <a:cubicBezTo>
                    <a:pt x="3080" y="19938"/>
                    <a:pt x="2356" y="19938"/>
                    <a:pt x="1572" y="20215"/>
                  </a:cubicBezTo>
                  <a:cubicBezTo>
                    <a:pt x="788" y="20492"/>
                    <a:pt x="-57" y="21046"/>
                    <a:pt x="3" y="21323"/>
                  </a:cubicBezTo>
                  <a:cubicBezTo>
                    <a:pt x="64" y="21600"/>
                    <a:pt x="1029" y="21600"/>
                    <a:pt x="3865" y="19108"/>
                  </a:cubicBezTo>
                  <a:cubicBezTo>
                    <a:pt x="6701" y="16615"/>
                    <a:pt x="11407" y="11631"/>
                    <a:pt x="14665" y="8031"/>
                  </a:cubicBezTo>
                  <a:cubicBezTo>
                    <a:pt x="17923" y="4431"/>
                    <a:pt x="19733" y="2215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365249" y="489585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384300" y="50228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670049" y="4797788"/>
              <a:ext cx="127001" cy="24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1377"/>
                  </a:moveTo>
                  <a:cubicBezTo>
                    <a:pt x="19440" y="813"/>
                    <a:pt x="17280" y="250"/>
                    <a:pt x="15300" y="62"/>
                  </a:cubicBezTo>
                  <a:cubicBezTo>
                    <a:pt x="13320" y="-126"/>
                    <a:pt x="11520" y="62"/>
                    <a:pt x="9360" y="1377"/>
                  </a:cubicBezTo>
                  <a:cubicBezTo>
                    <a:pt x="7200" y="2691"/>
                    <a:pt x="4680" y="5133"/>
                    <a:pt x="2880" y="8326"/>
                  </a:cubicBezTo>
                  <a:cubicBezTo>
                    <a:pt x="1080" y="11519"/>
                    <a:pt x="0" y="15464"/>
                    <a:pt x="0" y="17905"/>
                  </a:cubicBezTo>
                  <a:cubicBezTo>
                    <a:pt x="0" y="20347"/>
                    <a:pt x="1080" y="21286"/>
                    <a:pt x="3600" y="21380"/>
                  </a:cubicBezTo>
                  <a:cubicBezTo>
                    <a:pt x="6120" y="21474"/>
                    <a:pt x="10080" y="20723"/>
                    <a:pt x="14040" y="19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802836" y="4889500"/>
              <a:ext cx="1961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50"/>
                    <a:pt x="-1585" y="11700"/>
                    <a:pt x="575" y="15300"/>
                  </a:cubicBezTo>
                  <a:cubicBezTo>
                    <a:pt x="2735" y="18900"/>
                    <a:pt x="11375" y="202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854199" y="4833811"/>
              <a:ext cx="90604" cy="19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212" fill="norm" stroke="1" extrusionOk="0">
                  <a:moveTo>
                    <a:pt x="0" y="531"/>
                  </a:moveTo>
                  <a:cubicBezTo>
                    <a:pt x="2400" y="72"/>
                    <a:pt x="4800" y="-388"/>
                    <a:pt x="8880" y="531"/>
                  </a:cubicBezTo>
                  <a:cubicBezTo>
                    <a:pt x="12960" y="1450"/>
                    <a:pt x="18720" y="3748"/>
                    <a:pt x="20160" y="7080"/>
                  </a:cubicBezTo>
                  <a:cubicBezTo>
                    <a:pt x="21600" y="10412"/>
                    <a:pt x="18720" y="14778"/>
                    <a:pt x="16320" y="17306"/>
                  </a:cubicBezTo>
                  <a:cubicBezTo>
                    <a:pt x="13920" y="19833"/>
                    <a:pt x="12000" y="20523"/>
                    <a:pt x="10080" y="212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139949" y="4732434"/>
              <a:ext cx="147704" cy="30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287" fill="norm" stroke="1" extrusionOk="0">
                  <a:moveTo>
                    <a:pt x="0" y="5244"/>
                  </a:moveTo>
                  <a:cubicBezTo>
                    <a:pt x="0" y="9564"/>
                    <a:pt x="0" y="13884"/>
                    <a:pt x="0" y="16416"/>
                  </a:cubicBezTo>
                  <a:cubicBezTo>
                    <a:pt x="0" y="18949"/>
                    <a:pt x="0" y="19693"/>
                    <a:pt x="148" y="19619"/>
                  </a:cubicBezTo>
                  <a:cubicBezTo>
                    <a:pt x="296" y="19544"/>
                    <a:pt x="592" y="18651"/>
                    <a:pt x="592" y="16118"/>
                  </a:cubicBezTo>
                  <a:cubicBezTo>
                    <a:pt x="592" y="13586"/>
                    <a:pt x="296" y="9415"/>
                    <a:pt x="296" y="6510"/>
                  </a:cubicBezTo>
                  <a:cubicBezTo>
                    <a:pt x="296" y="3605"/>
                    <a:pt x="592" y="1966"/>
                    <a:pt x="1479" y="998"/>
                  </a:cubicBezTo>
                  <a:cubicBezTo>
                    <a:pt x="2367" y="30"/>
                    <a:pt x="3847" y="-268"/>
                    <a:pt x="6510" y="253"/>
                  </a:cubicBezTo>
                  <a:cubicBezTo>
                    <a:pt x="9173" y="775"/>
                    <a:pt x="13019" y="2115"/>
                    <a:pt x="16126" y="4499"/>
                  </a:cubicBezTo>
                  <a:cubicBezTo>
                    <a:pt x="19233" y="6882"/>
                    <a:pt x="21600" y="10309"/>
                    <a:pt x="20268" y="13139"/>
                  </a:cubicBezTo>
                  <a:cubicBezTo>
                    <a:pt x="18937" y="15969"/>
                    <a:pt x="13907" y="18204"/>
                    <a:pt x="10652" y="19470"/>
                  </a:cubicBezTo>
                  <a:cubicBezTo>
                    <a:pt x="7397" y="20736"/>
                    <a:pt x="5918" y="21034"/>
                    <a:pt x="4438" y="21183"/>
                  </a:cubicBezTo>
                  <a:cubicBezTo>
                    <a:pt x="2959" y="21332"/>
                    <a:pt x="1479" y="21332"/>
                    <a:pt x="1479" y="21109"/>
                  </a:cubicBezTo>
                  <a:cubicBezTo>
                    <a:pt x="1479" y="20885"/>
                    <a:pt x="2959" y="20438"/>
                    <a:pt x="4882" y="19917"/>
                  </a:cubicBezTo>
                  <a:cubicBezTo>
                    <a:pt x="6805" y="19395"/>
                    <a:pt x="9173" y="18800"/>
                    <a:pt x="11540" y="18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395651" y="4845050"/>
              <a:ext cx="2078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134" y="21600"/>
                  </a:moveTo>
                  <a:cubicBezTo>
                    <a:pt x="480" y="19800"/>
                    <a:pt x="-175" y="18000"/>
                    <a:pt x="43" y="15525"/>
                  </a:cubicBezTo>
                  <a:cubicBezTo>
                    <a:pt x="261" y="13050"/>
                    <a:pt x="1352" y="9900"/>
                    <a:pt x="2443" y="8100"/>
                  </a:cubicBezTo>
                  <a:cubicBezTo>
                    <a:pt x="3534" y="6300"/>
                    <a:pt x="4625" y="5850"/>
                    <a:pt x="6043" y="7425"/>
                  </a:cubicBezTo>
                  <a:cubicBezTo>
                    <a:pt x="7461" y="9000"/>
                    <a:pt x="9207" y="12600"/>
                    <a:pt x="10625" y="14625"/>
                  </a:cubicBezTo>
                  <a:cubicBezTo>
                    <a:pt x="12043" y="16650"/>
                    <a:pt x="13134" y="17100"/>
                    <a:pt x="14880" y="14400"/>
                  </a:cubicBezTo>
                  <a:cubicBezTo>
                    <a:pt x="16625" y="11700"/>
                    <a:pt x="19025" y="5850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727060" y="4692650"/>
              <a:ext cx="225691" cy="23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37" fill="norm" stroke="1" extrusionOk="0">
                  <a:moveTo>
                    <a:pt x="2750" y="8602"/>
                  </a:moveTo>
                  <a:cubicBezTo>
                    <a:pt x="2750" y="12425"/>
                    <a:pt x="2750" y="16248"/>
                    <a:pt x="2346" y="18542"/>
                  </a:cubicBezTo>
                  <a:cubicBezTo>
                    <a:pt x="1943" y="20835"/>
                    <a:pt x="1135" y="21600"/>
                    <a:pt x="631" y="21409"/>
                  </a:cubicBezTo>
                  <a:cubicBezTo>
                    <a:pt x="126" y="21218"/>
                    <a:pt x="-76" y="20071"/>
                    <a:pt x="25" y="17490"/>
                  </a:cubicBezTo>
                  <a:cubicBezTo>
                    <a:pt x="126" y="14910"/>
                    <a:pt x="530" y="10896"/>
                    <a:pt x="1034" y="8411"/>
                  </a:cubicBezTo>
                  <a:cubicBezTo>
                    <a:pt x="1539" y="5926"/>
                    <a:pt x="2145" y="4970"/>
                    <a:pt x="3053" y="4588"/>
                  </a:cubicBezTo>
                  <a:cubicBezTo>
                    <a:pt x="3961" y="4205"/>
                    <a:pt x="5173" y="4396"/>
                    <a:pt x="6586" y="6499"/>
                  </a:cubicBezTo>
                  <a:cubicBezTo>
                    <a:pt x="7999" y="8602"/>
                    <a:pt x="9614" y="12616"/>
                    <a:pt x="10724" y="15388"/>
                  </a:cubicBezTo>
                  <a:cubicBezTo>
                    <a:pt x="11834" y="18159"/>
                    <a:pt x="12440" y="19688"/>
                    <a:pt x="13449" y="20549"/>
                  </a:cubicBezTo>
                  <a:cubicBezTo>
                    <a:pt x="14459" y="21409"/>
                    <a:pt x="15872" y="21600"/>
                    <a:pt x="17083" y="19306"/>
                  </a:cubicBezTo>
                  <a:cubicBezTo>
                    <a:pt x="18294" y="17012"/>
                    <a:pt x="19303" y="12234"/>
                    <a:pt x="20010" y="8602"/>
                  </a:cubicBezTo>
                  <a:cubicBezTo>
                    <a:pt x="20717" y="4970"/>
                    <a:pt x="21120" y="2485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991858" y="4806950"/>
              <a:ext cx="75193" cy="11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902" fill="norm" stroke="1" extrusionOk="0">
                  <a:moveTo>
                    <a:pt x="21314" y="0"/>
                  </a:moveTo>
                  <a:cubicBezTo>
                    <a:pt x="15914" y="1929"/>
                    <a:pt x="10514" y="3857"/>
                    <a:pt x="6914" y="5786"/>
                  </a:cubicBezTo>
                  <a:cubicBezTo>
                    <a:pt x="3314" y="7714"/>
                    <a:pt x="1514" y="9643"/>
                    <a:pt x="614" y="12150"/>
                  </a:cubicBezTo>
                  <a:cubicBezTo>
                    <a:pt x="-286" y="14657"/>
                    <a:pt x="-286" y="17743"/>
                    <a:pt x="1214" y="19479"/>
                  </a:cubicBezTo>
                  <a:cubicBezTo>
                    <a:pt x="2714" y="21214"/>
                    <a:pt x="5714" y="21600"/>
                    <a:pt x="9014" y="19286"/>
                  </a:cubicBezTo>
                  <a:cubicBezTo>
                    <a:pt x="12314" y="16971"/>
                    <a:pt x="15914" y="11957"/>
                    <a:pt x="16514" y="8871"/>
                  </a:cubicBezTo>
                  <a:cubicBezTo>
                    <a:pt x="17114" y="5786"/>
                    <a:pt x="14714" y="4629"/>
                    <a:pt x="12314" y="3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105150" y="4768849"/>
              <a:ext cx="133350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5815"/>
                  </a:moveTo>
                  <a:cubicBezTo>
                    <a:pt x="1714" y="5815"/>
                    <a:pt x="3429" y="5815"/>
                    <a:pt x="5314" y="7477"/>
                  </a:cubicBezTo>
                  <a:cubicBezTo>
                    <a:pt x="7200" y="9138"/>
                    <a:pt x="9257" y="12462"/>
                    <a:pt x="10457" y="14815"/>
                  </a:cubicBezTo>
                  <a:cubicBezTo>
                    <a:pt x="11657" y="17169"/>
                    <a:pt x="12000" y="18554"/>
                    <a:pt x="11486" y="19662"/>
                  </a:cubicBezTo>
                  <a:cubicBezTo>
                    <a:pt x="10971" y="20769"/>
                    <a:pt x="9600" y="21600"/>
                    <a:pt x="8571" y="21323"/>
                  </a:cubicBezTo>
                  <a:cubicBezTo>
                    <a:pt x="7543" y="21046"/>
                    <a:pt x="6857" y="19662"/>
                    <a:pt x="7543" y="16754"/>
                  </a:cubicBezTo>
                  <a:cubicBezTo>
                    <a:pt x="8229" y="13846"/>
                    <a:pt x="10286" y="9415"/>
                    <a:pt x="12857" y="6369"/>
                  </a:cubicBezTo>
                  <a:cubicBezTo>
                    <a:pt x="15429" y="3323"/>
                    <a:pt x="1851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276600" y="4763012"/>
              <a:ext cx="247650" cy="14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781"/>
                  </a:moveTo>
                  <a:cubicBezTo>
                    <a:pt x="738" y="7864"/>
                    <a:pt x="1477" y="12946"/>
                    <a:pt x="1846" y="16281"/>
                  </a:cubicBezTo>
                  <a:cubicBezTo>
                    <a:pt x="2215" y="19617"/>
                    <a:pt x="2215" y="21205"/>
                    <a:pt x="2308" y="21046"/>
                  </a:cubicBezTo>
                  <a:cubicBezTo>
                    <a:pt x="2400" y="20887"/>
                    <a:pt x="2585" y="18981"/>
                    <a:pt x="3231" y="16281"/>
                  </a:cubicBezTo>
                  <a:cubicBezTo>
                    <a:pt x="3877" y="13581"/>
                    <a:pt x="4985" y="10087"/>
                    <a:pt x="5815" y="7705"/>
                  </a:cubicBezTo>
                  <a:cubicBezTo>
                    <a:pt x="6646" y="5323"/>
                    <a:pt x="7200" y="4052"/>
                    <a:pt x="7754" y="4052"/>
                  </a:cubicBezTo>
                  <a:cubicBezTo>
                    <a:pt x="8308" y="4052"/>
                    <a:pt x="8862" y="5323"/>
                    <a:pt x="9138" y="7229"/>
                  </a:cubicBezTo>
                  <a:cubicBezTo>
                    <a:pt x="9415" y="9134"/>
                    <a:pt x="9415" y="11676"/>
                    <a:pt x="9692" y="12152"/>
                  </a:cubicBezTo>
                  <a:cubicBezTo>
                    <a:pt x="9969" y="12629"/>
                    <a:pt x="10523" y="11040"/>
                    <a:pt x="11354" y="8817"/>
                  </a:cubicBezTo>
                  <a:cubicBezTo>
                    <a:pt x="12185" y="6593"/>
                    <a:pt x="13292" y="3734"/>
                    <a:pt x="14308" y="1987"/>
                  </a:cubicBezTo>
                  <a:cubicBezTo>
                    <a:pt x="15323" y="240"/>
                    <a:pt x="16246" y="-395"/>
                    <a:pt x="16800" y="240"/>
                  </a:cubicBezTo>
                  <a:cubicBezTo>
                    <a:pt x="17354" y="876"/>
                    <a:pt x="17538" y="2781"/>
                    <a:pt x="17631" y="5323"/>
                  </a:cubicBezTo>
                  <a:cubicBezTo>
                    <a:pt x="17723" y="7864"/>
                    <a:pt x="17723" y="11040"/>
                    <a:pt x="17815" y="13423"/>
                  </a:cubicBezTo>
                  <a:cubicBezTo>
                    <a:pt x="17908" y="15805"/>
                    <a:pt x="18092" y="17393"/>
                    <a:pt x="18738" y="18505"/>
                  </a:cubicBezTo>
                  <a:cubicBezTo>
                    <a:pt x="19385" y="19617"/>
                    <a:pt x="20492" y="20252"/>
                    <a:pt x="21600" y="208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541293" y="4576673"/>
              <a:ext cx="220901" cy="31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25" fill="norm" stroke="1" extrusionOk="0">
                  <a:moveTo>
                    <a:pt x="194" y="21425"/>
                  </a:moveTo>
                  <a:cubicBezTo>
                    <a:pt x="1009" y="19975"/>
                    <a:pt x="1824" y="18526"/>
                    <a:pt x="2231" y="17438"/>
                  </a:cubicBezTo>
                  <a:cubicBezTo>
                    <a:pt x="2639" y="16351"/>
                    <a:pt x="2639" y="15626"/>
                    <a:pt x="2231" y="15481"/>
                  </a:cubicBezTo>
                  <a:cubicBezTo>
                    <a:pt x="1824" y="15336"/>
                    <a:pt x="1009" y="15771"/>
                    <a:pt x="499" y="16351"/>
                  </a:cubicBezTo>
                  <a:cubicBezTo>
                    <a:pt x="-10" y="16931"/>
                    <a:pt x="-214" y="17656"/>
                    <a:pt x="295" y="18236"/>
                  </a:cubicBezTo>
                  <a:cubicBezTo>
                    <a:pt x="805" y="18816"/>
                    <a:pt x="2028" y="19251"/>
                    <a:pt x="3148" y="19323"/>
                  </a:cubicBezTo>
                  <a:cubicBezTo>
                    <a:pt x="4269" y="19395"/>
                    <a:pt x="5288" y="19106"/>
                    <a:pt x="6714" y="18961"/>
                  </a:cubicBezTo>
                  <a:cubicBezTo>
                    <a:pt x="8141" y="18816"/>
                    <a:pt x="9975" y="18816"/>
                    <a:pt x="11197" y="18526"/>
                  </a:cubicBezTo>
                  <a:cubicBezTo>
                    <a:pt x="12420" y="18236"/>
                    <a:pt x="13031" y="17656"/>
                    <a:pt x="14458" y="15626"/>
                  </a:cubicBezTo>
                  <a:cubicBezTo>
                    <a:pt x="15884" y="13597"/>
                    <a:pt x="18126" y="10118"/>
                    <a:pt x="19348" y="7653"/>
                  </a:cubicBezTo>
                  <a:cubicBezTo>
                    <a:pt x="20571" y="5189"/>
                    <a:pt x="20775" y="3739"/>
                    <a:pt x="20978" y="2507"/>
                  </a:cubicBezTo>
                  <a:cubicBezTo>
                    <a:pt x="21182" y="1275"/>
                    <a:pt x="21386" y="260"/>
                    <a:pt x="21182" y="42"/>
                  </a:cubicBezTo>
                  <a:cubicBezTo>
                    <a:pt x="20978" y="-175"/>
                    <a:pt x="20367" y="405"/>
                    <a:pt x="19450" y="2724"/>
                  </a:cubicBezTo>
                  <a:cubicBezTo>
                    <a:pt x="18533" y="5044"/>
                    <a:pt x="17311" y="9103"/>
                    <a:pt x="17107" y="11857"/>
                  </a:cubicBezTo>
                  <a:cubicBezTo>
                    <a:pt x="16903" y="14612"/>
                    <a:pt x="17718" y="16061"/>
                    <a:pt x="18533" y="17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0" y="5672666"/>
              <a:ext cx="3175000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" y="20361"/>
                    <a:pt x="1037" y="19121"/>
                    <a:pt x="1534" y="17970"/>
                  </a:cubicBezTo>
                  <a:cubicBezTo>
                    <a:pt x="2030" y="16820"/>
                    <a:pt x="2506" y="15757"/>
                    <a:pt x="2981" y="14784"/>
                  </a:cubicBezTo>
                  <a:cubicBezTo>
                    <a:pt x="3456" y="13810"/>
                    <a:pt x="3931" y="12925"/>
                    <a:pt x="4457" y="12128"/>
                  </a:cubicBezTo>
                  <a:cubicBezTo>
                    <a:pt x="4982" y="11331"/>
                    <a:pt x="5558" y="10623"/>
                    <a:pt x="6062" y="10003"/>
                  </a:cubicBezTo>
                  <a:cubicBezTo>
                    <a:pt x="6566" y="9384"/>
                    <a:pt x="6998" y="8852"/>
                    <a:pt x="7452" y="8410"/>
                  </a:cubicBezTo>
                  <a:cubicBezTo>
                    <a:pt x="7906" y="7967"/>
                    <a:pt x="8381" y="7613"/>
                    <a:pt x="9000" y="7082"/>
                  </a:cubicBezTo>
                  <a:cubicBezTo>
                    <a:pt x="9619" y="6551"/>
                    <a:pt x="10382" y="5843"/>
                    <a:pt x="11002" y="5311"/>
                  </a:cubicBezTo>
                  <a:cubicBezTo>
                    <a:pt x="11621" y="4780"/>
                    <a:pt x="12096" y="4426"/>
                    <a:pt x="12578" y="4161"/>
                  </a:cubicBezTo>
                  <a:cubicBezTo>
                    <a:pt x="13061" y="3895"/>
                    <a:pt x="13550" y="3718"/>
                    <a:pt x="14018" y="3452"/>
                  </a:cubicBezTo>
                  <a:cubicBezTo>
                    <a:pt x="14486" y="3187"/>
                    <a:pt x="14933" y="2833"/>
                    <a:pt x="15444" y="2479"/>
                  </a:cubicBezTo>
                  <a:cubicBezTo>
                    <a:pt x="15955" y="2125"/>
                    <a:pt x="16531" y="1770"/>
                    <a:pt x="17122" y="1416"/>
                  </a:cubicBezTo>
                  <a:cubicBezTo>
                    <a:pt x="17712" y="1062"/>
                    <a:pt x="18317" y="708"/>
                    <a:pt x="18914" y="443"/>
                  </a:cubicBezTo>
                  <a:cubicBezTo>
                    <a:pt x="19512" y="177"/>
                    <a:pt x="20102" y="0"/>
                    <a:pt x="20549" y="0"/>
                  </a:cubicBezTo>
                  <a:cubicBezTo>
                    <a:pt x="20995" y="0"/>
                    <a:pt x="21298" y="177"/>
                    <a:pt x="21600" y="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53882" y="6005405"/>
              <a:ext cx="370018" cy="44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9" fill="norm" stroke="1" extrusionOk="0">
                  <a:moveTo>
                    <a:pt x="3781" y="5531"/>
                  </a:moveTo>
                  <a:cubicBezTo>
                    <a:pt x="3168" y="5733"/>
                    <a:pt x="2554" y="5935"/>
                    <a:pt x="1940" y="6086"/>
                  </a:cubicBezTo>
                  <a:cubicBezTo>
                    <a:pt x="1327" y="6238"/>
                    <a:pt x="713" y="6339"/>
                    <a:pt x="345" y="5986"/>
                  </a:cubicBezTo>
                  <a:cubicBezTo>
                    <a:pt x="-23" y="5632"/>
                    <a:pt x="-146" y="4825"/>
                    <a:pt x="222" y="3916"/>
                  </a:cubicBezTo>
                  <a:cubicBezTo>
                    <a:pt x="590" y="3008"/>
                    <a:pt x="1449" y="1999"/>
                    <a:pt x="2186" y="1343"/>
                  </a:cubicBezTo>
                  <a:cubicBezTo>
                    <a:pt x="2922" y="686"/>
                    <a:pt x="3536" y="384"/>
                    <a:pt x="4334" y="434"/>
                  </a:cubicBezTo>
                  <a:cubicBezTo>
                    <a:pt x="5131" y="485"/>
                    <a:pt x="6113" y="888"/>
                    <a:pt x="6481" y="2453"/>
                  </a:cubicBezTo>
                  <a:cubicBezTo>
                    <a:pt x="6849" y="4017"/>
                    <a:pt x="6604" y="6743"/>
                    <a:pt x="6113" y="8610"/>
                  </a:cubicBezTo>
                  <a:cubicBezTo>
                    <a:pt x="5622" y="10477"/>
                    <a:pt x="4886" y="11486"/>
                    <a:pt x="4027" y="12243"/>
                  </a:cubicBezTo>
                  <a:cubicBezTo>
                    <a:pt x="3168" y="13000"/>
                    <a:pt x="2186" y="13505"/>
                    <a:pt x="1756" y="13505"/>
                  </a:cubicBezTo>
                  <a:cubicBezTo>
                    <a:pt x="1327" y="13505"/>
                    <a:pt x="1449" y="13000"/>
                    <a:pt x="2493" y="11789"/>
                  </a:cubicBezTo>
                  <a:cubicBezTo>
                    <a:pt x="3536" y="10578"/>
                    <a:pt x="5499" y="8660"/>
                    <a:pt x="7402" y="6692"/>
                  </a:cubicBezTo>
                  <a:cubicBezTo>
                    <a:pt x="9304" y="4724"/>
                    <a:pt x="11145" y="2705"/>
                    <a:pt x="12372" y="1494"/>
                  </a:cubicBezTo>
                  <a:cubicBezTo>
                    <a:pt x="13599" y="283"/>
                    <a:pt x="14213" y="-121"/>
                    <a:pt x="14581" y="30"/>
                  </a:cubicBezTo>
                  <a:cubicBezTo>
                    <a:pt x="14949" y="182"/>
                    <a:pt x="15072" y="888"/>
                    <a:pt x="14827" y="2604"/>
                  </a:cubicBezTo>
                  <a:cubicBezTo>
                    <a:pt x="14581" y="4320"/>
                    <a:pt x="13968" y="7045"/>
                    <a:pt x="13170" y="10073"/>
                  </a:cubicBezTo>
                  <a:cubicBezTo>
                    <a:pt x="12372" y="13101"/>
                    <a:pt x="11390" y="16432"/>
                    <a:pt x="10899" y="18400"/>
                  </a:cubicBezTo>
                  <a:cubicBezTo>
                    <a:pt x="10409" y="20369"/>
                    <a:pt x="10409" y="20974"/>
                    <a:pt x="10777" y="21227"/>
                  </a:cubicBezTo>
                  <a:cubicBezTo>
                    <a:pt x="11145" y="21479"/>
                    <a:pt x="11881" y="21378"/>
                    <a:pt x="12802" y="20571"/>
                  </a:cubicBezTo>
                  <a:cubicBezTo>
                    <a:pt x="13722" y="19763"/>
                    <a:pt x="14827" y="18249"/>
                    <a:pt x="15440" y="17139"/>
                  </a:cubicBezTo>
                  <a:cubicBezTo>
                    <a:pt x="16054" y="16029"/>
                    <a:pt x="16177" y="15322"/>
                    <a:pt x="16054" y="14767"/>
                  </a:cubicBezTo>
                  <a:cubicBezTo>
                    <a:pt x="15931" y="14212"/>
                    <a:pt x="15563" y="13808"/>
                    <a:pt x="15072" y="13455"/>
                  </a:cubicBezTo>
                  <a:cubicBezTo>
                    <a:pt x="14581" y="13101"/>
                    <a:pt x="13968" y="12799"/>
                    <a:pt x="14213" y="12496"/>
                  </a:cubicBezTo>
                  <a:cubicBezTo>
                    <a:pt x="14459" y="12193"/>
                    <a:pt x="15563" y="11890"/>
                    <a:pt x="16913" y="11486"/>
                  </a:cubicBezTo>
                  <a:cubicBezTo>
                    <a:pt x="18263" y="11083"/>
                    <a:pt x="19859" y="10578"/>
                    <a:pt x="21454" y="100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181100" y="5969000"/>
              <a:ext cx="1961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659"/>
                    <a:pt x="17280" y="9318"/>
                    <a:pt x="19440" y="12918"/>
                  </a:cubicBezTo>
                  <a:cubicBezTo>
                    <a:pt x="21600" y="16518"/>
                    <a:pt x="17280" y="1905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352499" y="6013450"/>
              <a:ext cx="2545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865"/>
                    <a:pt x="3363" y="9730"/>
                    <a:pt x="870" y="13135"/>
                  </a:cubicBezTo>
                  <a:cubicBezTo>
                    <a:pt x="-1622" y="16541"/>
                    <a:pt x="1701" y="18486"/>
                    <a:pt x="5024" y="19654"/>
                  </a:cubicBezTo>
                  <a:cubicBezTo>
                    <a:pt x="8347" y="20822"/>
                    <a:pt x="11670" y="21211"/>
                    <a:pt x="149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244600" y="5994400"/>
              <a:ext cx="2222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15120"/>
                    <a:pt x="4526" y="8640"/>
                    <a:pt x="8126" y="5040"/>
                  </a:cubicBezTo>
                  <a:cubicBezTo>
                    <a:pt x="11726" y="1440"/>
                    <a:pt x="1666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562100" y="5911850"/>
              <a:ext cx="13923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273"/>
                    <a:pt x="21600" y="6545"/>
                    <a:pt x="20057" y="10145"/>
                  </a:cubicBezTo>
                  <a:cubicBezTo>
                    <a:pt x="18514" y="13745"/>
                    <a:pt x="9257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746250" y="6000750"/>
              <a:ext cx="243417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47" y="1125"/>
                    <a:pt x="10894" y="2250"/>
                    <a:pt x="14181" y="2925"/>
                  </a:cubicBezTo>
                  <a:cubicBezTo>
                    <a:pt x="17468" y="3600"/>
                    <a:pt x="18595" y="3825"/>
                    <a:pt x="19628" y="4388"/>
                  </a:cubicBezTo>
                  <a:cubicBezTo>
                    <a:pt x="20661" y="4950"/>
                    <a:pt x="21600" y="5850"/>
                    <a:pt x="21600" y="6637"/>
                  </a:cubicBezTo>
                  <a:cubicBezTo>
                    <a:pt x="21600" y="7425"/>
                    <a:pt x="20661" y="8100"/>
                    <a:pt x="18313" y="9788"/>
                  </a:cubicBezTo>
                  <a:cubicBezTo>
                    <a:pt x="15965" y="11475"/>
                    <a:pt x="12209" y="14175"/>
                    <a:pt x="9767" y="15975"/>
                  </a:cubicBezTo>
                  <a:cubicBezTo>
                    <a:pt x="7325" y="17775"/>
                    <a:pt x="6198" y="18675"/>
                    <a:pt x="6010" y="19463"/>
                  </a:cubicBezTo>
                  <a:cubicBezTo>
                    <a:pt x="5823" y="20250"/>
                    <a:pt x="6574" y="20925"/>
                    <a:pt x="732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274392" y="5873750"/>
              <a:ext cx="113209" cy="31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46" fill="norm" stroke="1" extrusionOk="0">
                  <a:moveTo>
                    <a:pt x="6994" y="0"/>
                  </a:moveTo>
                  <a:cubicBezTo>
                    <a:pt x="5394" y="3553"/>
                    <a:pt x="3794" y="7105"/>
                    <a:pt x="2594" y="10303"/>
                  </a:cubicBezTo>
                  <a:cubicBezTo>
                    <a:pt x="1394" y="13500"/>
                    <a:pt x="594" y="16342"/>
                    <a:pt x="194" y="18118"/>
                  </a:cubicBezTo>
                  <a:cubicBezTo>
                    <a:pt x="-206" y="19895"/>
                    <a:pt x="-206" y="20605"/>
                    <a:pt x="2394" y="21032"/>
                  </a:cubicBezTo>
                  <a:cubicBezTo>
                    <a:pt x="4994" y="21458"/>
                    <a:pt x="10194" y="21600"/>
                    <a:pt x="13794" y="21245"/>
                  </a:cubicBezTo>
                  <a:cubicBezTo>
                    <a:pt x="17394" y="20889"/>
                    <a:pt x="19394" y="20037"/>
                    <a:pt x="21394" y="19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241550" y="6011187"/>
              <a:ext cx="1397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273" y="12793"/>
                    <a:pt x="6545" y="5170"/>
                    <a:pt x="10145" y="1993"/>
                  </a:cubicBezTo>
                  <a:cubicBezTo>
                    <a:pt x="13745" y="-1183"/>
                    <a:pt x="1767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428586" y="6154094"/>
              <a:ext cx="73314" cy="1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11" fill="norm" stroke="1" extrusionOk="0">
                  <a:moveTo>
                    <a:pt x="2862" y="4893"/>
                  </a:moveTo>
                  <a:cubicBezTo>
                    <a:pt x="2245" y="7011"/>
                    <a:pt x="1627" y="9129"/>
                    <a:pt x="1319" y="11246"/>
                  </a:cubicBezTo>
                  <a:cubicBezTo>
                    <a:pt x="1010" y="13364"/>
                    <a:pt x="1010" y="15482"/>
                    <a:pt x="702" y="15482"/>
                  </a:cubicBezTo>
                  <a:cubicBezTo>
                    <a:pt x="393" y="15482"/>
                    <a:pt x="-224" y="13364"/>
                    <a:pt x="85" y="11035"/>
                  </a:cubicBezTo>
                  <a:cubicBezTo>
                    <a:pt x="393" y="8705"/>
                    <a:pt x="1627" y="6164"/>
                    <a:pt x="3479" y="4046"/>
                  </a:cubicBezTo>
                  <a:cubicBezTo>
                    <a:pt x="5330" y="1929"/>
                    <a:pt x="7799" y="235"/>
                    <a:pt x="10267" y="23"/>
                  </a:cubicBezTo>
                  <a:cubicBezTo>
                    <a:pt x="12736" y="-189"/>
                    <a:pt x="15205" y="1082"/>
                    <a:pt x="16747" y="3835"/>
                  </a:cubicBezTo>
                  <a:cubicBezTo>
                    <a:pt x="18290" y="6587"/>
                    <a:pt x="18907" y="10823"/>
                    <a:pt x="19525" y="13999"/>
                  </a:cubicBezTo>
                  <a:cubicBezTo>
                    <a:pt x="20142" y="17176"/>
                    <a:pt x="20759" y="19293"/>
                    <a:pt x="21376" y="21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546350" y="6203950"/>
              <a:ext cx="82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5600"/>
                    <a:pt x="3323" y="9600"/>
                    <a:pt x="6923" y="6000"/>
                  </a:cubicBezTo>
                  <a:cubicBezTo>
                    <a:pt x="10523" y="2400"/>
                    <a:pt x="1606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660649" y="61722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717799" y="6261100"/>
              <a:ext cx="57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817197" y="6153150"/>
              <a:ext cx="122854" cy="11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24" fill="norm" stroke="1" extrusionOk="0">
                  <a:moveTo>
                    <a:pt x="19052" y="0"/>
                  </a:moveTo>
                  <a:cubicBezTo>
                    <a:pt x="17588" y="3857"/>
                    <a:pt x="16124" y="7714"/>
                    <a:pt x="13927" y="11379"/>
                  </a:cubicBezTo>
                  <a:cubicBezTo>
                    <a:pt x="11730" y="15043"/>
                    <a:pt x="8802" y="18514"/>
                    <a:pt x="6422" y="20057"/>
                  </a:cubicBezTo>
                  <a:cubicBezTo>
                    <a:pt x="4042" y="21600"/>
                    <a:pt x="2212" y="21214"/>
                    <a:pt x="1113" y="19479"/>
                  </a:cubicBezTo>
                  <a:cubicBezTo>
                    <a:pt x="15" y="17743"/>
                    <a:pt x="-351" y="14657"/>
                    <a:pt x="381" y="12729"/>
                  </a:cubicBezTo>
                  <a:cubicBezTo>
                    <a:pt x="1113" y="10800"/>
                    <a:pt x="2944" y="10029"/>
                    <a:pt x="5690" y="10607"/>
                  </a:cubicBezTo>
                  <a:cubicBezTo>
                    <a:pt x="8435" y="11186"/>
                    <a:pt x="12096" y="13114"/>
                    <a:pt x="14842" y="14464"/>
                  </a:cubicBezTo>
                  <a:cubicBezTo>
                    <a:pt x="17588" y="15814"/>
                    <a:pt x="19418" y="16586"/>
                    <a:pt x="21249" y="17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965449" y="6146800"/>
              <a:ext cx="635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492"/>
                    <a:pt x="11520" y="4985"/>
                    <a:pt x="7920" y="8585"/>
                  </a:cubicBezTo>
                  <a:cubicBezTo>
                    <a:pt x="4320" y="12185"/>
                    <a:pt x="2160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003283" y="6249342"/>
              <a:ext cx="108217" cy="9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153" fill="norm" stroke="1" extrusionOk="0">
                  <a:moveTo>
                    <a:pt x="2545" y="2500"/>
                  </a:moveTo>
                  <a:cubicBezTo>
                    <a:pt x="4206" y="1150"/>
                    <a:pt x="5868" y="-200"/>
                    <a:pt x="7322" y="25"/>
                  </a:cubicBezTo>
                  <a:cubicBezTo>
                    <a:pt x="8775" y="250"/>
                    <a:pt x="10022" y="2050"/>
                    <a:pt x="9814" y="4300"/>
                  </a:cubicBezTo>
                  <a:cubicBezTo>
                    <a:pt x="9606" y="6550"/>
                    <a:pt x="7945" y="9250"/>
                    <a:pt x="5660" y="12175"/>
                  </a:cubicBezTo>
                  <a:cubicBezTo>
                    <a:pt x="3375" y="15100"/>
                    <a:pt x="468" y="18250"/>
                    <a:pt x="52" y="19825"/>
                  </a:cubicBezTo>
                  <a:cubicBezTo>
                    <a:pt x="-363" y="21400"/>
                    <a:pt x="1714" y="21400"/>
                    <a:pt x="5660" y="20725"/>
                  </a:cubicBezTo>
                  <a:cubicBezTo>
                    <a:pt x="9606" y="20050"/>
                    <a:pt x="15422" y="18700"/>
                    <a:pt x="21237" y="17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174999" y="6305550"/>
              <a:ext cx="952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929216" y="6610350"/>
              <a:ext cx="5829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15429" y="0"/>
                  </a:moveTo>
                  <a:cubicBezTo>
                    <a:pt x="10800" y="3825"/>
                    <a:pt x="6171" y="7650"/>
                    <a:pt x="3471" y="10687"/>
                  </a:cubicBezTo>
                  <a:cubicBezTo>
                    <a:pt x="771" y="13725"/>
                    <a:pt x="0" y="15975"/>
                    <a:pt x="0" y="17550"/>
                  </a:cubicBezTo>
                  <a:cubicBezTo>
                    <a:pt x="0" y="19125"/>
                    <a:pt x="771" y="20025"/>
                    <a:pt x="3086" y="20644"/>
                  </a:cubicBezTo>
                  <a:cubicBezTo>
                    <a:pt x="5400" y="21262"/>
                    <a:pt x="9257" y="21600"/>
                    <a:pt x="13114" y="21600"/>
                  </a:cubicBezTo>
                  <a:cubicBezTo>
                    <a:pt x="16971" y="21600"/>
                    <a:pt x="20829" y="21262"/>
                    <a:pt x="21214" y="20362"/>
                  </a:cubicBezTo>
                  <a:cubicBezTo>
                    <a:pt x="21600" y="19463"/>
                    <a:pt x="18514" y="18000"/>
                    <a:pt x="15429" y="16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827238" y="6683145"/>
              <a:ext cx="328462" cy="30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30" fill="norm" stroke="1" extrusionOk="0">
                  <a:moveTo>
                    <a:pt x="4040" y="14094"/>
                  </a:moveTo>
                  <a:cubicBezTo>
                    <a:pt x="3209" y="14094"/>
                    <a:pt x="2378" y="14094"/>
                    <a:pt x="1617" y="13945"/>
                  </a:cubicBezTo>
                  <a:cubicBezTo>
                    <a:pt x="855" y="13796"/>
                    <a:pt x="163" y="13498"/>
                    <a:pt x="24" y="13051"/>
                  </a:cubicBezTo>
                  <a:cubicBezTo>
                    <a:pt x="-114" y="12604"/>
                    <a:pt x="301" y="12008"/>
                    <a:pt x="1963" y="10742"/>
                  </a:cubicBezTo>
                  <a:cubicBezTo>
                    <a:pt x="3624" y="9476"/>
                    <a:pt x="6532" y="7539"/>
                    <a:pt x="8817" y="5752"/>
                  </a:cubicBezTo>
                  <a:cubicBezTo>
                    <a:pt x="11101" y="3964"/>
                    <a:pt x="12763" y="2325"/>
                    <a:pt x="13940" y="1283"/>
                  </a:cubicBezTo>
                  <a:cubicBezTo>
                    <a:pt x="15117" y="240"/>
                    <a:pt x="15809" y="-207"/>
                    <a:pt x="16224" y="91"/>
                  </a:cubicBezTo>
                  <a:cubicBezTo>
                    <a:pt x="16640" y="389"/>
                    <a:pt x="16778" y="1432"/>
                    <a:pt x="16294" y="4113"/>
                  </a:cubicBezTo>
                  <a:cubicBezTo>
                    <a:pt x="15809" y="6794"/>
                    <a:pt x="14701" y="11114"/>
                    <a:pt x="14078" y="13647"/>
                  </a:cubicBezTo>
                  <a:cubicBezTo>
                    <a:pt x="13455" y="16179"/>
                    <a:pt x="13317" y="16924"/>
                    <a:pt x="13109" y="18041"/>
                  </a:cubicBezTo>
                  <a:cubicBezTo>
                    <a:pt x="12901" y="19159"/>
                    <a:pt x="12624" y="20648"/>
                    <a:pt x="12555" y="20946"/>
                  </a:cubicBezTo>
                  <a:cubicBezTo>
                    <a:pt x="12486" y="21244"/>
                    <a:pt x="12624" y="20350"/>
                    <a:pt x="12971" y="19605"/>
                  </a:cubicBezTo>
                  <a:cubicBezTo>
                    <a:pt x="13317" y="18861"/>
                    <a:pt x="13871" y="18265"/>
                    <a:pt x="14494" y="17967"/>
                  </a:cubicBezTo>
                  <a:cubicBezTo>
                    <a:pt x="15117" y="17669"/>
                    <a:pt x="15809" y="17669"/>
                    <a:pt x="16363" y="18116"/>
                  </a:cubicBezTo>
                  <a:cubicBezTo>
                    <a:pt x="16917" y="18563"/>
                    <a:pt x="17332" y="19456"/>
                    <a:pt x="17817" y="20127"/>
                  </a:cubicBezTo>
                  <a:cubicBezTo>
                    <a:pt x="18301" y="20797"/>
                    <a:pt x="18855" y="21244"/>
                    <a:pt x="19478" y="21319"/>
                  </a:cubicBezTo>
                  <a:cubicBezTo>
                    <a:pt x="20101" y="21393"/>
                    <a:pt x="20794" y="21095"/>
                    <a:pt x="21486" y="207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170137" y="6858037"/>
              <a:ext cx="233213" cy="12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45" fill="norm" stroke="1" extrusionOk="0">
                  <a:moveTo>
                    <a:pt x="424" y="12535"/>
                  </a:moveTo>
                  <a:cubicBezTo>
                    <a:pt x="618" y="10793"/>
                    <a:pt x="813" y="9051"/>
                    <a:pt x="1494" y="7658"/>
                  </a:cubicBezTo>
                  <a:cubicBezTo>
                    <a:pt x="2175" y="6264"/>
                    <a:pt x="3343" y="5219"/>
                    <a:pt x="4121" y="3826"/>
                  </a:cubicBezTo>
                  <a:cubicBezTo>
                    <a:pt x="4899" y="2432"/>
                    <a:pt x="5289" y="690"/>
                    <a:pt x="4997" y="168"/>
                  </a:cubicBezTo>
                  <a:cubicBezTo>
                    <a:pt x="4705" y="-355"/>
                    <a:pt x="3732" y="342"/>
                    <a:pt x="2759" y="2258"/>
                  </a:cubicBezTo>
                  <a:cubicBezTo>
                    <a:pt x="1786" y="4174"/>
                    <a:pt x="813" y="7310"/>
                    <a:pt x="326" y="9748"/>
                  </a:cubicBezTo>
                  <a:cubicBezTo>
                    <a:pt x="-160" y="12187"/>
                    <a:pt x="-160" y="13929"/>
                    <a:pt x="716" y="15497"/>
                  </a:cubicBezTo>
                  <a:cubicBezTo>
                    <a:pt x="1591" y="17064"/>
                    <a:pt x="3343" y="18458"/>
                    <a:pt x="5289" y="17761"/>
                  </a:cubicBezTo>
                  <a:cubicBezTo>
                    <a:pt x="7235" y="17064"/>
                    <a:pt x="9375" y="14277"/>
                    <a:pt x="10835" y="11839"/>
                  </a:cubicBezTo>
                  <a:cubicBezTo>
                    <a:pt x="12294" y="9400"/>
                    <a:pt x="13072" y="7310"/>
                    <a:pt x="13267" y="7310"/>
                  </a:cubicBezTo>
                  <a:cubicBezTo>
                    <a:pt x="13462" y="7310"/>
                    <a:pt x="13072" y="9400"/>
                    <a:pt x="12683" y="11490"/>
                  </a:cubicBezTo>
                  <a:cubicBezTo>
                    <a:pt x="12294" y="13580"/>
                    <a:pt x="11905" y="15671"/>
                    <a:pt x="11516" y="17587"/>
                  </a:cubicBezTo>
                  <a:cubicBezTo>
                    <a:pt x="11126" y="19503"/>
                    <a:pt x="10737" y="21245"/>
                    <a:pt x="10640" y="21245"/>
                  </a:cubicBezTo>
                  <a:cubicBezTo>
                    <a:pt x="10543" y="21245"/>
                    <a:pt x="10737" y="19503"/>
                    <a:pt x="11905" y="16019"/>
                  </a:cubicBezTo>
                  <a:cubicBezTo>
                    <a:pt x="13072" y="12535"/>
                    <a:pt x="15213" y="7310"/>
                    <a:pt x="16770" y="4522"/>
                  </a:cubicBezTo>
                  <a:cubicBezTo>
                    <a:pt x="18326" y="1735"/>
                    <a:pt x="19299" y="1387"/>
                    <a:pt x="19981" y="2780"/>
                  </a:cubicBezTo>
                  <a:cubicBezTo>
                    <a:pt x="20662" y="4174"/>
                    <a:pt x="21051" y="7310"/>
                    <a:pt x="21245" y="10445"/>
                  </a:cubicBezTo>
                  <a:cubicBezTo>
                    <a:pt x="21440" y="13580"/>
                    <a:pt x="21440" y="16716"/>
                    <a:pt x="21440" y="19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832599" y="6698780"/>
              <a:ext cx="180352" cy="34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7" fill="norm" stroke="1" extrusionOk="0">
                  <a:moveTo>
                    <a:pt x="1809" y="3980"/>
                  </a:moveTo>
                  <a:cubicBezTo>
                    <a:pt x="2312" y="7931"/>
                    <a:pt x="2814" y="11882"/>
                    <a:pt x="3065" y="14582"/>
                  </a:cubicBezTo>
                  <a:cubicBezTo>
                    <a:pt x="3316" y="17282"/>
                    <a:pt x="3316" y="18731"/>
                    <a:pt x="2814" y="19785"/>
                  </a:cubicBezTo>
                  <a:cubicBezTo>
                    <a:pt x="2312" y="20838"/>
                    <a:pt x="1307" y="21497"/>
                    <a:pt x="679" y="21497"/>
                  </a:cubicBezTo>
                  <a:cubicBezTo>
                    <a:pt x="51" y="21497"/>
                    <a:pt x="-200" y="20838"/>
                    <a:pt x="177" y="18797"/>
                  </a:cubicBezTo>
                  <a:cubicBezTo>
                    <a:pt x="553" y="16756"/>
                    <a:pt x="1558" y="13331"/>
                    <a:pt x="3819" y="10038"/>
                  </a:cubicBezTo>
                  <a:cubicBezTo>
                    <a:pt x="6079" y="6746"/>
                    <a:pt x="9595" y="3585"/>
                    <a:pt x="11981" y="1873"/>
                  </a:cubicBezTo>
                  <a:cubicBezTo>
                    <a:pt x="14367" y="160"/>
                    <a:pt x="15623" y="-103"/>
                    <a:pt x="16628" y="29"/>
                  </a:cubicBezTo>
                  <a:cubicBezTo>
                    <a:pt x="17633" y="160"/>
                    <a:pt x="18386" y="687"/>
                    <a:pt x="18888" y="1807"/>
                  </a:cubicBezTo>
                  <a:cubicBezTo>
                    <a:pt x="19391" y="2926"/>
                    <a:pt x="19642" y="4638"/>
                    <a:pt x="18260" y="6417"/>
                  </a:cubicBezTo>
                  <a:cubicBezTo>
                    <a:pt x="16879" y="8195"/>
                    <a:pt x="13865" y="10038"/>
                    <a:pt x="11228" y="11224"/>
                  </a:cubicBezTo>
                  <a:cubicBezTo>
                    <a:pt x="8591" y="12409"/>
                    <a:pt x="6330" y="12936"/>
                    <a:pt x="5451" y="13529"/>
                  </a:cubicBezTo>
                  <a:cubicBezTo>
                    <a:pt x="4572" y="14121"/>
                    <a:pt x="5074" y="14780"/>
                    <a:pt x="6581" y="15438"/>
                  </a:cubicBezTo>
                  <a:cubicBezTo>
                    <a:pt x="8088" y="16097"/>
                    <a:pt x="10600" y="16756"/>
                    <a:pt x="13237" y="17217"/>
                  </a:cubicBezTo>
                  <a:cubicBezTo>
                    <a:pt x="15874" y="17677"/>
                    <a:pt x="18637" y="17941"/>
                    <a:pt x="21400" y="18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059377" y="6885137"/>
              <a:ext cx="125024" cy="11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31" fill="norm" stroke="1" extrusionOk="0">
                  <a:moveTo>
                    <a:pt x="744" y="5280"/>
                  </a:moveTo>
                  <a:cubicBezTo>
                    <a:pt x="2184" y="6397"/>
                    <a:pt x="3624" y="7515"/>
                    <a:pt x="5424" y="7515"/>
                  </a:cubicBezTo>
                  <a:cubicBezTo>
                    <a:pt x="7224" y="7515"/>
                    <a:pt x="9384" y="6397"/>
                    <a:pt x="10644" y="4908"/>
                  </a:cubicBezTo>
                  <a:cubicBezTo>
                    <a:pt x="11904" y="3418"/>
                    <a:pt x="12264" y="1556"/>
                    <a:pt x="11544" y="625"/>
                  </a:cubicBezTo>
                  <a:cubicBezTo>
                    <a:pt x="10824" y="-306"/>
                    <a:pt x="9024" y="-306"/>
                    <a:pt x="6864" y="1370"/>
                  </a:cubicBezTo>
                  <a:cubicBezTo>
                    <a:pt x="4704" y="3046"/>
                    <a:pt x="2184" y="6397"/>
                    <a:pt x="924" y="9191"/>
                  </a:cubicBezTo>
                  <a:cubicBezTo>
                    <a:pt x="-336" y="11984"/>
                    <a:pt x="-336" y="14218"/>
                    <a:pt x="1104" y="16266"/>
                  </a:cubicBezTo>
                  <a:cubicBezTo>
                    <a:pt x="2544" y="18315"/>
                    <a:pt x="5424" y="20177"/>
                    <a:pt x="9024" y="20735"/>
                  </a:cubicBezTo>
                  <a:cubicBezTo>
                    <a:pt x="12624" y="21294"/>
                    <a:pt x="16944" y="20549"/>
                    <a:pt x="21264" y="198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2190750" y="6896100"/>
              <a:ext cx="571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964"/>
                    <a:pt x="12000" y="3927"/>
                    <a:pt x="10400" y="6464"/>
                  </a:cubicBezTo>
                  <a:cubicBezTo>
                    <a:pt x="8800" y="9000"/>
                    <a:pt x="10400" y="12109"/>
                    <a:pt x="9200" y="14727"/>
                  </a:cubicBezTo>
                  <a:cubicBezTo>
                    <a:pt x="8000" y="17345"/>
                    <a:pt x="4000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197099" y="68516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300800" y="6863139"/>
              <a:ext cx="67751" cy="11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049" fill="norm" stroke="1" extrusionOk="0">
                  <a:moveTo>
                    <a:pt x="1314" y="12949"/>
                  </a:moveTo>
                  <a:cubicBezTo>
                    <a:pt x="3932" y="11406"/>
                    <a:pt x="6550" y="9863"/>
                    <a:pt x="9823" y="7549"/>
                  </a:cubicBezTo>
                  <a:cubicBezTo>
                    <a:pt x="13095" y="5235"/>
                    <a:pt x="17023" y="2149"/>
                    <a:pt x="17350" y="799"/>
                  </a:cubicBezTo>
                  <a:cubicBezTo>
                    <a:pt x="17677" y="-551"/>
                    <a:pt x="14405" y="-165"/>
                    <a:pt x="10805" y="1763"/>
                  </a:cubicBezTo>
                  <a:cubicBezTo>
                    <a:pt x="7205" y="3692"/>
                    <a:pt x="3277" y="7163"/>
                    <a:pt x="1314" y="9863"/>
                  </a:cubicBezTo>
                  <a:cubicBezTo>
                    <a:pt x="-650" y="12563"/>
                    <a:pt x="-650" y="14492"/>
                    <a:pt x="2950" y="16228"/>
                  </a:cubicBezTo>
                  <a:cubicBezTo>
                    <a:pt x="6550" y="17963"/>
                    <a:pt x="13750" y="19506"/>
                    <a:pt x="20950" y="21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2401246" y="6889749"/>
              <a:ext cx="94304" cy="8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793" fill="norm" stroke="1" extrusionOk="0">
                  <a:moveTo>
                    <a:pt x="21385" y="0"/>
                  </a:moveTo>
                  <a:cubicBezTo>
                    <a:pt x="15145" y="1543"/>
                    <a:pt x="8905" y="3086"/>
                    <a:pt x="5065" y="4886"/>
                  </a:cubicBezTo>
                  <a:cubicBezTo>
                    <a:pt x="1225" y="6686"/>
                    <a:pt x="-215" y="8743"/>
                    <a:pt x="25" y="11829"/>
                  </a:cubicBezTo>
                  <a:cubicBezTo>
                    <a:pt x="265" y="14914"/>
                    <a:pt x="2185" y="19029"/>
                    <a:pt x="5305" y="20314"/>
                  </a:cubicBezTo>
                  <a:cubicBezTo>
                    <a:pt x="8425" y="21600"/>
                    <a:pt x="12745" y="20057"/>
                    <a:pt x="15385" y="18514"/>
                  </a:cubicBezTo>
                  <a:cubicBezTo>
                    <a:pt x="18025" y="16971"/>
                    <a:pt x="18985" y="15429"/>
                    <a:pt x="19945" y="13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2534120" y="6694633"/>
              <a:ext cx="82081" cy="29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27" fill="norm" stroke="1" extrusionOk="0">
                  <a:moveTo>
                    <a:pt x="21477" y="1700"/>
                  </a:moveTo>
                  <a:cubicBezTo>
                    <a:pt x="20923" y="940"/>
                    <a:pt x="20369" y="179"/>
                    <a:pt x="18985" y="27"/>
                  </a:cubicBezTo>
                  <a:cubicBezTo>
                    <a:pt x="17600" y="-125"/>
                    <a:pt x="15385" y="331"/>
                    <a:pt x="12339" y="1929"/>
                  </a:cubicBezTo>
                  <a:cubicBezTo>
                    <a:pt x="9292" y="3526"/>
                    <a:pt x="5415" y="6264"/>
                    <a:pt x="3200" y="8926"/>
                  </a:cubicBezTo>
                  <a:cubicBezTo>
                    <a:pt x="985" y="11588"/>
                    <a:pt x="431" y="14174"/>
                    <a:pt x="154" y="15923"/>
                  </a:cubicBezTo>
                  <a:cubicBezTo>
                    <a:pt x="-123" y="17672"/>
                    <a:pt x="-123" y="18585"/>
                    <a:pt x="985" y="19421"/>
                  </a:cubicBezTo>
                  <a:cubicBezTo>
                    <a:pt x="2092" y="20258"/>
                    <a:pt x="4308" y="21019"/>
                    <a:pt x="6800" y="21247"/>
                  </a:cubicBezTo>
                  <a:cubicBezTo>
                    <a:pt x="9292" y="21475"/>
                    <a:pt x="12062" y="21171"/>
                    <a:pt x="14831" y="208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527300" y="6851649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4400"/>
                    <a:pt x="10611" y="7200"/>
                    <a:pt x="14211" y="3600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947194" y="6718791"/>
              <a:ext cx="246856" cy="29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13" fill="norm" stroke="1" extrusionOk="0">
                  <a:moveTo>
                    <a:pt x="6577" y="878"/>
                  </a:moveTo>
                  <a:cubicBezTo>
                    <a:pt x="5654" y="2095"/>
                    <a:pt x="4731" y="3312"/>
                    <a:pt x="4362" y="5593"/>
                  </a:cubicBezTo>
                  <a:cubicBezTo>
                    <a:pt x="3993" y="7875"/>
                    <a:pt x="4177" y="11221"/>
                    <a:pt x="4269" y="13275"/>
                  </a:cubicBezTo>
                  <a:cubicBezTo>
                    <a:pt x="4362" y="15328"/>
                    <a:pt x="4362" y="16089"/>
                    <a:pt x="4269" y="16850"/>
                  </a:cubicBezTo>
                  <a:cubicBezTo>
                    <a:pt x="4177" y="17610"/>
                    <a:pt x="3993" y="18371"/>
                    <a:pt x="3439" y="18827"/>
                  </a:cubicBezTo>
                  <a:cubicBezTo>
                    <a:pt x="2885" y="19283"/>
                    <a:pt x="1962" y="19436"/>
                    <a:pt x="1316" y="19055"/>
                  </a:cubicBezTo>
                  <a:cubicBezTo>
                    <a:pt x="669" y="18675"/>
                    <a:pt x="300" y="17762"/>
                    <a:pt x="116" y="16698"/>
                  </a:cubicBezTo>
                  <a:cubicBezTo>
                    <a:pt x="-69" y="15633"/>
                    <a:pt x="-69" y="14416"/>
                    <a:pt x="393" y="13655"/>
                  </a:cubicBezTo>
                  <a:cubicBezTo>
                    <a:pt x="854" y="12895"/>
                    <a:pt x="1777" y="12590"/>
                    <a:pt x="4546" y="11221"/>
                  </a:cubicBezTo>
                  <a:cubicBezTo>
                    <a:pt x="7316" y="9852"/>
                    <a:pt x="11931" y="7419"/>
                    <a:pt x="14885" y="5593"/>
                  </a:cubicBezTo>
                  <a:cubicBezTo>
                    <a:pt x="17839" y="3768"/>
                    <a:pt x="19131" y="2551"/>
                    <a:pt x="20054" y="1562"/>
                  </a:cubicBezTo>
                  <a:cubicBezTo>
                    <a:pt x="20977" y="574"/>
                    <a:pt x="21531" y="-187"/>
                    <a:pt x="21531" y="41"/>
                  </a:cubicBezTo>
                  <a:cubicBezTo>
                    <a:pt x="21531" y="269"/>
                    <a:pt x="20977" y="1486"/>
                    <a:pt x="20054" y="3996"/>
                  </a:cubicBezTo>
                  <a:cubicBezTo>
                    <a:pt x="19131" y="6506"/>
                    <a:pt x="17839" y="10309"/>
                    <a:pt x="17008" y="13123"/>
                  </a:cubicBezTo>
                  <a:cubicBezTo>
                    <a:pt x="16177" y="15937"/>
                    <a:pt x="15808" y="17762"/>
                    <a:pt x="15900" y="18979"/>
                  </a:cubicBezTo>
                  <a:cubicBezTo>
                    <a:pt x="15993" y="20196"/>
                    <a:pt x="16546" y="20805"/>
                    <a:pt x="17100" y="214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174999" y="6927850"/>
              <a:ext cx="108757" cy="7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166" fill="norm" stroke="1" extrusionOk="0">
                  <a:moveTo>
                    <a:pt x="14672" y="5254"/>
                  </a:moveTo>
                  <a:cubicBezTo>
                    <a:pt x="12634" y="5254"/>
                    <a:pt x="10596" y="5254"/>
                    <a:pt x="8762" y="6130"/>
                  </a:cubicBezTo>
                  <a:cubicBezTo>
                    <a:pt x="6928" y="7005"/>
                    <a:pt x="5298" y="8757"/>
                    <a:pt x="4279" y="11092"/>
                  </a:cubicBezTo>
                  <a:cubicBezTo>
                    <a:pt x="3260" y="13427"/>
                    <a:pt x="2853" y="16346"/>
                    <a:pt x="5094" y="18389"/>
                  </a:cubicBezTo>
                  <a:cubicBezTo>
                    <a:pt x="7336" y="20432"/>
                    <a:pt x="12226" y="21600"/>
                    <a:pt x="15283" y="21016"/>
                  </a:cubicBezTo>
                  <a:cubicBezTo>
                    <a:pt x="18340" y="20432"/>
                    <a:pt x="19562" y="18097"/>
                    <a:pt x="20377" y="15470"/>
                  </a:cubicBezTo>
                  <a:cubicBezTo>
                    <a:pt x="21192" y="12843"/>
                    <a:pt x="21600" y="9924"/>
                    <a:pt x="18136" y="7297"/>
                  </a:cubicBezTo>
                  <a:cubicBezTo>
                    <a:pt x="14672" y="4670"/>
                    <a:pt x="7336" y="233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4" name="Drawing"/>
          <p:cNvGrpSpPr/>
          <p:nvPr/>
        </p:nvGrpSpPr>
        <p:grpSpPr>
          <a:xfrm>
            <a:off x="2958536" y="1612899"/>
            <a:ext cx="7681822" cy="4667251"/>
            <a:chOff x="0" y="0"/>
            <a:chExt cx="7681819" cy="4667250"/>
          </a:xfrm>
        </p:grpSpPr>
        <p:sp>
          <p:nvSpPr>
            <p:cNvPr id="1888" name="Line"/>
            <p:cNvSpPr/>
            <p:nvPr/>
          </p:nvSpPr>
          <p:spPr>
            <a:xfrm>
              <a:off x="0" y="322862"/>
              <a:ext cx="305364" cy="54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35" fill="norm" stroke="1" extrusionOk="0">
                  <a:moveTo>
                    <a:pt x="487" y="1528"/>
                  </a:moveTo>
                  <a:cubicBezTo>
                    <a:pt x="189" y="866"/>
                    <a:pt x="-109" y="204"/>
                    <a:pt x="40" y="39"/>
                  </a:cubicBezTo>
                  <a:cubicBezTo>
                    <a:pt x="189" y="-127"/>
                    <a:pt x="785" y="204"/>
                    <a:pt x="2051" y="1735"/>
                  </a:cubicBezTo>
                  <a:cubicBezTo>
                    <a:pt x="3317" y="3266"/>
                    <a:pt x="5254" y="5997"/>
                    <a:pt x="6818" y="8728"/>
                  </a:cubicBezTo>
                  <a:cubicBezTo>
                    <a:pt x="8382" y="11459"/>
                    <a:pt x="9574" y="14190"/>
                    <a:pt x="10542" y="16176"/>
                  </a:cubicBezTo>
                  <a:cubicBezTo>
                    <a:pt x="11510" y="18163"/>
                    <a:pt x="12255" y="19404"/>
                    <a:pt x="12777" y="20232"/>
                  </a:cubicBezTo>
                  <a:cubicBezTo>
                    <a:pt x="13298" y="21059"/>
                    <a:pt x="13596" y="21473"/>
                    <a:pt x="13819" y="21432"/>
                  </a:cubicBezTo>
                  <a:cubicBezTo>
                    <a:pt x="14043" y="21390"/>
                    <a:pt x="14192" y="20894"/>
                    <a:pt x="14341" y="19239"/>
                  </a:cubicBezTo>
                  <a:cubicBezTo>
                    <a:pt x="14490" y="17583"/>
                    <a:pt x="14639" y="14770"/>
                    <a:pt x="15011" y="12039"/>
                  </a:cubicBezTo>
                  <a:cubicBezTo>
                    <a:pt x="15383" y="9307"/>
                    <a:pt x="15979" y="6659"/>
                    <a:pt x="16352" y="4839"/>
                  </a:cubicBezTo>
                  <a:cubicBezTo>
                    <a:pt x="16724" y="3018"/>
                    <a:pt x="16873" y="2025"/>
                    <a:pt x="17097" y="1321"/>
                  </a:cubicBezTo>
                  <a:cubicBezTo>
                    <a:pt x="17320" y="618"/>
                    <a:pt x="17618" y="204"/>
                    <a:pt x="18065" y="163"/>
                  </a:cubicBezTo>
                  <a:cubicBezTo>
                    <a:pt x="18512" y="121"/>
                    <a:pt x="19108" y="452"/>
                    <a:pt x="19703" y="949"/>
                  </a:cubicBezTo>
                  <a:cubicBezTo>
                    <a:pt x="20299" y="1445"/>
                    <a:pt x="20895" y="2107"/>
                    <a:pt x="21491" y="27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38171" y="552962"/>
              <a:ext cx="189443" cy="20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32" fill="norm" stroke="1" extrusionOk="0">
                  <a:moveTo>
                    <a:pt x="12840" y="6428"/>
                  </a:moveTo>
                  <a:cubicBezTo>
                    <a:pt x="11400" y="4484"/>
                    <a:pt x="9960" y="2540"/>
                    <a:pt x="8640" y="1352"/>
                  </a:cubicBezTo>
                  <a:cubicBezTo>
                    <a:pt x="7320" y="164"/>
                    <a:pt x="6120" y="-268"/>
                    <a:pt x="5160" y="164"/>
                  </a:cubicBezTo>
                  <a:cubicBezTo>
                    <a:pt x="4200" y="596"/>
                    <a:pt x="3480" y="1892"/>
                    <a:pt x="2640" y="4484"/>
                  </a:cubicBezTo>
                  <a:cubicBezTo>
                    <a:pt x="1800" y="7076"/>
                    <a:pt x="840" y="10964"/>
                    <a:pt x="360" y="13772"/>
                  </a:cubicBezTo>
                  <a:cubicBezTo>
                    <a:pt x="-120" y="16580"/>
                    <a:pt x="-120" y="18308"/>
                    <a:pt x="360" y="19496"/>
                  </a:cubicBezTo>
                  <a:cubicBezTo>
                    <a:pt x="840" y="20684"/>
                    <a:pt x="1800" y="21332"/>
                    <a:pt x="3120" y="20684"/>
                  </a:cubicBezTo>
                  <a:cubicBezTo>
                    <a:pt x="4440" y="20036"/>
                    <a:pt x="6120" y="18092"/>
                    <a:pt x="7200" y="16472"/>
                  </a:cubicBezTo>
                  <a:cubicBezTo>
                    <a:pt x="8280" y="14852"/>
                    <a:pt x="8760" y="13556"/>
                    <a:pt x="9240" y="12368"/>
                  </a:cubicBezTo>
                  <a:cubicBezTo>
                    <a:pt x="9720" y="11180"/>
                    <a:pt x="10200" y="10100"/>
                    <a:pt x="10800" y="10208"/>
                  </a:cubicBezTo>
                  <a:cubicBezTo>
                    <a:pt x="11400" y="10316"/>
                    <a:pt x="12120" y="11612"/>
                    <a:pt x="13320" y="13556"/>
                  </a:cubicBezTo>
                  <a:cubicBezTo>
                    <a:pt x="14520" y="15500"/>
                    <a:pt x="16200" y="18092"/>
                    <a:pt x="17640" y="19496"/>
                  </a:cubicBezTo>
                  <a:cubicBezTo>
                    <a:pt x="19080" y="20900"/>
                    <a:pt x="20280" y="21116"/>
                    <a:pt x="21480" y="21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21263" y="450850"/>
              <a:ext cx="209551" cy="30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8550"/>
                  </a:moveTo>
                  <a:cubicBezTo>
                    <a:pt x="436" y="7800"/>
                    <a:pt x="873" y="7050"/>
                    <a:pt x="1636" y="6675"/>
                  </a:cubicBezTo>
                  <a:cubicBezTo>
                    <a:pt x="2400" y="6300"/>
                    <a:pt x="3491" y="6300"/>
                    <a:pt x="5345" y="7500"/>
                  </a:cubicBezTo>
                  <a:cubicBezTo>
                    <a:pt x="7200" y="8700"/>
                    <a:pt x="9818" y="11100"/>
                    <a:pt x="11236" y="13125"/>
                  </a:cubicBezTo>
                  <a:cubicBezTo>
                    <a:pt x="12655" y="15150"/>
                    <a:pt x="12873" y="16800"/>
                    <a:pt x="12982" y="18000"/>
                  </a:cubicBezTo>
                  <a:cubicBezTo>
                    <a:pt x="13091" y="19200"/>
                    <a:pt x="13091" y="19950"/>
                    <a:pt x="12655" y="20550"/>
                  </a:cubicBezTo>
                  <a:cubicBezTo>
                    <a:pt x="12218" y="21150"/>
                    <a:pt x="11345" y="21600"/>
                    <a:pt x="10582" y="21375"/>
                  </a:cubicBezTo>
                  <a:cubicBezTo>
                    <a:pt x="9818" y="21150"/>
                    <a:pt x="9164" y="20250"/>
                    <a:pt x="9382" y="17625"/>
                  </a:cubicBezTo>
                  <a:cubicBezTo>
                    <a:pt x="9600" y="15000"/>
                    <a:pt x="10691" y="10650"/>
                    <a:pt x="12873" y="7425"/>
                  </a:cubicBezTo>
                  <a:cubicBezTo>
                    <a:pt x="15055" y="4200"/>
                    <a:pt x="18327" y="2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32923" y="290898"/>
              <a:ext cx="196341" cy="42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74" fill="norm" stroke="1" extrusionOk="0">
                  <a:moveTo>
                    <a:pt x="17679" y="699"/>
                  </a:moveTo>
                  <a:cubicBezTo>
                    <a:pt x="16770" y="380"/>
                    <a:pt x="15861" y="60"/>
                    <a:pt x="14724" y="7"/>
                  </a:cubicBezTo>
                  <a:cubicBezTo>
                    <a:pt x="13587" y="-46"/>
                    <a:pt x="12223" y="167"/>
                    <a:pt x="9949" y="1603"/>
                  </a:cubicBezTo>
                  <a:cubicBezTo>
                    <a:pt x="7675" y="3040"/>
                    <a:pt x="4492" y="5700"/>
                    <a:pt x="2446" y="8732"/>
                  </a:cubicBezTo>
                  <a:cubicBezTo>
                    <a:pt x="399" y="11765"/>
                    <a:pt x="-510" y="15170"/>
                    <a:pt x="286" y="17404"/>
                  </a:cubicBezTo>
                  <a:cubicBezTo>
                    <a:pt x="1082" y="19639"/>
                    <a:pt x="3583" y="20703"/>
                    <a:pt x="7334" y="21128"/>
                  </a:cubicBezTo>
                  <a:cubicBezTo>
                    <a:pt x="11086" y="21554"/>
                    <a:pt x="16088" y="21341"/>
                    <a:pt x="21090" y="211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283263" y="323850"/>
              <a:ext cx="2286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3661"/>
                    <a:pt x="7600" y="7322"/>
                    <a:pt x="10400" y="10312"/>
                  </a:cubicBezTo>
                  <a:cubicBezTo>
                    <a:pt x="13200" y="13302"/>
                    <a:pt x="15000" y="15620"/>
                    <a:pt x="16700" y="17390"/>
                  </a:cubicBezTo>
                  <a:cubicBezTo>
                    <a:pt x="18400" y="19159"/>
                    <a:pt x="20000" y="203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359463" y="320423"/>
              <a:ext cx="146051" cy="36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21600" y="567"/>
                  </a:moveTo>
                  <a:cubicBezTo>
                    <a:pt x="20661" y="76"/>
                    <a:pt x="19722" y="-415"/>
                    <a:pt x="18157" y="567"/>
                  </a:cubicBezTo>
                  <a:cubicBezTo>
                    <a:pt x="16591" y="1549"/>
                    <a:pt x="14400" y="4003"/>
                    <a:pt x="11270" y="7255"/>
                  </a:cubicBezTo>
                  <a:cubicBezTo>
                    <a:pt x="8139" y="10508"/>
                    <a:pt x="4070" y="14558"/>
                    <a:pt x="2035" y="17012"/>
                  </a:cubicBezTo>
                  <a:cubicBezTo>
                    <a:pt x="0" y="19467"/>
                    <a:pt x="0" y="20326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645213" y="476250"/>
              <a:ext cx="304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560"/>
                    <a:pt x="7200" y="11520"/>
                    <a:pt x="10800" y="7920"/>
                  </a:cubicBezTo>
                  <a:cubicBezTo>
                    <a:pt x="14400" y="4320"/>
                    <a:pt x="18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159563" y="247793"/>
              <a:ext cx="234951" cy="22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431"/>
                  </a:moveTo>
                  <a:cubicBezTo>
                    <a:pt x="195" y="1412"/>
                    <a:pt x="389" y="393"/>
                    <a:pt x="973" y="88"/>
                  </a:cubicBezTo>
                  <a:cubicBezTo>
                    <a:pt x="1557" y="-218"/>
                    <a:pt x="2530" y="190"/>
                    <a:pt x="4476" y="2635"/>
                  </a:cubicBezTo>
                  <a:cubicBezTo>
                    <a:pt x="6422" y="5080"/>
                    <a:pt x="9341" y="9563"/>
                    <a:pt x="11870" y="13027"/>
                  </a:cubicBezTo>
                  <a:cubicBezTo>
                    <a:pt x="14400" y="16491"/>
                    <a:pt x="16541" y="18937"/>
                    <a:pt x="18097" y="20159"/>
                  </a:cubicBezTo>
                  <a:cubicBezTo>
                    <a:pt x="19654" y="21382"/>
                    <a:pt x="20627" y="21382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360212" y="285750"/>
              <a:ext cx="110502" cy="4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48" fill="norm" stroke="1" extrusionOk="0">
                  <a:moveTo>
                    <a:pt x="21276" y="0"/>
                  </a:moveTo>
                  <a:cubicBezTo>
                    <a:pt x="18423" y="1551"/>
                    <a:pt x="15570" y="3102"/>
                    <a:pt x="12921" y="5262"/>
                  </a:cubicBezTo>
                  <a:cubicBezTo>
                    <a:pt x="10272" y="7422"/>
                    <a:pt x="7827" y="10191"/>
                    <a:pt x="5789" y="12738"/>
                  </a:cubicBezTo>
                  <a:cubicBezTo>
                    <a:pt x="3751" y="15286"/>
                    <a:pt x="2121" y="17612"/>
                    <a:pt x="1102" y="19163"/>
                  </a:cubicBezTo>
                  <a:cubicBezTo>
                    <a:pt x="84" y="20714"/>
                    <a:pt x="-324" y="21489"/>
                    <a:pt x="287" y="21545"/>
                  </a:cubicBezTo>
                  <a:cubicBezTo>
                    <a:pt x="899" y="21600"/>
                    <a:pt x="2529" y="20935"/>
                    <a:pt x="4159" y="20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2585013" y="196850"/>
              <a:ext cx="147649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600" fill="norm" stroke="1" extrusionOk="0">
                  <a:moveTo>
                    <a:pt x="10652" y="0"/>
                  </a:moveTo>
                  <a:cubicBezTo>
                    <a:pt x="13907" y="2720"/>
                    <a:pt x="17162" y="5440"/>
                    <a:pt x="19085" y="8000"/>
                  </a:cubicBezTo>
                  <a:cubicBezTo>
                    <a:pt x="21008" y="10560"/>
                    <a:pt x="21600" y="12960"/>
                    <a:pt x="18197" y="15200"/>
                  </a:cubicBezTo>
                  <a:cubicBezTo>
                    <a:pt x="14795" y="17440"/>
                    <a:pt x="7397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790037" y="351962"/>
              <a:ext cx="71077" cy="37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6" fill="norm" stroke="1" extrusionOk="0">
                  <a:moveTo>
                    <a:pt x="2273" y="4166"/>
                  </a:moveTo>
                  <a:cubicBezTo>
                    <a:pt x="2273" y="3566"/>
                    <a:pt x="2273" y="2966"/>
                    <a:pt x="1638" y="2126"/>
                  </a:cubicBezTo>
                  <a:cubicBezTo>
                    <a:pt x="1003" y="1286"/>
                    <a:pt x="-268" y="206"/>
                    <a:pt x="50" y="26"/>
                  </a:cubicBezTo>
                  <a:cubicBezTo>
                    <a:pt x="367" y="-154"/>
                    <a:pt x="2273" y="566"/>
                    <a:pt x="4497" y="3026"/>
                  </a:cubicBezTo>
                  <a:cubicBezTo>
                    <a:pt x="6720" y="5486"/>
                    <a:pt x="9261" y="9686"/>
                    <a:pt x="10532" y="12506"/>
                  </a:cubicBezTo>
                  <a:cubicBezTo>
                    <a:pt x="11803" y="15326"/>
                    <a:pt x="11803" y="16766"/>
                    <a:pt x="13391" y="18026"/>
                  </a:cubicBezTo>
                  <a:cubicBezTo>
                    <a:pt x="14979" y="19286"/>
                    <a:pt x="18156" y="20366"/>
                    <a:pt x="21332" y="21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3258113" y="381942"/>
              <a:ext cx="285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00" y="10932"/>
                    <a:pt x="9600" y="1332"/>
                    <a:pt x="13200" y="132"/>
                  </a:cubicBezTo>
                  <a:cubicBezTo>
                    <a:pt x="16800" y="-1068"/>
                    <a:pt x="192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3291023" y="514350"/>
              <a:ext cx="240141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36" fill="norm" stroke="1" extrusionOk="0">
                  <a:moveTo>
                    <a:pt x="1587" y="12343"/>
                  </a:moveTo>
                  <a:cubicBezTo>
                    <a:pt x="648" y="15429"/>
                    <a:pt x="-291" y="18514"/>
                    <a:pt x="85" y="20057"/>
                  </a:cubicBezTo>
                  <a:cubicBezTo>
                    <a:pt x="460" y="21600"/>
                    <a:pt x="2151" y="21600"/>
                    <a:pt x="5907" y="18000"/>
                  </a:cubicBezTo>
                  <a:cubicBezTo>
                    <a:pt x="9664" y="14400"/>
                    <a:pt x="15486" y="720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3351634" y="0"/>
              <a:ext cx="185879" cy="23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43" fill="norm" stroke="1" extrusionOk="0">
                  <a:moveTo>
                    <a:pt x="2383" y="0"/>
                  </a:moveTo>
                  <a:cubicBezTo>
                    <a:pt x="2383" y="4281"/>
                    <a:pt x="2383" y="8562"/>
                    <a:pt x="2019" y="11773"/>
                  </a:cubicBezTo>
                  <a:cubicBezTo>
                    <a:pt x="1655" y="14984"/>
                    <a:pt x="926" y="17124"/>
                    <a:pt x="441" y="18681"/>
                  </a:cubicBezTo>
                  <a:cubicBezTo>
                    <a:pt x="-44" y="20238"/>
                    <a:pt x="-287" y="21211"/>
                    <a:pt x="562" y="21405"/>
                  </a:cubicBezTo>
                  <a:cubicBezTo>
                    <a:pt x="1412" y="21600"/>
                    <a:pt x="3353" y="21016"/>
                    <a:pt x="6994" y="20141"/>
                  </a:cubicBezTo>
                  <a:cubicBezTo>
                    <a:pt x="10634" y="19265"/>
                    <a:pt x="15974" y="18097"/>
                    <a:pt x="21313" y="169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541746" y="57150"/>
              <a:ext cx="88652" cy="14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041" fill="norm" stroke="1" extrusionOk="0">
                  <a:moveTo>
                    <a:pt x="20093" y="2859"/>
                  </a:moveTo>
                  <a:cubicBezTo>
                    <a:pt x="17581" y="1906"/>
                    <a:pt x="15070" y="953"/>
                    <a:pt x="12558" y="953"/>
                  </a:cubicBezTo>
                  <a:cubicBezTo>
                    <a:pt x="10047" y="953"/>
                    <a:pt x="7535" y="1906"/>
                    <a:pt x="5023" y="4288"/>
                  </a:cubicBezTo>
                  <a:cubicBezTo>
                    <a:pt x="2512" y="6671"/>
                    <a:pt x="0" y="10482"/>
                    <a:pt x="0" y="13818"/>
                  </a:cubicBezTo>
                  <a:cubicBezTo>
                    <a:pt x="0" y="17153"/>
                    <a:pt x="2512" y="20012"/>
                    <a:pt x="6028" y="20806"/>
                  </a:cubicBezTo>
                  <a:cubicBezTo>
                    <a:pt x="9544" y="21600"/>
                    <a:pt x="14065" y="20329"/>
                    <a:pt x="17079" y="17788"/>
                  </a:cubicBezTo>
                  <a:cubicBezTo>
                    <a:pt x="20093" y="15247"/>
                    <a:pt x="21600" y="11435"/>
                    <a:pt x="20847" y="8259"/>
                  </a:cubicBezTo>
                  <a:cubicBezTo>
                    <a:pt x="20093" y="5082"/>
                    <a:pt x="17079" y="2541"/>
                    <a:pt x="140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3708963" y="12700"/>
              <a:ext cx="139701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810"/>
                  </a:moveTo>
                  <a:cubicBezTo>
                    <a:pt x="1309" y="5670"/>
                    <a:pt x="2618" y="10530"/>
                    <a:pt x="3436" y="13635"/>
                  </a:cubicBezTo>
                  <a:cubicBezTo>
                    <a:pt x="4255" y="16740"/>
                    <a:pt x="4582" y="18090"/>
                    <a:pt x="5236" y="19305"/>
                  </a:cubicBezTo>
                  <a:cubicBezTo>
                    <a:pt x="5891" y="20520"/>
                    <a:pt x="6873" y="21600"/>
                    <a:pt x="7855" y="21465"/>
                  </a:cubicBezTo>
                  <a:cubicBezTo>
                    <a:pt x="8836" y="21330"/>
                    <a:pt x="9818" y="19980"/>
                    <a:pt x="11455" y="16605"/>
                  </a:cubicBezTo>
                  <a:cubicBezTo>
                    <a:pt x="13091" y="13230"/>
                    <a:pt x="15382" y="7830"/>
                    <a:pt x="17182" y="4725"/>
                  </a:cubicBezTo>
                  <a:cubicBezTo>
                    <a:pt x="18982" y="1620"/>
                    <a:pt x="20291" y="8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4109013" y="197847"/>
              <a:ext cx="241301" cy="40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1626"/>
                  </a:moveTo>
                  <a:cubicBezTo>
                    <a:pt x="0" y="842"/>
                    <a:pt x="0" y="59"/>
                    <a:pt x="284" y="3"/>
                  </a:cubicBezTo>
                  <a:cubicBezTo>
                    <a:pt x="568" y="-53"/>
                    <a:pt x="1137" y="619"/>
                    <a:pt x="2274" y="2689"/>
                  </a:cubicBezTo>
                  <a:cubicBezTo>
                    <a:pt x="3411" y="4759"/>
                    <a:pt x="5116" y="8229"/>
                    <a:pt x="6632" y="11419"/>
                  </a:cubicBezTo>
                  <a:cubicBezTo>
                    <a:pt x="8147" y="14608"/>
                    <a:pt x="9474" y="17518"/>
                    <a:pt x="10421" y="19253"/>
                  </a:cubicBezTo>
                  <a:cubicBezTo>
                    <a:pt x="11368" y="20987"/>
                    <a:pt x="11937" y="21547"/>
                    <a:pt x="12316" y="21435"/>
                  </a:cubicBezTo>
                  <a:cubicBezTo>
                    <a:pt x="12695" y="21323"/>
                    <a:pt x="12884" y="20540"/>
                    <a:pt x="13263" y="18469"/>
                  </a:cubicBezTo>
                  <a:cubicBezTo>
                    <a:pt x="13642" y="16399"/>
                    <a:pt x="14211" y="13041"/>
                    <a:pt x="14779" y="10075"/>
                  </a:cubicBezTo>
                  <a:cubicBezTo>
                    <a:pt x="15347" y="7110"/>
                    <a:pt x="15916" y="4536"/>
                    <a:pt x="16484" y="2913"/>
                  </a:cubicBezTo>
                  <a:cubicBezTo>
                    <a:pt x="17053" y="1290"/>
                    <a:pt x="17621" y="619"/>
                    <a:pt x="18474" y="619"/>
                  </a:cubicBezTo>
                  <a:cubicBezTo>
                    <a:pt x="19326" y="619"/>
                    <a:pt x="20463" y="1290"/>
                    <a:pt x="21600" y="19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369363" y="344619"/>
              <a:ext cx="127001" cy="17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11880" y="9820"/>
                  </a:moveTo>
                  <a:cubicBezTo>
                    <a:pt x="11520" y="6991"/>
                    <a:pt x="11160" y="4162"/>
                    <a:pt x="10080" y="2362"/>
                  </a:cubicBezTo>
                  <a:cubicBezTo>
                    <a:pt x="9000" y="562"/>
                    <a:pt x="7200" y="-209"/>
                    <a:pt x="5760" y="48"/>
                  </a:cubicBezTo>
                  <a:cubicBezTo>
                    <a:pt x="4320" y="305"/>
                    <a:pt x="3240" y="1591"/>
                    <a:pt x="2160" y="4934"/>
                  </a:cubicBezTo>
                  <a:cubicBezTo>
                    <a:pt x="1080" y="8277"/>
                    <a:pt x="0" y="13677"/>
                    <a:pt x="0" y="16891"/>
                  </a:cubicBezTo>
                  <a:cubicBezTo>
                    <a:pt x="0" y="20105"/>
                    <a:pt x="1080" y="21134"/>
                    <a:pt x="2340" y="21262"/>
                  </a:cubicBezTo>
                  <a:cubicBezTo>
                    <a:pt x="3600" y="21391"/>
                    <a:pt x="5040" y="20620"/>
                    <a:pt x="6300" y="18948"/>
                  </a:cubicBezTo>
                  <a:cubicBezTo>
                    <a:pt x="7560" y="17277"/>
                    <a:pt x="8640" y="14705"/>
                    <a:pt x="9540" y="12648"/>
                  </a:cubicBezTo>
                  <a:cubicBezTo>
                    <a:pt x="10440" y="10591"/>
                    <a:pt x="11160" y="9048"/>
                    <a:pt x="12060" y="8791"/>
                  </a:cubicBezTo>
                  <a:cubicBezTo>
                    <a:pt x="12960" y="8534"/>
                    <a:pt x="14040" y="9562"/>
                    <a:pt x="15660" y="10848"/>
                  </a:cubicBezTo>
                  <a:cubicBezTo>
                    <a:pt x="17280" y="12134"/>
                    <a:pt x="19440" y="13677"/>
                    <a:pt x="21600" y="152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540813" y="311150"/>
              <a:ext cx="127001" cy="20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5344"/>
                  </a:moveTo>
                  <a:cubicBezTo>
                    <a:pt x="1800" y="5790"/>
                    <a:pt x="3600" y="6235"/>
                    <a:pt x="5220" y="8016"/>
                  </a:cubicBezTo>
                  <a:cubicBezTo>
                    <a:pt x="6840" y="9798"/>
                    <a:pt x="8280" y="12915"/>
                    <a:pt x="9000" y="15031"/>
                  </a:cubicBezTo>
                  <a:cubicBezTo>
                    <a:pt x="9720" y="17146"/>
                    <a:pt x="9720" y="18260"/>
                    <a:pt x="9180" y="19373"/>
                  </a:cubicBezTo>
                  <a:cubicBezTo>
                    <a:pt x="8640" y="20487"/>
                    <a:pt x="7560" y="21600"/>
                    <a:pt x="6840" y="21377"/>
                  </a:cubicBezTo>
                  <a:cubicBezTo>
                    <a:pt x="6120" y="21155"/>
                    <a:pt x="5760" y="19596"/>
                    <a:pt x="7200" y="16256"/>
                  </a:cubicBezTo>
                  <a:cubicBezTo>
                    <a:pt x="8640" y="12915"/>
                    <a:pt x="11880" y="7794"/>
                    <a:pt x="14580" y="4788"/>
                  </a:cubicBezTo>
                  <a:cubicBezTo>
                    <a:pt x="17280" y="1781"/>
                    <a:pt x="19440" y="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175563" y="723900"/>
              <a:ext cx="1841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200"/>
                    <a:pt x="7945" y="6400"/>
                    <a:pt x="11545" y="10000"/>
                  </a:cubicBezTo>
                  <a:cubicBezTo>
                    <a:pt x="15145" y="13600"/>
                    <a:pt x="18372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3224634" y="726988"/>
              <a:ext cx="103330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07" fill="norm" stroke="1" extrusionOk="0">
                  <a:moveTo>
                    <a:pt x="21089" y="2128"/>
                  </a:moveTo>
                  <a:cubicBezTo>
                    <a:pt x="20225" y="1118"/>
                    <a:pt x="19361" y="109"/>
                    <a:pt x="18065" y="8"/>
                  </a:cubicBezTo>
                  <a:cubicBezTo>
                    <a:pt x="16769" y="-93"/>
                    <a:pt x="15041" y="714"/>
                    <a:pt x="11801" y="3541"/>
                  </a:cubicBezTo>
                  <a:cubicBezTo>
                    <a:pt x="8561" y="6367"/>
                    <a:pt x="3809" y="11212"/>
                    <a:pt x="1649" y="14543"/>
                  </a:cubicBezTo>
                  <a:cubicBezTo>
                    <a:pt x="-511" y="17873"/>
                    <a:pt x="-79" y="19690"/>
                    <a:pt x="353" y="215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3480363" y="692150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423213" y="8826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613713" y="685800"/>
              <a:ext cx="1206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696"/>
                    <a:pt x="9095" y="9391"/>
                    <a:pt x="12695" y="12991"/>
                  </a:cubicBezTo>
                  <a:cubicBezTo>
                    <a:pt x="16295" y="16591"/>
                    <a:pt x="18947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728013" y="717550"/>
              <a:ext cx="63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842"/>
                    <a:pt x="10080" y="5684"/>
                    <a:pt x="6480" y="9284"/>
                  </a:cubicBezTo>
                  <a:cubicBezTo>
                    <a:pt x="2880" y="12884"/>
                    <a:pt x="1440" y="17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829762" y="131233"/>
              <a:ext cx="104752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600" fill="norm" stroke="1" extrusionOk="0">
                  <a:moveTo>
                    <a:pt x="20557" y="3531"/>
                  </a:moveTo>
                  <a:cubicBezTo>
                    <a:pt x="20142" y="2700"/>
                    <a:pt x="19726" y="1869"/>
                    <a:pt x="19519" y="1194"/>
                  </a:cubicBezTo>
                  <a:cubicBezTo>
                    <a:pt x="19311" y="519"/>
                    <a:pt x="19311" y="0"/>
                    <a:pt x="18480" y="0"/>
                  </a:cubicBezTo>
                  <a:cubicBezTo>
                    <a:pt x="17649" y="0"/>
                    <a:pt x="15988" y="519"/>
                    <a:pt x="12872" y="2077"/>
                  </a:cubicBezTo>
                  <a:cubicBezTo>
                    <a:pt x="9757" y="3635"/>
                    <a:pt x="5188" y="6231"/>
                    <a:pt x="2488" y="9087"/>
                  </a:cubicBezTo>
                  <a:cubicBezTo>
                    <a:pt x="-212" y="11942"/>
                    <a:pt x="-1043" y="15058"/>
                    <a:pt x="1657" y="17187"/>
                  </a:cubicBezTo>
                  <a:cubicBezTo>
                    <a:pt x="4357" y="19315"/>
                    <a:pt x="10588" y="20458"/>
                    <a:pt x="1681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017063" y="273050"/>
              <a:ext cx="1079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692"/>
                    <a:pt x="5082" y="7385"/>
                    <a:pt x="8682" y="10985"/>
                  </a:cubicBezTo>
                  <a:cubicBezTo>
                    <a:pt x="12282" y="14585"/>
                    <a:pt x="16941" y="18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010713" y="279400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923"/>
                    <a:pt x="14954" y="1846"/>
                    <a:pt x="11492" y="4523"/>
                  </a:cubicBezTo>
                  <a:cubicBezTo>
                    <a:pt x="8031" y="7200"/>
                    <a:pt x="4431" y="11631"/>
                    <a:pt x="2492" y="14769"/>
                  </a:cubicBezTo>
                  <a:cubicBezTo>
                    <a:pt x="554" y="17908"/>
                    <a:pt x="277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220263" y="184150"/>
              <a:ext cx="4897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0" y="0"/>
                  </a:moveTo>
                  <a:cubicBezTo>
                    <a:pt x="7200" y="1180"/>
                    <a:pt x="14400" y="2361"/>
                    <a:pt x="18000" y="4839"/>
                  </a:cubicBezTo>
                  <a:cubicBezTo>
                    <a:pt x="21600" y="7318"/>
                    <a:pt x="21600" y="11095"/>
                    <a:pt x="18900" y="14105"/>
                  </a:cubicBezTo>
                  <a:cubicBezTo>
                    <a:pt x="16200" y="17115"/>
                    <a:pt x="10800" y="19357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423463" y="38735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0"/>
                    <a:pt x="10924" y="0"/>
                    <a:pt x="14524" y="3600"/>
                  </a:cubicBezTo>
                  <a:cubicBezTo>
                    <a:pt x="18124" y="7200"/>
                    <a:pt x="1986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5518713" y="298450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80"/>
                    <a:pt x="0" y="7560"/>
                    <a:pt x="3600" y="11160"/>
                  </a:cubicBezTo>
                  <a:cubicBezTo>
                    <a:pt x="7200" y="14760"/>
                    <a:pt x="14400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925113" y="139700"/>
              <a:ext cx="177801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15"/>
                  </a:moveTo>
                  <a:cubicBezTo>
                    <a:pt x="257" y="8117"/>
                    <a:pt x="514" y="12520"/>
                    <a:pt x="900" y="15271"/>
                  </a:cubicBezTo>
                  <a:cubicBezTo>
                    <a:pt x="1286" y="18023"/>
                    <a:pt x="1800" y="19124"/>
                    <a:pt x="2700" y="20018"/>
                  </a:cubicBezTo>
                  <a:cubicBezTo>
                    <a:pt x="3600" y="20912"/>
                    <a:pt x="4886" y="21600"/>
                    <a:pt x="6171" y="21600"/>
                  </a:cubicBezTo>
                  <a:cubicBezTo>
                    <a:pt x="7457" y="21600"/>
                    <a:pt x="8743" y="20912"/>
                    <a:pt x="10286" y="18780"/>
                  </a:cubicBezTo>
                  <a:cubicBezTo>
                    <a:pt x="11829" y="16647"/>
                    <a:pt x="13629" y="13070"/>
                    <a:pt x="15557" y="9699"/>
                  </a:cubicBezTo>
                  <a:cubicBezTo>
                    <a:pt x="17486" y="6329"/>
                    <a:pt x="19543" y="31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088997" y="318495"/>
              <a:ext cx="128217" cy="14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97" fill="norm" stroke="1" extrusionOk="0">
                  <a:moveTo>
                    <a:pt x="16138" y="780"/>
                  </a:moveTo>
                  <a:cubicBezTo>
                    <a:pt x="14367" y="163"/>
                    <a:pt x="12597" y="-454"/>
                    <a:pt x="10118" y="472"/>
                  </a:cubicBezTo>
                  <a:cubicBezTo>
                    <a:pt x="7639" y="1397"/>
                    <a:pt x="4452" y="3866"/>
                    <a:pt x="2505" y="6952"/>
                  </a:cubicBezTo>
                  <a:cubicBezTo>
                    <a:pt x="557" y="10037"/>
                    <a:pt x="-151" y="13740"/>
                    <a:pt x="26" y="16363"/>
                  </a:cubicBezTo>
                  <a:cubicBezTo>
                    <a:pt x="203" y="18986"/>
                    <a:pt x="1265" y="20529"/>
                    <a:pt x="2859" y="20837"/>
                  </a:cubicBezTo>
                  <a:cubicBezTo>
                    <a:pt x="4452" y="21146"/>
                    <a:pt x="6577" y="20220"/>
                    <a:pt x="8170" y="18832"/>
                  </a:cubicBezTo>
                  <a:cubicBezTo>
                    <a:pt x="9764" y="17443"/>
                    <a:pt x="10826" y="15592"/>
                    <a:pt x="12242" y="13123"/>
                  </a:cubicBezTo>
                  <a:cubicBezTo>
                    <a:pt x="13659" y="10655"/>
                    <a:pt x="15429" y="7569"/>
                    <a:pt x="16315" y="7723"/>
                  </a:cubicBezTo>
                  <a:cubicBezTo>
                    <a:pt x="17200" y="7877"/>
                    <a:pt x="17200" y="11272"/>
                    <a:pt x="17908" y="13432"/>
                  </a:cubicBezTo>
                  <a:cubicBezTo>
                    <a:pt x="18616" y="15592"/>
                    <a:pt x="20033" y="16517"/>
                    <a:pt x="21449" y="17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242613" y="260350"/>
              <a:ext cx="146051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7348"/>
                  </a:moveTo>
                  <a:cubicBezTo>
                    <a:pt x="939" y="6458"/>
                    <a:pt x="1878" y="5567"/>
                    <a:pt x="3130" y="5344"/>
                  </a:cubicBezTo>
                  <a:cubicBezTo>
                    <a:pt x="4383" y="5122"/>
                    <a:pt x="5948" y="5567"/>
                    <a:pt x="7826" y="7460"/>
                  </a:cubicBezTo>
                  <a:cubicBezTo>
                    <a:pt x="9704" y="9353"/>
                    <a:pt x="11896" y="12693"/>
                    <a:pt x="12991" y="14920"/>
                  </a:cubicBezTo>
                  <a:cubicBezTo>
                    <a:pt x="14087" y="17146"/>
                    <a:pt x="14087" y="18260"/>
                    <a:pt x="13304" y="19373"/>
                  </a:cubicBezTo>
                  <a:cubicBezTo>
                    <a:pt x="12522" y="20487"/>
                    <a:pt x="10957" y="21600"/>
                    <a:pt x="10017" y="21489"/>
                  </a:cubicBezTo>
                  <a:cubicBezTo>
                    <a:pt x="9078" y="21377"/>
                    <a:pt x="8765" y="20041"/>
                    <a:pt x="9861" y="16812"/>
                  </a:cubicBezTo>
                  <a:cubicBezTo>
                    <a:pt x="10957" y="13584"/>
                    <a:pt x="13461" y="8462"/>
                    <a:pt x="15652" y="5344"/>
                  </a:cubicBezTo>
                  <a:cubicBezTo>
                    <a:pt x="17843" y="2227"/>
                    <a:pt x="19722" y="1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479855" y="164604"/>
              <a:ext cx="118359" cy="32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93" fill="norm" stroke="1" extrusionOk="0">
                  <a:moveTo>
                    <a:pt x="21190" y="1296"/>
                  </a:moveTo>
                  <a:cubicBezTo>
                    <a:pt x="20053" y="735"/>
                    <a:pt x="18916" y="174"/>
                    <a:pt x="17401" y="33"/>
                  </a:cubicBezTo>
                  <a:cubicBezTo>
                    <a:pt x="15885" y="-107"/>
                    <a:pt x="13990" y="174"/>
                    <a:pt x="10958" y="1436"/>
                  </a:cubicBezTo>
                  <a:cubicBezTo>
                    <a:pt x="7927" y="2698"/>
                    <a:pt x="3758" y="4942"/>
                    <a:pt x="1674" y="7888"/>
                  </a:cubicBezTo>
                  <a:cubicBezTo>
                    <a:pt x="-410" y="10833"/>
                    <a:pt x="-410" y="14480"/>
                    <a:pt x="916" y="16864"/>
                  </a:cubicBezTo>
                  <a:cubicBezTo>
                    <a:pt x="2243" y="19249"/>
                    <a:pt x="4895" y="20371"/>
                    <a:pt x="7169" y="20932"/>
                  </a:cubicBezTo>
                  <a:cubicBezTo>
                    <a:pt x="9443" y="21493"/>
                    <a:pt x="11337" y="21493"/>
                    <a:pt x="13232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6668063" y="177800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5262"/>
                    <a:pt x="6400" y="10523"/>
                    <a:pt x="10000" y="14123"/>
                  </a:cubicBezTo>
                  <a:cubicBezTo>
                    <a:pt x="13600" y="17723"/>
                    <a:pt x="1760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6750613" y="196850"/>
              <a:ext cx="1333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989"/>
                    <a:pt x="14057" y="5977"/>
                    <a:pt x="10457" y="9577"/>
                  </a:cubicBezTo>
                  <a:cubicBezTo>
                    <a:pt x="6857" y="13177"/>
                    <a:pt x="3429" y="173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941113" y="146050"/>
              <a:ext cx="8365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0" y="0"/>
                  </a:moveTo>
                  <a:cubicBezTo>
                    <a:pt x="4320" y="626"/>
                    <a:pt x="8640" y="1252"/>
                    <a:pt x="12960" y="3496"/>
                  </a:cubicBezTo>
                  <a:cubicBezTo>
                    <a:pt x="17280" y="5739"/>
                    <a:pt x="21600" y="9600"/>
                    <a:pt x="21330" y="12678"/>
                  </a:cubicBezTo>
                  <a:cubicBezTo>
                    <a:pt x="21060" y="15757"/>
                    <a:pt x="16200" y="18052"/>
                    <a:pt x="11880" y="19409"/>
                  </a:cubicBezTo>
                  <a:cubicBezTo>
                    <a:pt x="7560" y="20765"/>
                    <a:pt x="3780" y="21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639" y="1869016"/>
              <a:ext cx="278674" cy="57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64" fill="norm" stroke="1" extrusionOk="0">
                  <a:moveTo>
                    <a:pt x="926" y="9618"/>
                  </a:moveTo>
                  <a:cubicBezTo>
                    <a:pt x="599" y="8987"/>
                    <a:pt x="271" y="8356"/>
                    <a:pt x="108" y="7804"/>
                  </a:cubicBezTo>
                  <a:cubicBezTo>
                    <a:pt x="-56" y="7253"/>
                    <a:pt x="-56" y="6780"/>
                    <a:pt x="271" y="6661"/>
                  </a:cubicBezTo>
                  <a:cubicBezTo>
                    <a:pt x="599" y="6543"/>
                    <a:pt x="1253" y="6780"/>
                    <a:pt x="2562" y="7962"/>
                  </a:cubicBezTo>
                  <a:cubicBezTo>
                    <a:pt x="3871" y="9145"/>
                    <a:pt x="5835" y="11273"/>
                    <a:pt x="7717" y="13599"/>
                  </a:cubicBezTo>
                  <a:cubicBezTo>
                    <a:pt x="9599" y="15924"/>
                    <a:pt x="11399" y="18447"/>
                    <a:pt x="12544" y="19866"/>
                  </a:cubicBezTo>
                  <a:cubicBezTo>
                    <a:pt x="13689" y="21285"/>
                    <a:pt x="14180" y="21600"/>
                    <a:pt x="14426" y="21561"/>
                  </a:cubicBezTo>
                  <a:cubicBezTo>
                    <a:pt x="14671" y="21521"/>
                    <a:pt x="14671" y="21127"/>
                    <a:pt x="14671" y="19274"/>
                  </a:cubicBezTo>
                  <a:cubicBezTo>
                    <a:pt x="14671" y="17422"/>
                    <a:pt x="14671" y="14111"/>
                    <a:pt x="14671" y="11194"/>
                  </a:cubicBezTo>
                  <a:cubicBezTo>
                    <a:pt x="14671" y="8277"/>
                    <a:pt x="14671" y="5755"/>
                    <a:pt x="14917" y="4060"/>
                  </a:cubicBezTo>
                  <a:cubicBezTo>
                    <a:pt x="15162" y="2365"/>
                    <a:pt x="15653" y="1498"/>
                    <a:pt x="16226" y="907"/>
                  </a:cubicBezTo>
                  <a:cubicBezTo>
                    <a:pt x="16799" y="315"/>
                    <a:pt x="17453" y="0"/>
                    <a:pt x="18026" y="0"/>
                  </a:cubicBezTo>
                  <a:cubicBezTo>
                    <a:pt x="18599" y="0"/>
                    <a:pt x="19089" y="315"/>
                    <a:pt x="19662" y="788"/>
                  </a:cubicBezTo>
                  <a:cubicBezTo>
                    <a:pt x="20235" y="1261"/>
                    <a:pt x="20889" y="1892"/>
                    <a:pt x="21544" y="2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323193" y="2126120"/>
              <a:ext cx="159971" cy="19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87" fill="norm" stroke="1" extrusionOk="0">
                  <a:moveTo>
                    <a:pt x="12954" y="6260"/>
                  </a:moveTo>
                  <a:cubicBezTo>
                    <a:pt x="12101" y="5123"/>
                    <a:pt x="11248" y="3987"/>
                    <a:pt x="9969" y="2736"/>
                  </a:cubicBezTo>
                  <a:cubicBezTo>
                    <a:pt x="8691" y="1486"/>
                    <a:pt x="6985" y="121"/>
                    <a:pt x="5564" y="8"/>
                  </a:cubicBezTo>
                  <a:cubicBezTo>
                    <a:pt x="4143" y="-106"/>
                    <a:pt x="3006" y="1031"/>
                    <a:pt x="2012" y="4100"/>
                  </a:cubicBezTo>
                  <a:cubicBezTo>
                    <a:pt x="1017" y="7170"/>
                    <a:pt x="164" y="12172"/>
                    <a:pt x="22" y="15241"/>
                  </a:cubicBezTo>
                  <a:cubicBezTo>
                    <a:pt x="-120" y="18311"/>
                    <a:pt x="448" y="19448"/>
                    <a:pt x="1443" y="20243"/>
                  </a:cubicBezTo>
                  <a:cubicBezTo>
                    <a:pt x="2438" y="21039"/>
                    <a:pt x="3859" y="21494"/>
                    <a:pt x="5706" y="20585"/>
                  </a:cubicBezTo>
                  <a:cubicBezTo>
                    <a:pt x="7554" y="19675"/>
                    <a:pt x="9827" y="17401"/>
                    <a:pt x="12527" y="15923"/>
                  </a:cubicBezTo>
                  <a:cubicBezTo>
                    <a:pt x="15227" y="14446"/>
                    <a:pt x="18354" y="13763"/>
                    <a:pt x="21480" y="130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89513" y="2089150"/>
              <a:ext cx="152401" cy="23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4713"/>
                  </a:moveTo>
                  <a:cubicBezTo>
                    <a:pt x="1800" y="4713"/>
                    <a:pt x="3600" y="4713"/>
                    <a:pt x="6150" y="7167"/>
                  </a:cubicBezTo>
                  <a:cubicBezTo>
                    <a:pt x="8700" y="9622"/>
                    <a:pt x="12000" y="14531"/>
                    <a:pt x="13500" y="17476"/>
                  </a:cubicBezTo>
                  <a:cubicBezTo>
                    <a:pt x="15000" y="20422"/>
                    <a:pt x="14700" y="21404"/>
                    <a:pt x="14100" y="21502"/>
                  </a:cubicBezTo>
                  <a:cubicBezTo>
                    <a:pt x="13500" y="21600"/>
                    <a:pt x="12600" y="20815"/>
                    <a:pt x="12150" y="18065"/>
                  </a:cubicBezTo>
                  <a:cubicBezTo>
                    <a:pt x="11700" y="15316"/>
                    <a:pt x="11700" y="10604"/>
                    <a:pt x="13350" y="7265"/>
                  </a:cubicBezTo>
                  <a:cubicBezTo>
                    <a:pt x="15000" y="3927"/>
                    <a:pt x="183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786516" y="1954045"/>
              <a:ext cx="109398" cy="38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61" fill="norm" stroke="1" extrusionOk="0">
                  <a:moveTo>
                    <a:pt x="18618" y="3303"/>
                  </a:moveTo>
                  <a:cubicBezTo>
                    <a:pt x="17803" y="2709"/>
                    <a:pt x="16988" y="2116"/>
                    <a:pt x="15969" y="1523"/>
                  </a:cubicBezTo>
                  <a:cubicBezTo>
                    <a:pt x="14950" y="929"/>
                    <a:pt x="13727" y="336"/>
                    <a:pt x="12097" y="98"/>
                  </a:cubicBezTo>
                  <a:cubicBezTo>
                    <a:pt x="10467" y="-139"/>
                    <a:pt x="8429" y="-20"/>
                    <a:pt x="6188" y="1285"/>
                  </a:cubicBezTo>
                  <a:cubicBezTo>
                    <a:pt x="3946" y="2591"/>
                    <a:pt x="1501" y="5083"/>
                    <a:pt x="482" y="8050"/>
                  </a:cubicBezTo>
                  <a:cubicBezTo>
                    <a:pt x="-537" y="11017"/>
                    <a:pt x="-129" y="14459"/>
                    <a:pt x="3538" y="16773"/>
                  </a:cubicBezTo>
                  <a:cubicBezTo>
                    <a:pt x="7206" y="19087"/>
                    <a:pt x="14135" y="20274"/>
                    <a:pt x="21063" y="2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965763" y="2032000"/>
              <a:ext cx="158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702"/>
                    <a:pt x="9216" y="9404"/>
                    <a:pt x="12816" y="13004"/>
                  </a:cubicBezTo>
                  <a:cubicBezTo>
                    <a:pt x="16416" y="16604"/>
                    <a:pt x="19008" y="191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984813" y="2012950"/>
              <a:ext cx="139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36"/>
                    <a:pt x="18327" y="272"/>
                    <a:pt x="16855" y="1087"/>
                  </a:cubicBezTo>
                  <a:cubicBezTo>
                    <a:pt x="15382" y="1902"/>
                    <a:pt x="14073" y="3396"/>
                    <a:pt x="11455" y="6045"/>
                  </a:cubicBezTo>
                  <a:cubicBezTo>
                    <a:pt x="8836" y="8694"/>
                    <a:pt x="4909" y="12498"/>
                    <a:pt x="2782" y="15283"/>
                  </a:cubicBezTo>
                  <a:cubicBezTo>
                    <a:pt x="655" y="18068"/>
                    <a:pt x="327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213413" y="218440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492813" y="2011497"/>
              <a:ext cx="152401" cy="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315"/>
                  </a:moveTo>
                  <a:cubicBezTo>
                    <a:pt x="1500" y="-144"/>
                    <a:pt x="3000" y="-604"/>
                    <a:pt x="6600" y="2843"/>
                  </a:cubicBezTo>
                  <a:cubicBezTo>
                    <a:pt x="10200" y="6290"/>
                    <a:pt x="15900" y="13643"/>
                    <a:pt x="21600" y="209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666379" y="2000250"/>
              <a:ext cx="7408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46" y="3804"/>
                    <a:pt x="10491" y="7608"/>
                    <a:pt x="6480" y="10596"/>
                  </a:cubicBezTo>
                  <a:cubicBezTo>
                    <a:pt x="2469" y="13585"/>
                    <a:pt x="0" y="15758"/>
                    <a:pt x="0" y="17457"/>
                  </a:cubicBezTo>
                  <a:cubicBezTo>
                    <a:pt x="0" y="19155"/>
                    <a:pt x="2469" y="20377"/>
                    <a:pt x="493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829363" y="1911350"/>
              <a:ext cx="12072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6480" y="915"/>
                  </a:cubicBezTo>
                  <a:cubicBezTo>
                    <a:pt x="9360" y="1831"/>
                    <a:pt x="13320" y="3661"/>
                    <a:pt x="16380" y="6224"/>
                  </a:cubicBezTo>
                  <a:cubicBezTo>
                    <a:pt x="19440" y="8786"/>
                    <a:pt x="21600" y="12081"/>
                    <a:pt x="19980" y="14766"/>
                  </a:cubicBezTo>
                  <a:cubicBezTo>
                    <a:pt x="18360" y="17451"/>
                    <a:pt x="12960" y="19525"/>
                    <a:pt x="75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451663" y="2082800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4400"/>
                    <a:pt x="10909" y="7200"/>
                    <a:pt x="14509" y="3600"/>
                  </a:cubicBezTo>
                  <a:cubicBezTo>
                    <a:pt x="18109" y="0"/>
                    <a:pt x="198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534213" y="2178050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239063" y="203199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214457" y="1886444"/>
              <a:ext cx="265906" cy="38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98" fill="norm" stroke="1" extrusionOk="0">
                  <a:moveTo>
                    <a:pt x="965" y="4957"/>
                  </a:moveTo>
                  <a:cubicBezTo>
                    <a:pt x="622" y="4364"/>
                    <a:pt x="279" y="3770"/>
                    <a:pt x="107" y="2999"/>
                  </a:cubicBezTo>
                  <a:cubicBezTo>
                    <a:pt x="-64" y="2228"/>
                    <a:pt x="-64" y="1278"/>
                    <a:pt x="365" y="685"/>
                  </a:cubicBezTo>
                  <a:cubicBezTo>
                    <a:pt x="793" y="91"/>
                    <a:pt x="1650" y="-146"/>
                    <a:pt x="2336" y="91"/>
                  </a:cubicBezTo>
                  <a:cubicBezTo>
                    <a:pt x="3022" y="329"/>
                    <a:pt x="3536" y="1041"/>
                    <a:pt x="4907" y="3533"/>
                  </a:cubicBezTo>
                  <a:cubicBezTo>
                    <a:pt x="6279" y="6025"/>
                    <a:pt x="8507" y="10298"/>
                    <a:pt x="10050" y="13324"/>
                  </a:cubicBezTo>
                  <a:cubicBezTo>
                    <a:pt x="11593" y="16351"/>
                    <a:pt x="12450" y="18131"/>
                    <a:pt x="13136" y="19377"/>
                  </a:cubicBezTo>
                  <a:cubicBezTo>
                    <a:pt x="13822" y="20623"/>
                    <a:pt x="14336" y="21335"/>
                    <a:pt x="14593" y="21395"/>
                  </a:cubicBezTo>
                  <a:cubicBezTo>
                    <a:pt x="14850" y="21454"/>
                    <a:pt x="14850" y="20861"/>
                    <a:pt x="14936" y="18368"/>
                  </a:cubicBezTo>
                  <a:cubicBezTo>
                    <a:pt x="15022" y="15876"/>
                    <a:pt x="15193" y="11485"/>
                    <a:pt x="15450" y="8636"/>
                  </a:cubicBezTo>
                  <a:cubicBezTo>
                    <a:pt x="15707" y="5788"/>
                    <a:pt x="16050" y="4483"/>
                    <a:pt x="16393" y="3533"/>
                  </a:cubicBezTo>
                  <a:cubicBezTo>
                    <a:pt x="16736" y="2584"/>
                    <a:pt x="17079" y="1990"/>
                    <a:pt x="17936" y="1990"/>
                  </a:cubicBezTo>
                  <a:cubicBezTo>
                    <a:pt x="18793" y="1990"/>
                    <a:pt x="20165" y="2584"/>
                    <a:pt x="21536" y="31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3523593" y="2046587"/>
              <a:ext cx="159971" cy="16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59" fill="norm" stroke="1" extrusionOk="0">
                  <a:moveTo>
                    <a:pt x="11248" y="3809"/>
                  </a:moveTo>
                  <a:cubicBezTo>
                    <a:pt x="10680" y="2459"/>
                    <a:pt x="10112" y="1109"/>
                    <a:pt x="9117" y="434"/>
                  </a:cubicBezTo>
                  <a:cubicBezTo>
                    <a:pt x="8122" y="-241"/>
                    <a:pt x="6701" y="-241"/>
                    <a:pt x="5280" y="1244"/>
                  </a:cubicBezTo>
                  <a:cubicBezTo>
                    <a:pt x="3859" y="2729"/>
                    <a:pt x="2438" y="5699"/>
                    <a:pt x="1443" y="8939"/>
                  </a:cubicBezTo>
                  <a:cubicBezTo>
                    <a:pt x="448" y="12179"/>
                    <a:pt x="-120" y="15689"/>
                    <a:pt x="22" y="17984"/>
                  </a:cubicBezTo>
                  <a:cubicBezTo>
                    <a:pt x="164" y="20279"/>
                    <a:pt x="1017" y="21359"/>
                    <a:pt x="2154" y="21359"/>
                  </a:cubicBezTo>
                  <a:cubicBezTo>
                    <a:pt x="3291" y="21359"/>
                    <a:pt x="4712" y="20279"/>
                    <a:pt x="5848" y="18389"/>
                  </a:cubicBezTo>
                  <a:cubicBezTo>
                    <a:pt x="6985" y="16499"/>
                    <a:pt x="7838" y="13799"/>
                    <a:pt x="8691" y="11909"/>
                  </a:cubicBezTo>
                  <a:cubicBezTo>
                    <a:pt x="9543" y="10019"/>
                    <a:pt x="10396" y="8939"/>
                    <a:pt x="11391" y="8939"/>
                  </a:cubicBezTo>
                  <a:cubicBezTo>
                    <a:pt x="12385" y="8939"/>
                    <a:pt x="13522" y="10019"/>
                    <a:pt x="15227" y="11099"/>
                  </a:cubicBezTo>
                  <a:cubicBezTo>
                    <a:pt x="16933" y="12179"/>
                    <a:pt x="19206" y="13259"/>
                    <a:pt x="21480" y="14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3721663" y="1993899"/>
              <a:ext cx="120651" cy="19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0452"/>
                  </a:moveTo>
                  <a:cubicBezTo>
                    <a:pt x="2274" y="12542"/>
                    <a:pt x="4547" y="14632"/>
                    <a:pt x="6063" y="16723"/>
                  </a:cubicBezTo>
                  <a:cubicBezTo>
                    <a:pt x="7579" y="18813"/>
                    <a:pt x="8337" y="20903"/>
                    <a:pt x="8526" y="21252"/>
                  </a:cubicBezTo>
                  <a:cubicBezTo>
                    <a:pt x="8716" y="21600"/>
                    <a:pt x="8337" y="20206"/>
                    <a:pt x="9474" y="16723"/>
                  </a:cubicBezTo>
                  <a:cubicBezTo>
                    <a:pt x="10611" y="13239"/>
                    <a:pt x="13263" y="7665"/>
                    <a:pt x="15537" y="4529"/>
                  </a:cubicBezTo>
                  <a:cubicBezTo>
                    <a:pt x="17811" y="1394"/>
                    <a:pt x="19705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928943" y="1848801"/>
              <a:ext cx="148320" cy="41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550" fill="norm" stroke="1" extrusionOk="0">
                  <a:moveTo>
                    <a:pt x="20734" y="2941"/>
                  </a:moveTo>
                  <a:cubicBezTo>
                    <a:pt x="20734" y="2276"/>
                    <a:pt x="20734" y="1612"/>
                    <a:pt x="20290" y="1058"/>
                  </a:cubicBezTo>
                  <a:cubicBezTo>
                    <a:pt x="19846" y="504"/>
                    <a:pt x="18959" y="61"/>
                    <a:pt x="17775" y="5"/>
                  </a:cubicBezTo>
                  <a:cubicBezTo>
                    <a:pt x="16592" y="-50"/>
                    <a:pt x="15112" y="282"/>
                    <a:pt x="11857" y="1999"/>
                  </a:cubicBezTo>
                  <a:cubicBezTo>
                    <a:pt x="8602" y="3716"/>
                    <a:pt x="3572" y="6818"/>
                    <a:pt x="1353" y="9864"/>
                  </a:cubicBezTo>
                  <a:cubicBezTo>
                    <a:pt x="-866" y="12910"/>
                    <a:pt x="-274" y="15901"/>
                    <a:pt x="2537" y="17839"/>
                  </a:cubicBezTo>
                  <a:cubicBezTo>
                    <a:pt x="5348" y="19778"/>
                    <a:pt x="10378" y="20664"/>
                    <a:pt x="15408" y="21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4172513" y="1917700"/>
              <a:ext cx="285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064"/>
                    <a:pt x="4800" y="6128"/>
                    <a:pt x="7600" y="9191"/>
                  </a:cubicBezTo>
                  <a:cubicBezTo>
                    <a:pt x="10400" y="12255"/>
                    <a:pt x="13600" y="15319"/>
                    <a:pt x="16000" y="17387"/>
                  </a:cubicBezTo>
                  <a:cubicBezTo>
                    <a:pt x="18400" y="19455"/>
                    <a:pt x="20000" y="205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274113" y="1911350"/>
              <a:ext cx="1587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1953"/>
                    <a:pt x="14112" y="3905"/>
                    <a:pt x="10656" y="6651"/>
                  </a:cubicBezTo>
                  <a:cubicBezTo>
                    <a:pt x="7200" y="9397"/>
                    <a:pt x="4032" y="12936"/>
                    <a:pt x="2304" y="15559"/>
                  </a:cubicBezTo>
                  <a:cubicBezTo>
                    <a:pt x="576" y="18183"/>
                    <a:pt x="288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528113" y="2063750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6457"/>
                    <a:pt x="436" y="11314"/>
                    <a:pt x="2400" y="8229"/>
                  </a:cubicBezTo>
                  <a:cubicBezTo>
                    <a:pt x="4364" y="5143"/>
                    <a:pt x="8073" y="4114"/>
                    <a:pt x="11564" y="3086"/>
                  </a:cubicBezTo>
                  <a:cubicBezTo>
                    <a:pt x="15055" y="2057"/>
                    <a:pt x="1832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623726" y="1981200"/>
              <a:ext cx="3138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5081509" y="1839763"/>
              <a:ext cx="132405" cy="42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19" fill="norm" stroke="1" extrusionOk="0">
                  <a:moveTo>
                    <a:pt x="20418" y="1351"/>
                  </a:moveTo>
                  <a:cubicBezTo>
                    <a:pt x="19390" y="824"/>
                    <a:pt x="18361" y="297"/>
                    <a:pt x="16990" y="87"/>
                  </a:cubicBezTo>
                  <a:cubicBezTo>
                    <a:pt x="15618" y="-124"/>
                    <a:pt x="13904" y="-19"/>
                    <a:pt x="11504" y="1193"/>
                  </a:cubicBezTo>
                  <a:cubicBezTo>
                    <a:pt x="9104" y="2405"/>
                    <a:pt x="6018" y="4723"/>
                    <a:pt x="3790" y="7673"/>
                  </a:cubicBezTo>
                  <a:cubicBezTo>
                    <a:pt x="1561" y="10623"/>
                    <a:pt x="190" y="14206"/>
                    <a:pt x="18" y="16629"/>
                  </a:cubicBezTo>
                  <a:cubicBezTo>
                    <a:pt x="-153" y="19053"/>
                    <a:pt x="876" y="20317"/>
                    <a:pt x="3961" y="20896"/>
                  </a:cubicBezTo>
                  <a:cubicBezTo>
                    <a:pt x="7047" y="21476"/>
                    <a:pt x="12190" y="21371"/>
                    <a:pt x="15447" y="21107"/>
                  </a:cubicBezTo>
                  <a:cubicBezTo>
                    <a:pt x="18704" y="20844"/>
                    <a:pt x="20076" y="20422"/>
                    <a:pt x="21447" y="200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5252013" y="2089150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5455213" y="1879599"/>
              <a:ext cx="171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7" y="6300"/>
                    <a:pt x="11733" y="12600"/>
                    <a:pt x="15333" y="16200"/>
                  </a:cubicBezTo>
                  <a:cubicBezTo>
                    <a:pt x="18933" y="19800"/>
                    <a:pt x="20267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614706" y="1905000"/>
              <a:ext cx="94508" cy="31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55" fill="norm" stroke="1" extrusionOk="0">
                  <a:moveTo>
                    <a:pt x="20966" y="0"/>
                  </a:moveTo>
                  <a:cubicBezTo>
                    <a:pt x="15801" y="4689"/>
                    <a:pt x="10636" y="9379"/>
                    <a:pt x="7349" y="12434"/>
                  </a:cubicBezTo>
                  <a:cubicBezTo>
                    <a:pt x="4062" y="15489"/>
                    <a:pt x="2653" y="16911"/>
                    <a:pt x="1479" y="18261"/>
                  </a:cubicBezTo>
                  <a:cubicBezTo>
                    <a:pt x="305" y="19611"/>
                    <a:pt x="-634" y="20889"/>
                    <a:pt x="540" y="21245"/>
                  </a:cubicBezTo>
                  <a:cubicBezTo>
                    <a:pt x="1714" y="21600"/>
                    <a:pt x="5001" y="21032"/>
                    <a:pt x="8288" y="20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798113" y="1828800"/>
              <a:ext cx="13405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0" y="0"/>
                  </a:moveTo>
                  <a:cubicBezTo>
                    <a:pt x="3655" y="1238"/>
                    <a:pt x="7311" y="2475"/>
                    <a:pt x="10800" y="4837"/>
                  </a:cubicBezTo>
                  <a:cubicBezTo>
                    <a:pt x="14289" y="7200"/>
                    <a:pt x="17612" y="10687"/>
                    <a:pt x="19440" y="13219"/>
                  </a:cubicBezTo>
                  <a:cubicBezTo>
                    <a:pt x="21268" y="15750"/>
                    <a:pt x="21600" y="17325"/>
                    <a:pt x="20105" y="18562"/>
                  </a:cubicBezTo>
                  <a:cubicBezTo>
                    <a:pt x="18609" y="19800"/>
                    <a:pt x="15286" y="20700"/>
                    <a:pt x="119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963213" y="1727200"/>
              <a:ext cx="140806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967" y="0"/>
                  </a:moveTo>
                  <a:cubicBezTo>
                    <a:pt x="2579" y="67"/>
                    <a:pt x="4191" y="135"/>
                    <a:pt x="6770" y="740"/>
                  </a:cubicBezTo>
                  <a:cubicBezTo>
                    <a:pt x="9349" y="1346"/>
                    <a:pt x="12896" y="2490"/>
                    <a:pt x="15958" y="4239"/>
                  </a:cubicBezTo>
                  <a:cubicBezTo>
                    <a:pt x="19021" y="5989"/>
                    <a:pt x="21600" y="8344"/>
                    <a:pt x="21439" y="10598"/>
                  </a:cubicBezTo>
                  <a:cubicBezTo>
                    <a:pt x="21278" y="12852"/>
                    <a:pt x="18376" y="15006"/>
                    <a:pt x="14346" y="16822"/>
                  </a:cubicBezTo>
                  <a:cubicBezTo>
                    <a:pt x="10316" y="18639"/>
                    <a:pt x="5158" y="20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4305611" y="657472"/>
              <a:ext cx="1092452" cy="14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12" fill="norm" stroke="1" extrusionOk="0">
                  <a:moveTo>
                    <a:pt x="631" y="7722"/>
                  </a:moveTo>
                  <a:cubicBezTo>
                    <a:pt x="381" y="6201"/>
                    <a:pt x="130" y="4680"/>
                    <a:pt x="151" y="3767"/>
                  </a:cubicBezTo>
                  <a:cubicBezTo>
                    <a:pt x="172" y="2854"/>
                    <a:pt x="464" y="2550"/>
                    <a:pt x="1467" y="1942"/>
                  </a:cubicBezTo>
                  <a:cubicBezTo>
                    <a:pt x="2470" y="1333"/>
                    <a:pt x="4183" y="420"/>
                    <a:pt x="5917" y="116"/>
                  </a:cubicBezTo>
                  <a:cubicBezTo>
                    <a:pt x="7650" y="-188"/>
                    <a:pt x="9405" y="116"/>
                    <a:pt x="11014" y="877"/>
                  </a:cubicBezTo>
                  <a:cubicBezTo>
                    <a:pt x="12622" y="1637"/>
                    <a:pt x="14084" y="2854"/>
                    <a:pt x="15108" y="3919"/>
                  </a:cubicBezTo>
                  <a:cubicBezTo>
                    <a:pt x="16132" y="4984"/>
                    <a:pt x="16717" y="5897"/>
                    <a:pt x="16842" y="6657"/>
                  </a:cubicBezTo>
                  <a:cubicBezTo>
                    <a:pt x="16967" y="7418"/>
                    <a:pt x="16633" y="8026"/>
                    <a:pt x="15714" y="8787"/>
                  </a:cubicBezTo>
                  <a:cubicBezTo>
                    <a:pt x="14795" y="9547"/>
                    <a:pt x="13291" y="10460"/>
                    <a:pt x="11745" y="11068"/>
                  </a:cubicBezTo>
                  <a:cubicBezTo>
                    <a:pt x="10199" y="11677"/>
                    <a:pt x="8611" y="11981"/>
                    <a:pt x="7024" y="12133"/>
                  </a:cubicBezTo>
                  <a:cubicBezTo>
                    <a:pt x="5436" y="12285"/>
                    <a:pt x="3848" y="12285"/>
                    <a:pt x="2783" y="12285"/>
                  </a:cubicBezTo>
                  <a:cubicBezTo>
                    <a:pt x="1718" y="12285"/>
                    <a:pt x="1175" y="12285"/>
                    <a:pt x="757" y="12285"/>
                  </a:cubicBezTo>
                  <a:cubicBezTo>
                    <a:pt x="339" y="12285"/>
                    <a:pt x="47" y="12285"/>
                    <a:pt x="5" y="12437"/>
                  </a:cubicBezTo>
                  <a:cubicBezTo>
                    <a:pt x="-37" y="12589"/>
                    <a:pt x="172" y="12894"/>
                    <a:pt x="1133" y="13198"/>
                  </a:cubicBezTo>
                  <a:cubicBezTo>
                    <a:pt x="2094" y="13502"/>
                    <a:pt x="3807" y="13806"/>
                    <a:pt x="5373" y="13958"/>
                  </a:cubicBezTo>
                  <a:cubicBezTo>
                    <a:pt x="6940" y="14111"/>
                    <a:pt x="8361" y="14111"/>
                    <a:pt x="10136" y="14415"/>
                  </a:cubicBezTo>
                  <a:cubicBezTo>
                    <a:pt x="11912" y="14719"/>
                    <a:pt x="14043" y="15327"/>
                    <a:pt x="16006" y="16544"/>
                  </a:cubicBezTo>
                  <a:cubicBezTo>
                    <a:pt x="17970" y="17761"/>
                    <a:pt x="19766" y="19587"/>
                    <a:pt x="21563" y="214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969563" y="683683"/>
              <a:ext cx="687532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0" y="11880"/>
                  </a:moveTo>
                  <a:cubicBezTo>
                    <a:pt x="2187" y="8640"/>
                    <a:pt x="4373" y="5400"/>
                    <a:pt x="6825" y="3240"/>
                  </a:cubicBezTo>
                  <a:cubicBezTo>
                    <a:pt x="9276" y="1080"/>
                    <a:pt x="11993" y="0"/>
                    <a:pt x="14179" y="0"/>
                  </a:cubicBezTo>
                  <a:cubicBezTo>
                    <a:pt x="16366" y="0"/>
                    <a:pt x="18022" y="1080"/>
                    <a:pt x="19082" y="2160"/>
                  </a:cubicBezTo>
                  <a:cubicBezTo>
                    <a:pt x="20142" y="3240"/>
                    <a:pt x="20606" y="4320"/>
                    <a:pt x="20971" y="5940"/>
                  </a:cubicBezTo>
                  <a:cubicBezTo>
                    <a:pt x="21335" y="7560"/>
                    <a:pt x="21600" y="9720"/>
                    <a:pt x="21501" y="12420"/>
                  </a:cubicBezTo>
                  <a:cubicBezTo>
                    <a:pt x="21401" y="15120"/>
                    <a:pt x="20937" y="18360"/>
                    <a:pt x="2047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6064860" y="825500"/>
              <a:ext cx="654004" cy="2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50" fill="norm" stroke="1" extrusionOk="0">
                  <a:moveTo>
                    <a:pt x="5625" y="0"/>
                  </a:moveTo>
                  <a:cubicBezTo>
                    <a:pt x="4374" y="3600"/>
                    <a:pt x="3124" y="7200"/>
                    <a:pt x="2083" y="10800"/>
                  </a:cubicBezTo>
                  <a:cubicBezTo>
                    <a:pt x="1041" y="14400"/>
                    <a:pt x="207" y="18000"/>
                    <a:pt x="34" y="19800"/>
                  </a:cubicBezTo>
                  <a:cubicBezTo>
                    <a:pt x="-140" y="21600"/>
                    <a:pt x="346" y="21600"/>
                    <a:pt x="2013" y="19800"/>
                  </a:cubicBezTo>
                  <a:cubicBezTo>
                    <a:pt x="3680" y="18000"/>
                    <a:pt x="6528" y="14400"/>
                    <a:pt x="9340" y="11700"/>
                  </a:cubicBezTo>
                  <a:cubicBezTo>
                    <a:pt x="12153" y="9000"/>
                    <a:pt x="14931" y="7200"/>
                    <a:pt x="16946" y="8100"/>
                  </a:cubicBezTo>
                  <a:cubicBezTo>
                    <a:pt x="18960" y="9000"/>
                    <a:pt x="20210" y="12600"/>
                    <a:pt x="2146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393386" y="3180793"/>
              <a:ext cx="267827" cy="5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63" fill="norm" stroke="1" extrusionOk="0">
                  <a:moveTo>
                    <a:pt x="1102" y="20963"/>
                  </a:moveTo>
                  <a:cubicBezTo>
                    <a:pt x="427" y="17507"/>
                    <a:pt x="-248" y="14051"/>
                    <a:pt x="89" y="11027"/>
                  </a:cubicBezTo>
                  <a:cubicBezTo>
                    <a:pt x="427" y="8003"/>
                    <a:pt x="1777" y="5411"/>
                    <a:pt x="4477" y="3251"/>
                  </a:cubicBezTo>
                  <a:cubicBezTo>
                    <a:pt x="7177" y="1091"/>
                    <a:pt x="11227" y="-637"/>
                    <a:pt x="14265" y="227"/>
                  </a:cubicBezTo>
                  <a:cubicBezTo>
                    <a:pt x="17302" y="1091"/>
                    <a:pt x="19327" y="4547"/>
                    <a:pt x="21352" y="80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426263" y="3302000"/>
              <a:ext cx="177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452196" y="2819399"/>
              <a:ext cx="164567" cy="27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31" fill="norm" stroke="1" extrusionOk="0">
                  <a:moveTo>
                    <a:pt x="3253" y="0"/>
                  </a:moveTo>
                  <a:cubicBezTo>
                    <a:pt x="2422" y="4818"/>
                    <a:pt x="1592" y="9637"/>
                    <a:pt x="1038" y="12877"/>
                  </a:cubicBezTo>
                  <a:cubicBezTo>
                    <a:pt x="484" y="16117"/>
                    <a:pt x="207" y="17778"/>
                    <a:pt x="68" y="19025"/>
                  </a:cubicBezTo>
                  <a:cubicBezTo>
                    <a:pt x="-70" y="20271"/>
                    <a:pt x="-70" y="21102"/>
                    <a:pt x="761" y="21351"/>
                  </a:cubicBezTo>
                  <a:cubicBezTo>
                    <a:pt x="1592" y="21600"/>
                    <a:pt x="3253" y="21268"/>
                    <a:pt x="6853" y="20354"/>
                  </a:cubicBezTo>
                  <a:cubicBezTo>
                    <a:pt x="10453" y="19440"/>
                    <a:pt x="15992" y="17945"/>
                    <a:pt x="21530" y="16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615541" y="2881680"/>
              <a:ext cx="94822" cy="16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62" fill="norm" stroke="1" extrusionOk="0">
                  <a:moveTo>
                    <a:pt x="12949" y="5899"/>
                  </a:moveTo>
                  <a:cubicBezTo>
                    <a:pt x="10601" y="5626"/>
                    <a:pt x="8253" y="5352"/>
                    <a:pt x="6375" y="6036"/>
                  </a:cubicBezTo>
                  <a:cubicBezTo>
                    <a:pt x="4497" y="6719"/>
                    <a:pt x="3088" y="8360"/>
                    <a:pt x="1914" y="10684"/>
                  </a:cubicBezTo>
                  <a:cubicBezTo>
                    <a:pt x="740" y="13008"/>
                    <a:pt x="-199" y="16016"/>
                    <a:pt x="36" y="18066"/>
                  </a:cubicBezTo>
                  <a:cubicBezTo>
                    <a:pt x="271" y="20117"/>
                    <a:pt x="1679" y="21211"/>
                    <a:pt x="3558" y="21347"/>
                  </a:cubicBezTo>
                  <a:cubicBezTo>
                    <a:pt x="5436" y="21484"/>
                    <a:pt x="7784" y="20664"/>
                    <a:pt x="10836" y="17793"/>
                  </a:cubicBezTo>
                  <a:cubicBezTo>
                    <a:pt x="13888" y="14922"/>
                    <a:pt x="17644" y="10000"/>
                    <a:pt x="19523" y="6856"/>
                  </a:cubicBezTo>
                  <a:cubicBezTo>
                    <a:pt x="21401" y="3712"/>
                    <a:pt x="21401" y="2345"/>
                    <a:pt x="20227" y="1388"/>
                  </a:cubicBezTo>
                  <a:cubicBezTo>
                    <a:pt x="19053" y="431"/>
                    <a:pt x="16705" y="-116"/>
                    <a:pt x="14592" y="21"/>
                  </a:cubicBezTo>
                  <a:cubicBezTo>
                    <a:pt x="12479" y="157"/>
                    <a:pt x="10601" y="978"/>
                    <a:pt x="9427" y="2208"/>
                  </a:cubicBezTo>
                  <a:cubicBezTo>
                    <a:pt x="8253" y="3438"/>
                    <a:pt x="7784" y="5079"/>
                    <a:pt x="7314" y="67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762813" y="2876550"/>
              <a:ext cx="165101" cy="18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5097"/>
                  </a:moveTo>
                  <a:cubicBezTo>
                    <a:pt x="1385" y="4611"/>
                    <a:pt x="2769" y="4126"/>
                    <a:pt x="3738" y="4733"/>
                  </a:cubicBezTo>
                  <a:cubicBezTo>
                    <a:pt x="4708" y="5339"/>
                    <a:pt x="5262" y="7038"/>
                    <a:pt x="5538" y="9465"/>
                  </a:cubicBezTo>
                  <a:cubicBezTo>
                    <a:pt x="5815" y="11892"/>
                    <a:pt x="5815" y="15047"/>
                    <a:pt x="6092" y="17353"/>
                  </a:cubicBezTo>
                  <a:cubicBezTo>
                    <a:pt x="6369" y="19658"/>
                    <a:pt x="6923" y="21115"/>
                    <a:pt x="7615" y="21357"/>
                  </a:cubicBezTo>
                  <a:cubicBezTo>
                    <a:pt x="8308" y="21600"/>
                    <a:pt x="9138" y="20629"/>
                    <a:pt x="10800" y="17353"/>
                  </a:cubicBezTo>
                  <a:cubicBezTo>
                    <a:pt x="12462" y="14076"/>
                    <a:pt x="14954" y="8494"/>
                    <a:pt x="16892" y="5218"/>
                  </a:cubicBezTo>
                  <a:cubicBezTo>
                    <a:pt x="18831" y="1942"/>
                    <a:pt x="20215" y="9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385113" y="3041726"/>
              <a:ext cx="209551" cy="36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3678"/>
                  </a:moveTo>
                  <a:cubicBezTo>
                    <a:pt x="2182" y="8218"/>
                    <a:pt x="4364" y="12759"/>
                    <a:pt x="5673" y="15398"/>
                  </a:cubicBezTo>
                  <a:cubicBezTo>
                    <a:pt x="6982" y="18037"/>
                    <a:pt x="7418" y="18773"/>
                    <a:pt x="8073" y="19632"/>
                  </a:cubicBezTo>
                  <a:cubicBezTo>
                    <a:pt x="8727" y="20491"/>
                    <a:pt x="9600" y="21473"/>
                    <a:pt x="10255" y="21228"/>
                  </a:cubicBezTo>
                  <a:cubicBezTo>
                    <a:pt x="10909" y="20982"/>
                    <a:pt x="11345" y="19509"/>
                    <a:pt x="11891" y="16625"/>
                  </a:cubicBezTo>
                  <a:cubicBezTo>
                    <a:pt x="12436" y="13741"/>
                    <a:pt x="13091" y="9446"/>
                    <a:pt x="13745" y="6500"/>
                  </a:cubicBezTo>
                  <a:cubicBezTo>
                    <a:pt x="14400" y="3555"/>
                    <a:pt x="15055" y="1959"/>
                    <a:pt x="15927" y="1039"/>
                  </a:cubicBezTo>
                  <a:cubicBezTo>
                    <a:pt x="16800" y="118"/>
                    <a:pt x="17891" y="-127"/>
                    <a:pt x="18873" y="57"/>
                  </a:cubicBezTo>
                  <a:cubicBezTo>
                    <a:pt x="19855" y="241"/>
                    <a:pt x="20727" y="855"/>
                    <a:pt x="21600" y="14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3605160" y="3246405"/>
              <a:ext cx="167304" cy="9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346" fill="norm" stroke="1" extrusionOk="0">
                  <a:moveTo>
                    <a:pt x="14861" y="2369"/>
                  </a:moveTo>
                  <a:cubicBezTo>
                    <a:pt x="13511" y="1919"/>
                    <a:pt x="12161" y="1469"/>
                    <a:pt x="10271" y="794"/>
                  </a:cubicBezTo>
                  <a:cubicBezTo>
                    <a:pt x="8381" y="119"/>
                    <a:pt x="5951" y="-781"/>
                    <a:pt x="4061" y="1244"/>
                  </a:cubicBezTo>
                  <a:cubicBezTo>
                    <a:pt x="2171" y="3269"/>
                    <a:pt x="821" y="8219"/>
                    <a:pt x="281" y="12044"/>
                  </a:cubicBezTo>
                  <a:cubicBezTo>
                    <a:pt x="-259" y="15869"/>
                    <a:pt x="11" y="18569"/>
                    <a:pt x="821" y="19694"/>
                  </a:cubicBezTo>
                  <a:cubicBezTo>
                    <a:pt x="1631" y="20819"/>
                    <a:pt x="2981" y="20369"/>
                    <a:pt x="4061" y="19244"/>
                  </a:cubicBezTo>
                  <a:cubicBezTo>
                    <a:pt x="5141" y="18119"/>
                    <a:pt x="5951" y="16319"/>
                    <a:pt x="6896" y="14294"/>
                  </a:cubicBezTo>
                  <a:cubicBezTo>
                    <a:pt x="7841" y="12269"/>
                    <a:pt x="8921" y="10019"/>
                    <a:pt x="10136" y="9569"/>
                  </a:cubicBezTo>
                  <a:cubicBezTo>
                    <a:pt x="11351" y="9119"/>
                    <a:pt x="12701" y="10469"/>
                    <a:pt x="14591" y="12269"/>
                  </a:cubicBezTo>
                  <a:cubicBezTo>
                    <a:pt x="16481" y="14069"/>
                    <a:pt x="18911" y="16319"/>
                    <a:pt x="21341" y="18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791513" y="3175000"/>
              <a:ext cx="177801" cy="20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5891"/>
                  </a:moveTo>
                  <a:cubicBezTo>
                    <a:pt x="1286" y="5455"/>
                    <a:pt x="2571" y="5018"/>
                    <a:pt x="4500" y="5891"/>
                  </a:cubicBezTo>
                  <a:cubicBezTo>
                    <a:pt x="6429" y="6764"/>
                    <a:pt x="9000" y="8945"/>
                    <a:pt x="10286" y="11345"/>
                  </a:cubicBezTo>
                  <a:cubicBezTo>
                    <a:pt x="11571" y="13745"/>
                    <a:pt x="11571" y="16364"/>
                    <a:pt x="11186" y="18109"/>
                  </a:cubicBezTo>
                  <a:cubicBezTo>
                    <a:pt x="10800" y="19855"/>
                    <a:pt x="10029" y="20727"/>
                    <a:pt x="9000" y="21164"/>
                  </a:cubicBezTo>
                  <a:cubicBezTo>
                    <a:pt x="7971" y="21600"/>
                    <a:pt x="6686" y="21600"/>
                    <a:pt x="6043" y="20618"/>
                  </a:cubicBezTo>
                  <a:cubicBezTo>
                    <a:pt x="5400" y="19636"/>
                    <a:pt x="5400" y="17673"/>
                    <a:pt x="7071" y="14509"/>
                  </a:cubicBezTo>
                  <a:cubicBezTo>
                    <a:pt x="8743" y="11345"/>
                    <a:pt x="12086" y="6982"/>
                    <a:pt x="14786" y="4364"/>
                  </a:cubicBezTo>
                  <a:cubicBezTo>
                    <a:pt x="17486" y="1745"/>
                    <a:pt x="19543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112917" y="3043356"/>
              <a:ext cx="72297" cy="35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96" fill="norm" stroke="1" extrusionOk="0">
                  <a:moveTo>
                    <a:pt x="21079" y="2596"/>
                  </a:moveTo>
                  <a:cubicBezTo>
                    <a:pt x="20462" y="1953"/>
                    <a:pt x="19845" y="1310"/>
                    <a:pt x="18302" y="796"/>
                  </a:cubicBezTo>
                  <a:cubicBezTo>
                    <a:pt x="16759" y="282"/>
                    <a:pt x="14290" y="-104"/>
                    <a:pt x="11822" y="25"/>
                  </a:cubicBezTo>
                  <a:cubicBezTo>
                    <a:pt x="9353" y="153"/>
                    <a:pt x="6885" y="796"/>
                    <a:pt x="4416" y="2789"/>
                  </a:cubicBezTo>
                  <a:cubicBezTo>
                    <a:pt x="1948" y="4782"/>
                    <a:pt x="-521" y="8125"/>
                    <a:pt x="96" y="11275"/>
                  </a:cubicBezTo>
                  <a:cubicBezTo>
                    <a:pt x="713" y="14425"/>
                    <a:pt x="4416" y="17382"/>
                    <a:pt x="7810" y="19053"/>
                  </a:cubicBezTo>
                  <a:cubicBezTo>
                    <a:pt x="11205" y="20725"/>
                    <a:pt x="14290" y="21110"/>
                    <a:pt x="17376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293163" y="3136900"/>
              <a:ext cx="1651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2661"/>
                    <a:pt x="3323" y="5322"/>
                    <a:pt x="6923" y="8922"/>
                  </a:cubicBezTo>
                  <a:cubicBezTo>
                    <a:pt x="10523" y="12522"/>
                    <a:pt x="16062" y="170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4360896" y="3187700"/>
              <a:ext cx="9736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1309"/>
                  </a:moveTo>
                  <a:cubicBezTo>
                    <a:pt x="18842" y="655"/>
                    <a:pt x="16544" y="0"/>
                    <a:pt x="14476" y="0"/>
                  </a:cubicBezTo>
                  <a:cubicBezTo>
                    <a:pt x="12408" y="0"/>
                    <a:pt x="10570" y="655"/>
                    <a:pt x="8042" y="3491"/>
                  </a:cubicBezTo>
                  <a:cubicBezTo>
                    <a:pt x="5514" y="6327"/>
                    <a:pt x="2297" y="11345"/>
                    <a:pt x="919" y="14727"/>
                  </a:cubicBezTo>
                  <a:cubicBezTo>
                    <a:pt x="-460" y="18109"/>
                    <a:pt x="0" y="19855"/>
                    <a:pt x="4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540813" y="3059326"/>
              <a:ext cx="124610" cy="42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456" fill="norm" stroke="1" extrusionOk="0">
                  <a:moveTo>
                    <a:pt x="0" y="69"/>
                  </a:moveTo>
                  <a:cubicBezTo>
                    <a:pt x="1742" y="-38"/>
                    <a:pt x="3484" y="-144"/>
                    <a:pt x="6619" y="760"/>
                  </a:cubicBezTo>
                  <a:cubicBezTo>
                    <a:pt x="9755" y="1665"/>
                    <a:pt x="14284" y="3580"/>
                    <a:pt x="17245" y="5921"/>
                  </a:cubicBezTo>
                  <a:cubicBezTo>
                    <a:pt x="20206" y="8262"/>
                    <a:pt x="21600" y="11028"/>
                    <a:pt x="19510" y="13689"/>
                  </a:cubicBezTo>
                  <a:cubicBezTo>
                    <a:pt x="17419" y="16349"/>
                    <a:pt x="11845" y="18902"/>
                    <a:pt x="6271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055112" y="3266793"/>
              <a:ext cx="215951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55" fill="norm" stroke="1" extrusionOk="0">
                  <a:moveTo>
                    <a:pt x="634" y="21255"/>
                  </a:moveTo>
                  <a:cubicBezTo>
                    <a:pt x="214" y="15620"/>
                    <a:pt x="-205" y="9985"/>
                    <a:pt x="110" y="6229"/>
                  </a:cubicBezTo>
                  <a:cubicBezTo>
                    <a:pt x="424" y="2472"/>
                    <a:pt x="1473" y="594"/>
                    <a:pt x="5143" y="125"/>
                  </a:cubicBezTo>
                  <a:cubicBezTo>
                    <a:pt x="8812" y="-345"/>
                    <a:pt x="15104" y="594"/>
                    <a:pt x="21395" y="1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201213" y="3168650"/>
              <a:ext cx="127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59"/>
                    <a:pt x="7200" y="10119"/>
                    <a:pt x="10800" y="13719"/>
                  </a:cubicBezTo>
                  <a:cubicBezTo>
                    <a:pt x="14400" y="17319"/>
                    <a:pt x="18000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645713" y="3033813"/>
              <a:ext cx="196851" cy="35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255"/>
                  </a:moveTo>
                  <a:cubicBezTo>
                    <a:pt x="2323" y="5782"/>
                    <a:pt x="4645" y="10309"/>
                    <a:pt x="6271" y="13413"/>
                  </a:cubicBezTo>
                  <a:cubicBezTo>
                    <a:pt x="7897" y="16517"/>
                    <a:pt x="8826" y="18198"/>
                    <a:pt x="9639" y="19427"/>
                  </a:cubicBezTo>
                  <a:cubicBezTo>
                    <a:pt x="10452" y="20656"/>
                    <a:pt x="11148" y="21432"/>
                    <a:pt x="11729" y="21432"/>
                  </a:cubicBezTo>
                  <a:cubicBezTo>
                    <a:pt x="12310" y="21432"/>
                    <a:pt x="12774" y="20656"/>
                    <a:pt x="13471" y="18069"/>
                  </a:cubicBezTo>
                  <a:cubicBezTo>
                    <a:pt x="14168" y="15482"/>
                    <a:pt x="15097" y="11085"/>
                    <a:pt x="15677" y="8045"/>
                  </a:cubicBezTo>
                  <a:cubicBezTo>
                    <a:pt x="16258" y="5006"/>
                    <a:pt x="16490" y="3324"/>
                    <a:pt x="16955" y="2031"/>
                  </a:cubicBezTo>
                  <a:cubicBezTo>
                    <a:pt x="17419" y="737"/>
                    <a:pt x="18116" y="-168"/>
                    <a:pt x="18929" y="26"/>
                  </a:cubicBezTo>
                  <a:cubicBezTo>
                    <a:pt x="19742" y="220"/>
                    <a:pt x="20671" y="1513"/>
                    <a:pt x="21600" y="28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850619" y="3212489"/>
              <a:ext cx="163395" cy="12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973" fill="norm" stroke="1" extrusionOk="0">
                  <a:moveTo>
                    <a:pt x="13069" y="8892"/>
                  </a:moveTo>
                  <a:cubicBezTo>
                    <a:pt x="11962" y="7793"/>
                    <a:pt x="10854" y="6695"/>
                    <a:pt x="9885" y="5231"/>
                  </a:cubicBezTo>
                  <a:cubicBezTo>
                    <a:pt x="8915" y="3766"/>
                    <a:pt x="8085" y="1936"/>
                    <a:pt x="6977" y="837"/>
                  </a:cubicBezTo>
                  <a:cubicBezTo>
                    <a:pt x="5869" y="-261"/>
                    <a:pt x="4485" y="-627"/>
                    <a:pt x="3100" y="1936"/>
                  </a:cubicBezTo>
                  <a:cubicBezTo>
                    <a:pt x="1715" y="4498"/>
                    <a:pt x="331" y="9990"/>
                    <a:pt x="54" y="13651"/>
                  </a:cubicBezTo>
                  <a:cubicBezTo>
                    <a:pt x="-223" y="17312"/>
                    <a:pt x="608" y="19142"/>
                    <a:pt x="1715" y="19509"/>
                  </a:cubicBezTo>
                  <a:cubicBezTo>
                    <a:pt x="2823" y="19875"/>
                    <a:pt x="4208" y="18776"/>
                    <a:pt x="5315" y="17495"/>
                  </a:cubicBezTo>
                  <a:cubicBezTo>
                    <a:pt x="6423" y="16214"/>
                    <a:pt x="7254" y="14749"/>
                    <a:pt x="7946" y="12553"/>
                  </a:cubicBezTo>
                  <a:cubicBezTo>
                    <a:pt x="8639" y="10356"/>
                    <a:pt x="9192" y="7427"/>
                    <a:pt x="9746" y="7427"/>
                  </a:cubicBezTo>
                  <a:cubicBezTo>
                    <a:pt x="10300" y="7427"/>
                    <a:pt x="10854" y="10356"/>
                    <a:pt x="12515" y="13102"/>
                  </a:cubicBezTo>
                  <a:cubicBezTo>
                    <a:pt x="14177" y="15848"/>
                    <a:pt x="16946" y="18410"/>
                    <a:pt x="18608" y="19692"/>
                  </a:cubicBezTo>
                  <a:cubicBezTo>
                    <a:pt x="20269" y="20973"/>
                    <a:pt x="20823" y="20973"/>
                    <a:pt x="21377" y="209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033063" y="3181349"/>
              <a:ext cx="152401" cy="18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5214"/>
                  </a:moveTo>
                  <a:cubicBezTo>
                    <a:pt x="1500" y="5214"/>
                    <a:pt x="3000" y="5214"/>
                    <a:pt x="5250" y="6952"/>
                  </a:cubicBezTo>
                  <a:cubicBezTo>
                    <a:pt x="7500" y="8690"/>
                    <a:pt x="10500" y="12166"/>
                    <a:pt x="12000" y="14648"/>
                  </a:cubicBezTo>
                  <a:cubicBezTo>
                    <a:pt x="13500" y="17131"/>
                    <a:pt x="13500" y="18621"/>
                    <a:pt x="12900" y="19738"/>
                  </a:cubicBezTo>
                  <a:cubicBezTo>
                    <a:pt x="12300" y="20855"/>
                    <a:pt x="11100" y="21600"/>
                    <a:pt x="10200" y="21103"/>
                  </a:cubicBezTo>
                  <a:cubicBezTo>
                    <a:pt x="9300" y="20607"/>
                    <a:pt x="8700" y="18869"/>
                    <a:pt x="8400" y="16386"/>
                  </a:cubicBezTo>
                  <a:cubicBezTo>
                    <a:pt x="8100" y="13903"/>
                    <a:pt x="8100" y="10676"/>
                    <a:pt x="10350" y="7821"/>
                  </a:cubicBezTo>
                  <a:cubicBezTo>
                    <a:pt x="12600" y="4966"/>
                    <a:pt x="17100" y="24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324479" y="3015032"/>
              <a:ext cx="159435" cy="41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318" fill="norm" stroke="1" extrusionOk="0">
                  <a:moveTo>
                    <a:pt x="20859" y="2681"/>
                  </a:moveTo>
                  <a:cubicBezTo>
                    <a:pt x="20028" y="1918"/>
                    <a:pt x="19197" y="1154"/>
                    <a:pt x="18090" y="663"/>
                  </a:cubicBezTo>
                  <a:cubicBezTo>
                    <a:pt x="16982" y="172"/>
                    <a:pt x="15597" y="-46"/>
                    <a:pt x="14351" y="9"/>
                  </a:cubicBezTo>
                  <a:cubicBezTo>
                    <a:pt x="13105" y="63"/>
                    <a:pt x="11997" y="390"/>
                    <a:pt x="9782" y="2190"/>
                  </a:cubicBezTo>
                  <a:cubicBezTo>
                    <a:pt x="7567" y="3990"/>
                    <a:pt x="4244" y="7263"/>
                    <a:pt x="2167" y="10209"/>
                  </a:cubicBezTo>
                  <a:cubicBezTo>
                    <a:pt x="90" y="13154"/>
                    <a:pt x="-741" y="15772"/>
                    <a:pt x="782" y="17681"/>
                  </a:cubicBezTo>
                  <a:cubicBezTo>
                    <a:pt x="2305" y="19590"/>
                    <a:pt x="6182" y="20790"/>
                    <a:pt x="9921" y="21172"/>
                  </a:cubicBezTo>
                  <a:cubicBezTo>
                    <a:pt x="13659" y="21554"/>
                    <a:pt x="17259" y="21118"/>
                    <a:pt x="20859" y="20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604563" y="32512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820463" y="3111500"/>
              <a:ext cx="19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019"/>
                    <a:pt x="16800" y="8037"/>
                    <a:pt x="13200" y="11637"/>
                  </a:cubicBezTo>
                  <a:cubicBezTo>
                    <a:pt x="9600" y="15237"/>
                    <a:pt x="4800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960163" y="32956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214163" y="3073400"/>
              <a:ext cx="1079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5760"/>
                    <a:pt x="8471" y="11520"/>
                    <a:pt x="12071" y="15120"/>
                  </a:cubicBezTo>
                  <a:cubicBezTo>
                    <a:pt x="15671" y="18720"/>
                    <a:pt x="18635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298159" y="3149600"/>
              <a:ext cx="106504" cy="27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05" fill="norm" stroke="1" extrusionOk="0">
                  <a:moveTo>
                    <a:pt x="21311" y="0"/>
                  </a:moveTo>
                  <a:cubicBezTo>
                    <a:pt x="16229" y="4486"/>
                    <a:pt x="11146" y="8972"/>
                    <a:pt x="7546" y="12129"/>
                  </a:cubicBezTo>
                  <a:cubicBezTo>
                    <a:pt x="3946" y="15286"/>
                    <a:pt x="1829" y="17114"/>
                    <a:pt x="770" y="18526"/>
                  </a:cubicBezTo>
                  <a:cubicBezTo>
                    <a:pt x="-289" y="19938"/>
                    <a:pt x="-289" y="20935"/>
                    <a:pt x="982" y="21268"/>
                  </a:cubicBezTo>
                  <a:cubicBezTo>
                    <a:pt x="2252" y="21600"/>
                    <a:pt x="4793" y="21268"/>
                    <a:pt x="7335" y="209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518963" y="3073400"/>
              <a:ext cx="119882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600" fill="norm" stroke="1" extrusionOk="0">
                  <a:moveTo>
                    <a:pt x="7560" y="0"/>
                  </a:moveTo>
                  <a:cubicBezTo>
                    <a:pt x="10800" y="1778"/>
                    <a:pt x="14040" y="3556"/>
                    <a:pt x="16740" y="5956"/>
                  </a:cubicBezTo>
                  <a:cubicBezTo>
                    <a:pt x="19440" y="8356"/>
                    <a:pt x="21600" y="11378"/>
                    <a:pt x="19620" y="13956"/>
                  </a:cubicBezTo>
                  <a:cubicBezTo>
                    <a:pt x="17640" y="16533"/>
                    <a:pt x="11520" y="18667"/>
                    <a:pt x="7560" y="19867"/>
                  </a:cubicBezTo>
                  <a:cubicBezTo>
                    <a:pt x="3600" y="21067"/>
                    <a:pt x="1800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407213" y="4336999"/>
              <a:ext cx="2540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940" y="11670"/>
                    <a:pt x="11880" y="3363"/>
                    <a:pt x="15480" y="870"/>
                  </a:cubicBezTo>
                  <a:cubicBezTo>
                    <a:pt x="19080" y="-1622"/>
                    <a:pt x="2034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426263" y="45275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315263" y="4185650"/>
              <a:ext cx="209551" cy="39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1635"/>
                  </a:moveTo>
                  <a:cubicBezTo>
                    <a:pt x="1745" y="4447"/>
                    <a:pt x="3491" y="7260"/>
                    <a:pt x="5236" y="10353"/>
                  </a:cubicBezTo>
                  <a:cubicBezTo>
                    <a:pt x="6982" y="13447"/>
                    <a:pt x="8727" y="16822"/>
                    <a:pt x="10036" y="18678"/>
                  </a:cubicBezTo>
                  <a:cubicBezTo>
                    <a:pt x="11345" y="20534"/>
                    <a:pt x="12218" y="20872"/>
                    <a:pt x="12873" y="20703"/>
                  </a:cubicBezTo>
                  <a:cubicBezTo>
                    <a:pt x="13527" y="20534"/>
                    <a:pt x="13964" y="19859"/>
                    <a:pt x="14618" y="17834"/>
                  </a:cubicBezTo>
                  <a:cubicBezTo>
                    <a:pt x="15273" y="15809"/>
                    <a:pt x="16145" y="12434"/>
                    <a:pt x="17018" y="8891"/>
                  </a:cubicBezTo>
                  <a:cubicBezTo>
                    <a:pt x="17891" y="5347"/>
                    <a:pt x="18764" y="1635"/>
                    <a:pt x="19527" y="453"/>
                  </a:cubicBezTo>
                  <a:cubicBezTo>
                    <a:pt x="20291" y="-728"/>
                    <a:pt x="20945" y="622"/>
                    <a:pt x="21600" y="19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558269" y="4334699"/>
              <a:ext cx="182445" cy="14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17" fill="norm" stroke="1" extrusionOk="0">
                  <a:moveTo>
                    <a:pt x="13952" y="3211"/>
                  </a:moveTo>
                  <a:cubicBezTo>
                    <a:pt x="12710" y="1941"/>
                    <a:pt x="11469" y="670"/>
                    <a:pt x="9607" y="193"/>
                  </a:cubicBezTo>
                  <a:cubicBezTo>
                    <a:pt x="7745" y="-283"/>
                    <a:pt x="5262" y="35"/>
                    <a:pt x="3400" y="2099"/>
                  </a:cubicBezTo>
                  <a:cubicBezTo>
                    <a:pt x="1538" y="4164"/>
                    <a:pt x="297" y="7976"/>
                    <a:pt x="48" y="11311"/>
                  </a:cubicBezTo>
                  <a:cubicBezTo>
                    <a:pt x="-200" y="14646"/>
                    <a:pt x="545" y="17505"/>
                    <a:pt x="1538" y="19093"/>
                  </a:cubicBezTo>
                  <a:cubicBezTo>
                    <a:pt x="2531" y="20682"/>
                    <a:pt x="3772" y="20999"/>
                    <a:pt x="4890" y="20682"/>
                  </a:cubicBezTo>
                  <a:cubicBezTo>
                    <a:pt x="6007" y="20364"/>
                    <a:pt x="7000" y="19411"/>
                    <a:pt x="8490" y="17505"/>
                  </a:cubicBezTo>
                  <a:cubicBezTo>
                    <a:pt x="9979" y="15599"/>
                    <a:pt x="11966" y="12741"/>
                    <a:pt x="12959" y="12105"/>
                  </a:cubicBezTo>
                  <a:cubicBezTo>
                    <a:pt x="13952" y="11470"/>
                    <a:pt x="13952" y="13058"/>
                    <a:pt x="14076" y="14646"/>
                  </a:cubicBezTo>
                  <a:cubicBezTo>
                    <a:pt x="14200" y="16235"/>
                    <a:pt x="14448" y="17823"/>
                    <a:pt x="15069" y="19093"/>
                  </a:cubicBezTo>
                  <a:cubicBezTo>
                    <a:pt x="15690" y="20364"/>
                    <a:pt x="16683" y="21317"/>
                    <a:pt x="17800" y="21317"/>
                  </a:cubicBezTo>
                  <a:cubicBezTo>
                    <a:pt x="18917" y="21317"/>
                    <a:pt x="20159" y="20364"/>
                    <a:pt x="21400" y="19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753413" y="4324349"/>
              <a:ext cx="171451" cy="17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580"/>
                  </a:moveTo>
                  <a:cubicBezTo>
                    <a:pt x="2667" y="2634"/>
                    <a:pt x="5333" y="3688"/>
                    <a:pt x="8000" y="6059"/>
                  </a:cubicBezTo>
                  <a:cubicBezTo>
                    <a:pt x="10667" y="8429"/>
                    <a:pt x="13333" y="12117"/>
                    <a:pt x="14533" y="14751"/>
                  </a:cubicBezTo>
                  <a:cubicBezTo>
                    <a:pt x="15733" y="17385"/>
                    <a:pt x="15467" y="18966"/>
                    <a:pt x="14667" y="20020"/>
                  </a:cubicBezTo>
                  <a:cubicBezTo>
                    <a:pt x="13867" y="21073"/>
                    <a:pt x="12533" y="21600"/>
                    <a:pt x="11600" y="21205"/>
                  </a:cubicBezTo>
                  <a:cubicBezTo>
                    <a:pt x="10667" y="20810"/>
                    <a:pt x="10133" y="19493"/>
                    <a:pt x="9867" y="17385"/>
                  </a:cubicBezTo>
                  <a:cubicBezTo>
                    <a:pt x="9600" y="15278"/>
                    <a:pt x="9600" y="12380"/>
                    <a:pt x="11600" y="9351"/>
                  </a:cubicBezTo>
                  <a:cubicBezTo>
                    <a:pt x="13600" y="6322"/>
                    <a:pt x="17600" y="3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021396" y="4182817"/>
              <a:ext cx="93968" cy="32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58" fill="norm" stroke="1" extrusionOk="0">
                  <a:moveTo>
                    <a:pt x="19437" y="1781"/>
                  </a:moveTo>
                  <a:cubicBezTo>
                    <a:pt x="18498" y="1089"/>
                    <a:pt x="17559" y="397"/>
                    <a:pt x="15916" y="120"/>
                  </a:cubicBezTo>
                  <a:cubicBezTo>
                    <a:pt x="14272" y="-157"/>
                    <a:pt x="11924" y="-19"/>
                    <a:pt x="8872" y="1228"/>
                  </a:cubicBezTo>
                  <a:cubicBezTo>
                    <a:pt x="5820" y="2474"/>
                    <a:pt x="2063" y="4828"/>
                    <a:pt x="655" y="7943"/>
                  </a:cubicBezTo>
                  <a:cubicBezTo>
                    <a:pt x="-754" y="11058"/>
                    <a:pt x="185" y="14935"/>
                    <a:pt x="2768" y="17358"/>
                  </a:cubicBezTo>
                  <a:cubicBezTo>
                    <a:pt x="5350" y="19781"/>
                    <a:pt x="9576" y="20751"/>
                    <a:pt x="12863" y="21097"/>
                  </a:cubicBezTo>
                  <a:cubicBezTo>
                    <a:pt x="16150" y="21443"/>
                    <a:pt x="18498" y="21166"/>
                    <a:pt x="20846" y="208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191563" y="4241800"/>
              <a:ext cx="158751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0"/>
                  </a:moveTo>
                  <a:cubicBezTo>
                    <a:pt x="5472" y="5727"/>
                    <a:pt x="10944" y="11455"/>
                    <a:pt x="14112" y="14809"/>
                  </a:cubicBezTo>
                  <a:cubicBezTo>
                    <a:pt x="17280" y="18164"/>
                    <a:pt x="18144" y="19145"/>
                    <a:pt x="19008" y="19964"/>
                  </a:cubicBezTo>
                  <a:cubicBezTo>
                    <a:pt x="19872" y="20782"/>
                    <a:pt x="20736" y="21436"/>
                    <a:pt x="21168" y="21518"/>
                  </a:cubicBezTo>
                  <a:cubicBezTo>
                    <a:pt x="21600" y="21600"/>
                    <a:pt x="21600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216963" y="4275666"/>
              <a:ext cx="139701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08"/>
                  </a:moveTo>
                  <a:cubicBezTo>
                    <a:pt x="20618" y="604"/>
                    <a:pt x="19636" y="0"/>
                    <a:pt x="18491" y="0"/>
                  </a:cubicBezTo>
                  <a:cubicBezTo>
                    <a:pt x="17345" y="0"/>
                    <a:pt x="16036" y="604"/>
                    <a:pt x="13745" y="2643"/>
                  </a:cubicBezTo>
                  <a:cubicBezTo>
                    <a:pt x="11455" y="4683"/>
                    <a:pt x="8182" y="8157"/>
                    <a:pt x="5727" y="11555"/>
                  </a:cubicBezTo>
                  <a:cubicBezTo>
                    <a:pt x="3273" y="14954"/>
                    <a:pt x="1636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356663" y="4197350"/>
              <a:ext cx="8653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600" fill="norm" stroke="1" extrusionOk="0">
                  <a:moveTo>
                    <a:pt x="0" y="0"/>
                  </a:moveTo>
                  <a:cubicBezTo>
                    <a:pt x="5526" y="1662"/>
                    <a:pt x="11051" y="3323"/>
                    <a:pt x="15070" y="5954"/>
                  </a:cubicBezTo>
                  <a:cubicBezTo>
                    <a:pt x="19088" y="8585"/>
                    <a:pt x="21600" y="12185"/>
                    <a:pt x="20093" y="14954"/>
                  </a:cubicBezTo>
                  <a:cubicBezTo>
                    <a:pt x="18586" y="17723"/>
                    <a:pt x="13060" y="19662"/>
                    <a:pt x="75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597963" y="440690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696885" y="4273550"/>
              <a:ext cx="21729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547"/>
                    <a:pt x="4448" y="9095"/>
                    <a:pt x="1502" y="12695"/>
                  </a:cubicBezTo>
                  <a:cubicBezTo>
                    <a:pt x="-1443" y="16295"/>
                    <a:pt x="521" y="1894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260248" y="4156994"/>
              <a:ext cx="144166" cy="36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25" fill="norm" stroke="1" extrusionOk="0">
                  <a:moveTo>
                    <a:pt x="21321" y="1256"/>
                  </a:moveTo>
                  <a:cubicBezTo>
                    <a:pt x="20069" y="757"/>
                    <a:pt x="18817" y="258"/>
                    <a:pt x="17408" y="70"/>
                  </a:cubicBezTo>
                  <a:cubicBezTo>
                    <a:pt x="15999" y="-117"/>
                    <a:pt x="14434" y="8"/>
                    <a:pt x="12086" y="1194"/>
                  </a:cubicBezTo>
                  <a:cubicBezTo>
                    <a:pt x="9738" y="2380"/>
                    <a:pt x="6608" y="4628"/>
                    <a:pt x="4104" y="7749"/>
                  </a:cubicBezTo>
                  <a:cubicBezTo>
                    <a:pt x="1599" y="10870"/>
                    <a:pt x="-279" y="14866"/>
                    <a:pt x="34" y="17425"/>
                  </a:cubicBezTo>
                  <a:cubicBezTo>
                    <a:pt x="347" y="19985"/>
                    <a:pt x="2851" y="21108"/>
                    <a:pt x="6608" y="21296"/>
                  </a:cubicBezTo>
                  <a:cubicBezTo>
                    <a:pt x="10364" y="21483"/>
                    <a:pt x="15373" y="20734"/>
                    <a:pt x="20382" y="19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429813" y="43561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660429" y="4298950"/>
              <a:ext cx="6148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2314"/>
                    <a:pt x="3634" y="4629"/>
                    <a:pt x="1474" y="7329"/>
                  </a:cubicBezTo>
                  <a:cubicBezTo>
                    <a:pt x="-686" y="10029"/>
                    <a:pt x="-686" y="13114"/>
                    <a:pt x="2914" y="15557"/>
                  </a:cubicBezTo>
                  <a:cubicBezTo>
                    <a:pt x="6514" y="18000"/>
                    <a:pt x="13714" y="19800"/>
                    <a:pt x="209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810813" y="4159250"/>
              <a:ext cx="10251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0" y="0"/>
                  </a:moveTo>
                  <a:cubicBezTo>
                    <a:pt x="3456" y="916"/>
                    <a:pt x="6912" y="1833"/>
                    <a:pt x="10584" y="4320"/>
                  </a:cubicBezTo>
                  <a:cubicBezTo>
                    <a:pt x="14256" y="6807"/>
                    <a:pt x="18144" y="10865"/>
                    <a:pt x="19872" y="13680"/>
                  </a:cubicBezTo>
                  <a:cubicBezTo>
                    <a:pt x="21600" y="16495"/>
                    <a:pt x="21168" y="18065"/>
                    <a:pt x="18792" y="19178"/>
                  </a:cubicBezTo>
                  <a:cubicBezTo>
                    <a:pt x="16416" y="20291"/>
                    <a:pt x="12096" y="20945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925113" y="3970296"/>
              <a:ext cx="133351" cy="14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7181"/>
                  </a:moveTo>
                  <a:cubicBezTo>
                    <a:pt x="0" y="5638"/>
                    <a:pt x="0" y="4095"/>
                    <a:pt x="857" y="2861"/>
                  </a:cubicBezTo>
                  <a:cubicBezTo>
                    <a:pt x="1714" y="1626"/>
                    <a:pt x="3429" y="701"/>
                    <a:pt x="5657" y="238"/>
                  </a:cubicBezTo>
                  <a:cubicBezTo>
                    <a:pt x="7886" y="-225"/>
                    <a:pt x="10629" y="-225"/>
                    <a:pt x="12000" y="2244"/>
                  </a:cubicBezTo>
                  <a:cubicBezTo>
                    <a:pt x="13371" y="4712"/>
                    <a:pt x="13371" y="9649"/>
                    <a:pt x="12514" y="12889"/>
                  </a:cubicBezTo>
                  <a:cubicBezTo>
                    <a:pt x="11657" y="16129"/>
                    <a:pt x="9943" y="17672"/>
                    <a:pt x="8057" y="18906"/>
                  </a:cubicBezTo>
                  <a:cubicBezTo>
                    <a:pt x="6171" y="20141"/>
                    <a:pt x="4114" y="21066"/>
                    <a:pt x="3943" y="21221"/>
                  </a:cubicBezTo>
                  <a:cubicBezTo>
                    <a:pt x="3771" y="21375"/>
                    <a:pt x="5486" y="20758"/>
                    <a:pt x="8743" y="20295"/>
                  </a:cubicBezTo>
                  <a:cubicBezTo>
                    <a:pt x="12000" y="19832"/>
                    <a:pt x="16800" y="19524"/>
                    <a:pt x="21600" y="192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115613" y="44386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452163" y="4103279"/>
              <a:ext cx="260351" cy="39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3708"/>
                  </a:moveTo>
                  <a:cubicBezTo>
                    <a:pt x="0" y="3136"/>
                    <a:pt x="0" y="2565"/>
                    <a:pt x="527" y="2565"/>
                  </a:cubicBezTo>
                  <a:cubicBezTo>
                    <a:pt x="1054" y="2565"/>
                    <a:pt x="2107" y="3136"/>
                    <a:pt x="3424" y="5365"/>
                  </a:cubicBezTo>
                  <a:cubicBezTo>
                    <a:pt x="4741" y="7593"/>
                    <a:pt x="6322" y="11479"/>
                    <a:pt x="7463" y="14279"/>
                  </a:cubicBezTo>
                  <a:cubicBezTo>
                    <a:pt x="8605" y="17079"/>
                    <a:pt x="9307" y="18793"/>
                    <a:pt x="9922" y="19879"/>
                  </a:cubicBezTo>
                  <a:cubicBezTo>
                    <a:pt x="10537" y="20965"/>
                    <a:pt x="11063" y="21422"/>
                    <a:pt x="11590" y="21136"/>
                  </a:cubicBezTo>
                  <a:cubicBezTo>
                    <a:pt x="12117" y="20851"/>
                    <a:pt x="12644" y="19822"/>
                    <a:pt x="13346" y="17479"/>
                  </a:cubicBezTo>
                  <a:cubicBezTo>
                    <a:pt x="14049" y="15136"/>
                    <a:pt x="14927" y="11479"/>
                    <a:pt x="15541" y="8736"/>
                  </a:cubicBezTo>
                  <a:cubicBezTo>
                    <a:pt x="16156" y="5993"/>
                    <a:pt x="16507" y="4165"/>
                    <a:pt x="16859" y="2736"/>
                  </a:cubicBezTo>
                  <a:cubicBezTo>
                    <a:pt x="17210" y="1308"/>
                    <a:pt x="17561" y="279"/>
                    <a:pt x="17912" y="51"/>
                  </a:cubicBezTo>
                  <a:cubicBezTo>
                    <a:pt x="18263" y="-178"/>
                    <a:pt x="18615" y="393"/>
                    <a:pt x="19229" y="1251"/>
                  </a:cubicBezTo>
                  <a:cubicBezTo>
                    <a:pt x="19844" y="2108"/>
                    <a:pt x="20722" y="3251"/>
                    <a:pt x="21600" y="43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708512" y="4297950"/>
              <a:ext cx="181801" cy="13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438" fill="norm" stroke="1" extrusionOk="0">
                  <a:moveTo>
                    <a:pt x="12386" y="6722"/>
                  </a:moveTo>
                  <a:cubicBezTo>
                    <a:pt x="11890" y="4844"/>
                    <a:pt x="11393" y="2966"/>
                    <a:pt x="9903" y="1557"/>
                  </a:cubicBezTo>
                  <a:cubicBezTo>
                    <a:pt x="8414" y="148"/>
                    <a:pt x="5931" y="-791"/>
                    <a:pt x="3945" y="931"/>
                  </a:cubicBezTo>
                  <a:cubicBezTo>
                    <a:pt x="1958" y="2652"/>
                    <a:pt x="469" y="7035"/>
                    <a:pt x="96" y="10792"/>
                  </a:cubicBezTo>
                  <a:cubicBezTo>
                    <a:pt x="-276" y="14548"/>
                    <a:pt x="469" y="17679"/>
                    <a:pt x="1586" y="19244"/>
                  </a:cubicBezTo>
                  <a:cubicBezTo>
                    <a:pt x="2703" y="20809"/>
                    <a:pt x="4193" y="20809"/>
                    <a:pt x="5807" y="19400"/>
                  </a:cubicBezTo>
                  <a:cubicBezTo>
                    <a:pt x="7421" y="17992"/>
                    <a:pt x="9158" y="15174"/>
                    <a:pt x="10276" y="12513"/>
                  </a:cubicBezTo>
                  <a:cubicBezTo>
                    <a:pt x="11393" y="9852"/>
                    <a:pt x="11890" y="7348"/>
                    <a:pt x="12138" y="7192"/>
                  </a:cubicBezTo>
                  <a:cubicBezTo>
                    <a:pt x="12386" y="7035"/>
                    <a:pt x="12386" y="9226"/>
                    <a:pt x="13007" y="11105"/>
                  </a:cubicBezTo>
                  <a:cubicBezTo>
                    <a:pt x="13627" y="12983"/>
                    <a:pt x="14869" y="14548"/>
                    <a:pt x="16358" y="14861"/>
                  </a:cubicBezTo>
                  <a:cubicBezTo>
                    <a:pt x="17848" y="15174"/>
                    <a:pt x="19586" y="14235"/>
                    <a:pt x="21324" y="13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890313" y="4235450"/>
              <a:ext cx="203201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93"/>
                  </a:moveTo>
                  <a:cubicBezTo>
                    <a:pt x="225" y="10207"/>
                    <a:pt x="450" y="9020"/>
                    <a:pt x="1125" y="8664"/>
                  </a:cubicBezTo>
                  <a:cubicBezTo>
                    <a:pt x="1800" y="8308"/>
                    <a:pt x="2925" y="8782"/>
                    <a:pt x="4388" y="10681"/>
                  </a:cubicBezTo>
                  <a:cubicBezTo>
                    <a:pt x="5850" y="12580"/>
                    <a:pt x="7650" y="15903"/>
                    <a:pt x="8662" y="18158"/>
                  </a:cubicBezTo>
                  <a:cubicBezTo>
                    <a:pt x="9675" y="20413"/>
                    <a:pt x="9900" y="21600"/>
                    <a:pt x="9675" y="21600"/>
                  </a:cubicBezTo>
                  <a:cubicBezTo>
                    <a:pt x="9450" y="21600"/>
                    <a:pt x="8775" y="20413"/>
                    <a:pt x="8438" y="17684"/>
                  </a:cubicBezTo>
                  <a:cubicBezTo>
                    <a:pt x="8100" y="14954"/>
                    <a:pt x="8100" y="10681"/>
                    <a:pt x="10350" y="7477"/>
                  </a:cubicBezTo>
                  <a:cubicBezTo>
                    <a:pt x="12600" y="4273"/>
                    <a:pt x="17100" y="2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227805" y="4125297"/>
              <a:ext cx="94309" cy="28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5" fill="norm" stroke="1" extrusionOk="0">
                  <a:moveTo>
                    <a:pt x="18506" y="2585"/>
                  </a:moveTo>
                  <a:cubicBezTo>
                    <a:pt x="17546" y="1779"/>
                    <a:pt x="16586" y="973"/>
                    <a:pt x="14906" y="490"/>
                  </a:cubicBezTo>
                  <a:cubicBezTo>
                    <a:pt x="13226" y="6"/>
                    <a:pt x="10826" y="-155"/>
                    <a:pt x="8666" y="167"/>
                  </a:cubicBezTo>
                  <a:cubicBezTo>
                    <a:pt x="6506" y="490"/>
                    <a:pt x="4586" y="1296"/>
                    <a:pt x="2906" y="3794"/>
                  </a:cubicBezTo>
                  <a:cubicBezTo>
                    <a:pt x="1226" y="6293"/>
                    <a:pt x="-214" y="10484"/>
                    <a:pt x="26" y="13546"/>
                  </a:cubicBezTo>
                  <a:cubicBezTo>
                    <a:pt x="266" y="16609"/>
                    <a:pt x="2186" y="18544"/>
                    <a:pt x="6026" y="19672"/>
                  </a:cubicBezTo>
                  <a:cubicBezTo>
                    <a:pt x="9866" y="20800"/>
                    <a:pt x="15626" y="21123"/>
                    <a:pt x="21386" y="21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417363" y="4127500"/>
              <a:ext cx="139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5200"/>
                    <a:pt x="8509" y="10400"/>
                    <a:pt x="11291" y="13700"/>
                  </a:cubicBezTo>
                  <a:cubicBezTo>
                    <a:pt x="14073" y="17000"/>
                    <a:pt x="15382" y="18400"/>
                    <a:pt x="16855" y="19400"/>
                  </a:cubicBezTo>
                  <a:cubicBezTo>
                    <a:pt x="18327" y="20400"/>
                    <a:pt x="19964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516285" y="4203700"/>
              <a:ext cx="91579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1239" y="0"/>
                  </a:moveTo>
                  <a:cubicBezTo>
                    <a:pt x="18784" y="0"/>
                    <a:pt x="16330" y="0"/>
                    <a:pt x="13630" y="783"/>
                  </a:cubicBezTo>
                  <a:cubicBezTo>
                    <a:pt x="10930" y="1565"/>
                    <a:pt x="7984" y="3130"/>
                    <a:pt x="5530" y="5870"/>
                  </a:cubicBezTo>
                  <a:cubicBezTo>
                    <a:pt x="3075" y="8609"/>
                    <a:pt x="1112" y="12522"/>
                    <a:pt x="375" y="15339"/>
                  </a:cubicBezTo>
                  <a:cubicBezTo>
                    <a:pt x="-361" y="18157"/>
                    <a:pt x="130" y="19878"/>
                    <a:pt x="62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557063" y="4197350"/>
              <a:ext cx="12475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20184" y="0"/>
                  </a:moveTo>
                  <a:cubicBezTo>
                    <a:pt x="20892" y="2919"/>
                    <a:pt x="21600" y="5838"/>
                    <a:pt x="19298" y="9146"/>
                  </a:cubicBezTo>
                  <a:cubicBezTo>
                    <a:pt x="16997" y="12454"/>
                    <a:pt x="11685" y="16151"/>
                    <a:pt x="7967" y="18292"/>
                  </a:cubicBezTo>
                  <a:cubicBezTo>
                    <a:pt x="4249" y="20432"/>
                    <a:pt x="2125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2" name="Drawing"/>
          <p:cNvGrpSpPr/>
          <p:nvPr/>
        </p:nvGrpSpPr>
        <p:grpSpPr>
          <a:xfrm>
            <a:off x="3735695" y="1365250"/>
            <a:ext cx="6135810" cy="4394200"/>
            <a:chOff x="0" y="0"/>
            <a:chExt cx="6135808" cy="4394200"/>
          </a:xfrm>
        </p:grpSpPr>
        <p:sp>
          <p:nvSpPr>
            <p:cNvPr id="2006" name="Line"/>
            <p:cNvSpPr/>
            <p:nvPr/>
          </p:nvSpPr>
          <p:spPr>
            <a:xfrm>
              <a:off x="15467" y="158842"/>
              <a:ext cx="195838" cy="55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359" fill="norm" stroke="1" extrusionOk="0">
                  <a:moveTo>
                    <a:pt x="4904" y="7634"/>
                  </a:moveTo>
                  <a:cubicBezTo>
                    <a:pt x="4229" y="7059"/>
                    <a:pt x="3554" y="6484"/>
                    <a:pt x="3216" y="6443"/>
                  </a:cubicBezTo>
                  <a:cubicBezTo>
                    <a:pt x="2879" y="6402"/>
                    <a:pt x="2879" y="6895"/>
                    <a:pt x="2767" y="8168"/>
                  </a:cubicBezTo>
                  <a:cubicBezTo>
                    <a:pt x="2654" y="9441"/>
                    <a:pt x="2429" y="11494"/>
                    <a:pt x="2767" y="13712"/>
                  </a:cubicBezTo>
                  <a:cubicBezTo>
                    <a:pt x="3104" y="15929"/>
                    <a:pt x="4004" y="18311"/>
                    <a:pt x="4454" y="19707"/>
                  </a:cubicBezTo>
                  <a:cubicBezTo>
                    <a:pt x="4904" y="21103"/>
                    <a:pt x="4904" y="21514"/>
                    <a:pt x="4679" y="21309"/>
                  </a:cubicBezTo>
                  <a:cubicBezTo>
                    <a:pt x="4454" y="21103"/>
                    <a:pt x="4004" y="20282"/>
                    <a:pt x="3104" y="18598"/>
                  </a:cubicBezTo>
                  <a:cubicBezTo>
                    <a:pt x="2204" y="16915"/>
                    <a:pt x="854" y="14369"/>
                    <a:pt x="292" y="11782"/>
                  </a:cubicBezTo>
                  <a:cubicBezTo>
                    <a:pt x="-271" y="9195"/>
                    <a:pt x="-46" y="6566"/>
                    <a:pt x="1192" y="4636"/>
                  </a:cubicBezTo>
                  <a:cubicBezTo>
                    <a:pt x="2429" y="2706"/>
                    <a:pt x="4679" y="1474"/>
                    <a:pt x="6929" y="776"/>
                  </a:cubicBezTo>
                  <a:cubicBezTo>
                    <a:pt x="9179" y="78"/>
                    <a:pt x="11429" y="-86"/>
                    <a:pt x="13679" y="37"/>
                  </a:cubicBezTo>
                  <a:cubicBezTo>
                    <a:pt x="15929" y="160"/>
                    <a:pt x="18179" y="571"/>
                    <a:pt x="19529" y="1269"/>
                  </a:cubicBezTo>
                  <a:cubicBezTo>
                    <a:pt x="20879" y="1967"/>
                    <a:pt x="21329" y="2953"/>
                    <a:pt x="20091" y="3815"/>
                  </a:cubicBezTo>
                  <a:cubicBezTo>
                    <a:pt x="18854" y="4677"/>
                    <a:pt x="15929" y="5417"/>
                    <a:pt x="13117" y="5951"/>
                  </a:cubicBezTo>
                  <a:cubicBezTo>
                    <a:pt x="10304" y="6484"/>
                    <a:pt x="7604" y="6813"/>
                    <a:pt x="5579" y="7100"/>
                  </a:cubicBezTo>
                  <a:cubicBezTo>
                    <a:pt x="3554" y="7388"/>
                    <a:pt x="2204" y="7634"/>
                    <a:pt x="1979" y="7922"/>
                  </a:cubicBezTo>
                  <a:cubicBezTo>
                    <a:pt x="1754" y="8209"/>
                    <a:pt x="2654" y="8538"/>
                    <a:pt x="3554" y="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63761" y="464022"/>
              <a:ext cx="196294" cy="15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976" fill="norm" stroke="1" extrusionOk="0">
                  <a:moveTo>
                    <a:pt x="13178" y="10877"/>
                  </a:moveTo>
                  <a:cubicBezTo>
                    <a:pt x="11552" y="7231"/>
                    <a:pt x="9926" y="3584"/>
                    <a:pt x="8533" y="1620"/>
                  </a:cubicBezTo>
                  <a:cubicBezTo>
                    <a:pt x="7139" y="-343"/>
                    <a:pt x="5978" y="-624"/>
                    <a:pt x="4584" y="1340"/>
                  </a:cubicBezTo>
                  <a:cubicBezTo>
                    <a:pt x="3191" y="3303"/>
                    <a:pt x="1565" y="7511"/>
                    <a:pt x="752" y="10316"/>
                  </a:cubicBezTo>
                  <a:cubicBezTo>
                    <a:pt x="-61" y="13121"/>
                    <a:pt x="-61" y="14524"/>
                    <a:pt x="55" y="15927"/>
                  </a:cubicBezTo>
                  <a:cubicBezTo>
                    <a:pt x="171" y="17329"/>
                    <a:pt x="404" y="18732"/>
                    <a:pt x="1100" y="19293"/>
                  </a:cubicBezTo>
                  <a:cubicBezTo>
                    <a:pt x="1797" y="19854"/>
                    <a:pt x="2958" y="19573"/>
                    <a:pt x="4468" y="18031"/>
                  </a:cubicBezTo>
                  <a:cubicBezTo>
                    <a:pt x="5978" y="16488"/>
                    <a:pt x="7836" y="13682"/>
                    <a:pt x="9345" y="11158"/>
                  </a:cubicBezTo>
                  <a:cubicBezTo>
                    <a:pt x="10855" y="8633"/>
                    <a:pt x="12016" y="6389"/>
                    <a:pt x="12829" y="6108"/>
                  </a:cubicBezTo>
                  <a:cubicBezTo>
                    <a:pt x="13642" y="5828"/>
                    <a:pt x="14107" y="7511"/>
                    <a:pt x="14920" y="10036"/>
                  </a:cubicBezTo>
                  <a:cubicBezTo>
                    <a:pt x="15733" y="12560"/>
                    <a:pt x="16894" y="15927"/>
                    <a:pt x="18055" y="17890"/>
                  </a:cubicBezTo>
                  <a:cubicBezTo>
                    <a:pt x="19216" y="19854"/>
                    <a:pt x="20378" y="20415"/>
                    <a:pt x="21539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410854" y="5016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10854" y="38735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93404" y="368300"/>
              <a:ext cx="171451" cy="21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4491"/>
                  </a:moveTo>
                  <a:cubicBezTo>
                    <a:pt x="3200" y="5774"/>
                    <a:pt x="6400" y="7057"/>
                    <a:pt x="8533" y="9303"/>
                  </a:cubicBezTo>
                  <a:cubicBezTo>
                    <a:pt x="10667" y="11549"/>
                    <a:pt x="11733" y="14756"/>
                    <a:pt x="12000" y="16895"/>
                  </a:cubicBezTo>
                  <a:cubicBezTo>
                    <a:pt x="12267" y="19034"/>
                    <a:pt x="11733" y="20103"/>
                    <a:pt x="10800" y="20745"/>
                  </a:cubicBezTo>
                  <a:cubicBezTo>
                    <a:pt x="9867" y="21386"/>
                    <a:pt x="8533" y="21600"/>
                    <a:pt x="7600" y="21065"/>
                  </a:cubicBezTo>
                  <a:cubicBezTo>
                    <a:pt x="6667" y="20531"/>
                    <a:pt x="6133" y="19248"/>
                    <a:pt x="6533" y="16467"/>
                  </a:cubicBezTo>
                  <a:cubicBezTo>
                    <a:pt x="6933" y="13687"/>
                    <a:pt x="8267" y="9410"/>
                    <a:pt x="10933" y="6416"/>
                  </a:cubicBezTo>
                  <a:cubicBezTo>
                    <a:pt x="13600" y="3422"/>
                    <a:pt x="17600" y="17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06860" y="190500"/>
              <a:ext cx="266221" cy="36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78" fill="norm" stroke="1" extrusionOk="0">
                  <a:moveTo>
                    <a:pt x="196" y="15269"/>
                  </a:moveTo>
                  <a:cubicBezTo>
                    <a:pt x="26" y="14648"/>
                    <a:pt x="-144" y="14028"/>
                    <a:pt x="196" y="13531"/>
                  </a:cubicBezTo>
                  <a:cubicBezTo>
                    <a:pt x="536" y="13034"/>
                    <a:pt x="1387" y="12662"/>
                    <a:pt x="2152" y="12290"/>
                  </a:cubicBezTo>
                  <a:cubicBezTo>
                    <a:pt x="2917" y="11917"/>
                    <a:pt x="3598" y="11545"/>
                    <a:pt x="4193" y="11110"/>
                  </a:cubicBezTo>
                  <a:cubicBezTo>
                    <a:pt x="4788" y="10676"/>
                    <a:pt x="5299" y="10179"/>
                    <a:pt x="5043" y="10241"/>
                  </a:cubicBezTo>
                  <a:cubicBezTo>
                    <a:pt x="4788" y="10303"/>
                    <a:pt x="3768" y="10924"/>
                    <a:pt x="2747" y="12166"/>
                  </a:cubicBezTo>
                  <a:cubicBezTo>
                    <a:pt x="1727" y="13407"/>
                    <a:pt x="706" y="15269"/>
                    <a:pt x="621" y="17007"/>
                  </a:cubicBezTo>
                  <a:cubicBezTo>
                    <a:pt x="536" y="18745"/>
                    <a:pt x="1387" y="20359"/>
                    <a:pt x="3343" y="20979"/>
                  </a:cubicBezTo>
                  <a:cubicBezTo>
                    <a:pt x="5299" y="21600"/>
                    <a:pt x="8360" y="21228"/>
                    <a:pt x="10571" y="20110"/>
                  </a:cubicBezTo>
                  <a:cubicBezTo>
                    <a:pt x="12782" y="18993"/>
                    <a:pt x="14143" y="17131"/>
                    <a:pt x="14908" y="15766"/>
                  </a:cubicBezTo>
                  <a:cubicBezTo>
                    <a:pt x="15673" y="14400"/>
                    <a:pt x="15843" y="13531"/>
                    <a:pt x="15418" y="13221"/>
                  </a:cubicBezTo>
                  <a:cubicBezTo>
                    <a:pt x="14993" y="12910"/>
                    <a:pt x="13973" y="13159"/>
                    <a:pt x="12867" y="13779"/>
                  </a:cubicBezTo>
                  <a:cubicBezTo>
                    <a:pt x="11762" y="14400"/>
                    <a:pt x="10571" y="15393"/>
                    <a:pt x="9976" y="16634"/>
                  </a:cubicBezTo>
                  <a:cubicBezTo>
                    <a:pt x="9380" y="17876"/>
                    <a:pt x="9380" y="19366"/>
                    <a:pt x="9976" y="20234"/>
                  </a:cubicBezTo>
                  <a:cubicBezTo>
                    <a:pt x="10571" y="21103"/>
                    <a:pt x="11762" y="21352"/>
                    <a:pt x="13122" y="20793"/>
                  </a:cubicBezTo>
                  <a:cubicBezTo>
                    <a:pt x="14483" y="20234"/>
                    <a:pt x="16013" y="18869"/>
                    <a:pt x="17374" y="16448"/>
                  </a:cubicBezTo>
                  <a:cubicBezTo>
                    <a:pt x="18735" y="14028"/>
                    <a:pt x="19925" y="10552"/>
                    <a:pt x="20606" y="7883"/>
                  </a:cubicBezTo>
                  <a:cubicBezTo>
                    <a:pt x="21286" y="5214"/>
                    <a:pt x="21456" y="3352"/>
                    <a:pt x="21371" y="2048"/>
                  </a:cubicBezTo>
                  <a:cubicBezTo>
                    <a:pt x="21286" y="745"/>
                    <a:pt x="20946" y="0"/>
                    <a:pt x="20691" y="0"/>
                  </a:cubicBezTo>
                  <a:cubicBezTo>
                    <a:pt x="20436" y="0"/>
                    <a:pt x="20265" y="745"/>
                    <a:pt x="20010" y="3290"/>
                  </a:cubicBezTo>
                  <a:cubicBezTo>
                    <a:pt x="19755" y="5834"/>
                    <a:pt x="19415" y="10179"/>
                    <a:pt x="19245" y="13097"/>
                  </a:cubicBezTo>
                  <a:cubicBezTo>
                    <a:pt x="19075" y="16014"/>
                    <a:pt x="19075" y="17503"/>
                    <a:pt x="19330" y="18497"/>
                  </a:cubicBezTo>
                  <a:cubicBezTo>
                    <a:pt x="19585" y="19490"/>
                    <a:pt x="20095" y="19986"/>
                    <a:pt x="20606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693554" y="215900"/>
              <a:ext cx="127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71"/>
                    <a:pt x="7200" y="8743"/>
                    <a:pt x="10800" y="12343"/>
                  </a:cubicBezTo>
                  <a:cubicBezTo>
                    <a:pt x="14400" y="15943"/>
                    <a:pt x="180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547504" y="222250"/>
              <a:ext cx="3683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3" y="15943"/>
                    <a:pt x="6207" y="10286"/>
                    <a:pt x="9807" y="6686"/>
                  </a:cubicBezTo>
                  <a:cubicBezTo>
                    <a:pt x="13407" y="3086"/>
                    <a:pt x="17503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858654" y="450850"/>
              <a:ext cx="114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132712" y="165099"/>
              <a:ext cx="87893" cy="39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11" fill="norm" stroke="1" extrusionOk="0">
                  <a:moveTo>
                    <a:pt x="5926" y="0"/>
                  </a:moveTo>
                  <a:cubicBezTo>
                    <a:pt x="5412" y="2971"/>
                    <a:pt x="4898" y="5943"/>
                    <a:pt x="3869" y="9257"/>
                  </a:cubicBezTo>
                  <a:cubicBezTo>
                    <a:pt x="2841" y="12571"/>
                    <a:pt x="1298" y="16229"/>
                    <a:pt x="526" y="18343"/>
                  </a:cubicBezTo>
                  <a:cubicBezTo>
                    <a:pt x="-245" y="20457"/>
                    <a:pt x="-245" y="21029"/>
                    <a:pt x="1041" y="21314"/>
                  </a:cubicBezTo>
                  <a:cubicBezTo>
                    <a:pt x="2326" y="21600"/>
                    <a:pt x="4898" y="21600"/>
                    <a:pt x="8498" y="21143"/>
                  </a:cubicBezTo>
                  <a:cubicBezTo>
                    <a:pt x="12098" y="20686"/>
                    <a:pt x="16726" y="19771"/>
                    <a:pt x="21355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144404" y="3746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840"/>
                    <a:pt x="12000" y="10080"/>
                    <a:pt x="15600" y="6480"/>
                  </a:cubicBezTo>
                  <a:cubicBezTo>
                    <a:pt x="19200" y="2880"/>
                    <a:pt x="20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335768" y="363504"/>
              <a:ext cx="151537" cy="15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071" fill="norm" stroke="1" extrusionOk="0">
                  <a:moveTo>
                    <a:pt x="2474" y="11021"/>
                  </a:moveTo>
                  <a:cubicBezTo>
                    <a:pt x="4778" y="8717"/>
                    <a:pt x="7082" y="6413"/>
                    <a:pt x="9098" y="4541"/>
                  </a:cubicBezTo>
                  <a:cubicBezTo>
                    <a:pt x="11114" y="2669"/>
                    <a:pt x="12842" y="1229"/>
                    <a:pt x="12986" y="509"/>
                  </a:cubicBezTo>
                  <a:cubicBezTo>
                    <a:pt x="13130" y="-211"/>
                    <a:pt x="11690" y="-211"/>
                    <a:pt x="9386" y="797"/>
                  </a:cubicBezTo>
                  <a:cubicBezTo>
                    <a:pt x="7082" y="1805"/>
                    <a:pt x="3914" y="3821"/>
                    <a:pt x="1898" y="6701"/>
                  </a:cubicBezTo>
                  <a:cubicBezTo>
                    <a:pt x="-118" y="9581"/>
                    <a:pt x="-982" y="13325"/>
                    <a:pt x="1610" y="16061"/>
                  </a:cubicBezTo>
                  <a:cubicBezTo>
                    <a:pt x="4202" y="18797"/>
                    <a:pt x="10250" y="20525"/>
                    <a:pt x="13994" y="20957"/>
                  </a:cubicBezTo>
                  <a:cubicBezTo>
                    <a:pt x="17738" y="21389"/>
                    <a:pt x="19178" y="20525"/>
                    <a:pt x="20618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540877" y="336550"/>
              <a:ext cx="99323" cy="20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488" fill="norm" stroke="1" extrusionOk="0">
                  <a:moveTo>
                    <a:pt x="7210" y="0"/>
                  </a:moveTo>
                  <a:cubicBezTo>
                    <a:pt x="5050" y="218"/>
                    <a:pt x="2890" y="436"/>
                    <a:pt x="1378" y="1418"/>
                  </a:cubicBezTo>
                  <a:cubicBezTo>
                    <a:pt x="-134" y="2400"/>
                    <a:pt x="-998" y="4145"/>
                    <a:pt x="2026" y="6764"/>
                  </a:cubicBezTo>
                  <a:cubicBezTo>
                    <a:pt x="5050" y="9382"/>
                    <a:pt x="11962" y="12873"/>
                    <a:pt x="15850" y="15164"/>
                  </a:cubicBezTo>
                  <a:cubicBezTo>
                    <a:pt x="19738" y="17455"/>
                    <a:pt x="20602" y="18545"/>
                    <a:pt x="20170" y="19418"/>
                  </a:cubicBezTo>
                  <a:cubicBezTo>
                    <a:pt x="19738" y="20291"/>
                    <a:pt x="18010" y="20945"/>
                    <a:pt x="16066" y="21273"/>
                  </a:cubicBezTo>
                  <a:cubicBezTo>
                    <a:pt x="14122" y="21600"/>
                    <a:pt x="11962" y="21600"/>
                    <a:pt x="10018" y="20945"/>
                  </a:cubicBezTo>
                  <a:cubicBezTo>
                    <a:pt x="8074" y="20291"/>
                    <a:pt x="6346" y="18982"/>
                    <a:pt x="461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700382" y="146050"/>
              <a:ext cx="79023" cy="3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77" fill="norm" stroke="1" extrusionOk="0">
                  <a:moveTo>
                    <a:pt x="14400" y="0"/>
                  </a:moveTo>
                  <a:cubicBezTo>
                    <a:pt x="10989" y="3642"/>
                    <a:pt x="7579" y="7284"/>
                    <a:pt x="5021" y="10612"/>
                  </a:cubicBezTo>
                  <a:cubicBezTo>
                    <a:pt x="2463" y="13940"/>
                    <a:pt x="758" y="16953"/>
                    <a:pt x="189" y="18774"/>
                  </a:cubicBezTo>
                  <a:cubicBezTo>
                    <a:pt x="-379" y="20595"/>
                    <a:pt x="189" y="21223"/>
                    <a:pt x="3884" y="21412"/>
                  </a:cubicBezTo>
                  <a:cubicBezTo>
                    <a:pt x="7579" y="21600"/>
                    <a:pt x="14400" y="21349"/>
                    <a:pt x="21221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640865" y="391583"/>
              <a:ext cx="20204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1882" y="21600"/>
                  </a:moveTo>
                  <a:cubicBezTo>
                    <a:pt x="768" y="21600"/>
                    <a:pt x="-345" y="21600"/>
                    <a:pt x="100" y="16200"/>
                  </a:cubicBezTo>
                  <a:cubicBezTo>
                    <a:pt x="546" y="10800"/>
                    <a:pt x="2550" y="0"/>
                    <a:pt x="6335" y="0"/>
                  </a:cubicBezTo>
                  <a:cubicBezTo>
                    <a:pt x="10121" y="0"/>
                    <a:pt x="15688" y="10800"/>
                    <a:pt x="21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0" y="768713"/>
              <a:ext cx="2379355" cy="15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49" fill="norm" stroke="1" extrusionOk="0">
                  <a:moveTo>
                    <a:pt x="329" y="21549"/>
                  </a:moveTo>
                  <a:cubicBezTo>
                    <a:pt x="175" y="21249"/>
                    <a:pt x="21" y="20949"/>
                    <a:pt x="2" y="20949"/>
                  </a:cubicBezTo>
                  <a:cubicBezTo>
                    <a:pt x="-17" y="20949"/>
                    <a:pt x="98" y="21249"/>
                    <a:pt x="501" y="20649"/>
                  </a:cubicBezTo>
                  <a:cubicBezTo>
                    <a:pt x="905" y="20049"/>
                    <a:pt x="1596" y="18549"/>
                    <a:pt x="2345" y="17049"/>
                  </a:cubicBezTo>
                  <a:cubicBezTo>
                    <a:pt x="3093" y="15549"/>
                    <a:pt x="3900" y="14049"/>
                    <a:pt x="4687" y="12549"/>
                  </a:cubicBezTo>
                  <a:cubicBezTo>
                    <a:pt x="5474" y="11049"/>
                    <a:pt x="6242" y="9549"/>
                    <a:pt x="6924" y="8199"/>
                  </a:cubicBezTo>
                  <a:cubicBezTo>
                    <a:pt x="7605" y="6849"/>
                    <a:pt x="8201" y="5649"/>
                    <a:pt x="8834" y="4599"/>
                  </a:cubicBezTo>
                  <a:cubicBezTo>
                    <a:pt x="9468" y="3549"/>
                    <a:pt x="10140" y="2649"/>
                    <a:pt x="10841" y="1899"/>
                  </a:cubicBezTo>
                  <a:cubicBezTo>
                    <a:pt x="11541" y="1149"/>
                    <a:pt x="12271" y="549"/>
                    <a:pt x="12953" y="249"/>
                  </a:cubicBezTo>
                  <a:cubicBezTo>
                    <a:pt x="13634" y="-51"/>
                    <a:pt x="14268" y="-51"/>
                    <a:pt x="14901" y="99"/>
                  </a:cubicBezTo>
                  <a:cubicBezTo>
                    <a:pt x="15535" y="249"/>
                    <a:pt x="16169" y="549"/>
                    <a:pt x="16850" y="1149"/>
                  </a:cubicBezTo>
                  <a:cubicBezTo>
                    <a:pt x="17532" y="1749"/>
                    <a:pt x="18261" y="2649"/>
                    <a:pt x="18943" y="3249"/>
                  </a:cubicBezTo>
                  <a:cubicBezTo>
                    <a:pt x="19625" y="3849"/>
                    <a:pt x="20258" y="4149"/>
                    <a:pt x="20690" y="3849"/>
                  </a:cubicBezTo>
                  <a:cubicBezTo>
                    <a:pt x="21122" y="3549"/>
                    <a:pt x="21353" y="2649"/>
                    <a:pt x="21583" y="1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20354" y="812800"/>
              <a:ext cx="21590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2" y="20093"/>
                    <a:pt x="1525" y="18586"/>
                    <a:pt x="2340" y="17247"/>
                  </a:cubicBezTo>
                  <a:cubicBezTo>
                    <a:pt x="3155" y="15907"/>
                    <a:pt x="4024" y="14735"/>
                    <a:pt x="4828" y="13647"/>
                  </a:cubicBezTo>
                  <a:cubicBezTo>
                    <a:pt x="5633" y="12558"/>
                    <a:pt x="6374" y="11553"/>
                    <a:pt x="7136" y="10716"/>
                  </a:cubicBezTo>
                  <a:cubicBezTo>
                    <a:pt x="7899" y="9879"/>
                    <a:pt x="8682" y="9209"/>
                    <a:pt x="9487" y="8707"/>
                  </a:cubicBezTo>
                  <a:cubicBezTo>
                    <a:pt x="10292" y="8205"/>
                    <a:pt x="11118" y="7870"/>
                    <a:pt x="11954" y="7451"/>
                  </a:cubicBezTo>
                  <a:cubicBezTo>
                    <a:pt x="12791" y="7033"/>
                    <a:pt x="13638" y="6530"/>
                    <a:pt x="14485" y="6112"/>
                  </a:cubicBezTo>
                  <a:cubicBezTo>
                    <a:pt x="15332" y="5693"/>
                    <a:pt x="16179" y="5358"/>
                    <a:pt x="17100" y="4856"/>
                  </a:cubicBezTo>
                  <a:cubicBezTo>
                    <a:pt x="18021" y="4353"/>
                    <a:pt x="19016" y="3684"/>
                    <a:pt x="19779" y="2847"/>
                  </a:cubicBezTo>
                  <a:cubicBezTo>
                    <a:pt x="20541" y="2009"/>
                    <a:pt x="21071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184510" y="220975"/>
              <a:ext cx="156995" cy="40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01" fill="norm" stroke="1" extrusionOk="0">
                  <a:moveTo>
                    <a:pt x="21080" y="3090"/>
                  </a:moveTo>
                  <a:cubicBezTo>
                    <a:pt x="20227" y="2642"/>
                    <a:pt x="19375" y="2194"/>
                    <a:pt x="18522" y="1635"/>
                  </a:cubicBezTo>
                  <a:cubicBezTo>
                    <a:pt x="17669" y="1075"/>
                    <a:pt x="16817" y="404"/>
                    <a:pt x="15680" y="124"/>
                  </a:cubicBezTo>
                  <a:cubicBezTo>
                    <a:pt x="14543" y="-156"/>
                    <a:pt x="13122" y="-44"/>
                    <a:pt x="10564" y="1355"/>
                  </a:cubicBezTo>
                  <a:cubicBezTo>
                    <a:pt x="8006" y="2754"/>
                    <a:pt x="4312" y="5440"/>
                    <a:pt x="2180" y="8238"/>
                  </a:cubicBezTo>
                  <a:cubicBezTo>
                    <a:pt x="48" y="11036"/>
                    <a:pt x="-520" y="13946"/>
                    <a:pt x="475" y="16184"/>
                  </a:cubicBezTo>
                  <a:cubicBezTo>
                    <a:pt x="1469" y="18422"/>
                    <a:pt x="4027" y="19989"/>
                    <a:pt x="7154" y="20717"/>
                  </a:cubicBezTo>
                  <a:cubicBezTo>
                    <a:pt x="10280" y="21444"/>
                    <a:pt x="13975" y="21332"/>
                    <a:pt x="17669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472737" y="218807"/>
              <a:ext cx="300568" cy="28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68" fill="norm" stroke="1" extrusionOk="0">
                  <a:moveTo>
                    <a:pt x="151" y="4011"/>
                  </a:moveTo>
                  <a:cubicBezTo>
                    <a:pt x="0" y="2915"/>
                    <a:pt x="-151" y="1820"/>
                    <a:pt x="302" y="1037"/>
                  </a:cubicBezTo>
                  <a:cubicBezTo>
                    <a:pt x="755" y="255"/>
                    <a:pt x="1813" y="-215"/>
                    <a:pt x="3550" y="98"/>
                  </a:cubicBezTo>
                  <a:cubicBezTo>
                    <a:pt x="5287" y="411"/>
                    <a:pt x="7704" y="1507"/>
                    <a:pt x="8459" y="3776"/>
                  </a:cubicBezTo>
                  <a:cubicBezTo>
                    <a:pt x="9214" y="6046"/>
                    <a:pt x="8308" y="9489"/>
                    <a:pt x="7099" y="12150"/>
                  </a:cubicBezTo>
                  <a:cubicBezTo>
                    <a:pt x="5891" y="14811"/>
                    <a:pt x="4380" y="16689"/>
                    <a:pt x="3399" y="18098"/>
                  </a:cubicBezTo>
                  <a:cubicBezTo>
                    <a:pt x="2417" y="19507"/>
                    <a:pt x="1964" y="20446"/>
                    <a:pt x="2266" y="20915"/>
                  </a:cubicBezTo>
                  <a:cubicBezTo>
                    <a:pt x="2568" y="21385"/>
                    <a:pt x="3625" y="21385"/>
                    <a:pt x="6948" y="20915"/>
                  </a:cubicBezTo>
                  <a:cubicBezTo>
                    <a:pt x="10271" y="20446"/>
                    <a:pt x="15860" y="19507"/>
                    <a:pt x="21449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967554" y="271699"/>
              <a:ext cx="146265" cy="21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144" fill="norm" stroke="1" extrusionOk="0">
                  <a:moveTo>
                    <a:pt x="15454" y="6425"/>
                  </a:moveTo>
                  <a:cubicBezTo>
                    <a:pt x="15158" y="5376"/>
                    <a:pt x="14862" y="4328"/>
                    <a:pt x="14714" y="3279"/>
                  </a:cubicBezTo>
                  <a:cubicBezTo>
                    <a:pt x="14566" y="2231"/>
                    <a:pt x="14566" y="1182"/>
                    <a:pt x="13827" y="553"/>
                  </a:cubicBezTo>
                  <a:cubicBezTo>
                    <a:pt x="13087" y="-76"/>
                    <a:pt x="11608" y="-286"/>
                    <a:pt x="9092" y="553"/>
                  </a:cubicBezTo>
                  <a:cubicBezTo>
                    <a:pt x="6577" y="1392"/>
                    <a:pt x="3027" y="3279"/>
                    <a:pt x="1251" y="4747"/>
                  </a:cubicBezTo>
                  <a:cubicBezTo>
                    <a:pt x="-524" y="6215"/>
                    <a:pt x="-524" y="7264"/>
                    <a:pt x="1991" y="8731"/>
                  </a:cubicBezTo>
                  <a:cubicBezTo>
                    <a:pt x="4506" y="10199"/>
                    <a:pt x="9536" y="12087"/>
                    <a:pt x="12939" y="13345"/>
                  </a:cubicBezTo>
                  <a:cubicBezTo>
                    <a:pt x="16342" y="14603"/>
                    <a:pt x="18117" y="15232"/>
                    <a:pt x="19301" y="16071"/>
                  </a:cubicBezTo>
                  <a:cubicBezTo>
                    <a:pt x="20484" y="16910"/>
                    <a:pt x="21076" y="17959"/>
                    <a:pt x="19449" y="18902"/>
                  </a:cubicBezTo>
                  <a:cubicBezTo>
                    <a:pt x="17821" y="19846"/>
                    <a:pt x="13975" y="20685"/>
                    <a:pt x="11312" y="20999"/>
                  </a:cubicBezTo>
                  <a:cubicBezTo>
                    <a:pt x="8649" y="21314"/>
                    <a:pt x="7169" y="21104"/>
                    <a:pt x="6725" y="20475"/>
                  </a:cubicBezTo>
                  <a:cubicBezTo>
                    <a:pt x="6281" y="19846"/>
                    <a:pt x="6873" y="18797"/>
                    <a:pt x="7465" y="17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137270" y="312823"/>
              <a:ext cx="182135" cy="13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664" fill="norm" stroke="1" extrusionOk="0">
                  <a:moveTo>
                    <a:pt x="12425" y="5719"/>
                  </a:moveTo>
                  <a:cubicBezTo>
                    <a:pt x="12177" y="4057"/>
                    <a:pt x="11929" y="2396"/>
                    <a:pt x="11060" y="1233"/>
                  </a:cubicBezTo>
                  <a:cubicBezTo>
                    <a:pt x="10191" y="70"/>
                    <a:pt x="8701" y="-595"/>
                    <a:pt x="6715" y="734"/>
                  </a:cubicBezTo>
                  <a:cubicBezTo>
                    <a:pt x="4729" y="2063"/>
                    <a:pt x="2246" y="5387"/>
                    <a:pt x="1004" y="8876"/>
                  </a:cubicBezTo>
                  <a:cubicBezTo>
                    <a:pt x="-237" y="12365"/>
                    <a:pt x="-237" y="16020"/>
                    <a:pt x="508" y="18180"/>
                  </a:cubicBezTo>
                  <a:cubicBezTo>
                    <a:pt x="1253" y="20340"/>
                    <a:pt x="2742" y="21005"/>
                    <a:pt x="4604" y="20507"/>
                  </a:cubicBezTo>
                  <a:cubicBezTo>
                    <a:pt x="6466" y="20008"/>
                    <a:pt x="8701" y="18347"/>
                    <a:pt x="10563" y="16519"/>
                  </a:cubicBezTo>
                  <a:cubicBezTo>
                    <a:pt x="12425" y="14691"/>
                    <a:pt x="13915" y="12697"/>
                    <a:pt x="15032" y="12697"/>
                  </a:cubicBezTo>
                  <a:cubicBezTo>
                    <a:pt x="16149" y="12697"/>
                    <a:pt x="16894" y="14691"/>
                    <a:pt x="17887" y="16187"/>
                  </a:cubicBezTo>
                  <a:cubicBezTo>
                    <a:pt x="18880" y="17682"/>
                    <a:pt x="20122" y="18679"/>
                    <a:pt x="21363" y="1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363854" y="247105"/>
              <a:ext cx="334443" cy="43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5" fill="norm" stroke="1" extrusionOk="0">
                  <a:moveTo>
                    <a:pt x="0" y="4057"/>
                  </a:moveTo>
                  <a:cubicBezTo>
                    <a:pt x="405" y="5607"/>
                    <a:pt x="810" y="7157"/>
                    <a:pt x="1013" y="8294"/>
                  </a:cubicBezTo>
                  <a:cubicBezTo>
                    <a:pt x="1215" y="9431"/>
                    <a:pt x="1215" y="10155"/>
                    <a:pt x="1215" y="10258"/>
                  </a:cubicBezTo>
                  <a:cubicBezTo>
                    <a:pt x="1215" y="10361"/>
                    <a:pt x="1215" y="9845"/>
                    <a:pt x="1485" y="8863"/>
                  </a:cubicBezTo>
                  <a:cubicBezTo>
                    <a:pt x="1755" y="7881"/>
                    <a:pt x="2295" y="6434"/>
                    <a:pt x="2768" y="5504"/>
                  </a:cubicBezTo>
                  <a:cubicBezTo>
                    <a:pt x="3240" y="4574"/>
                    <a:pt x="3645" y="4160"/>
                    <a:pt x="3983" y="4212"/>
                  </a:cubicBezTo>
                  <a:cubicBezTo>
                    <a:pt x="4320" y="4264"/>
                    <a:pt x="4590" y="4780"/>
                    <a:pt x="4793" y="5297"/>
                  </a:cubicBezTo>
                  <a:cubicBezTo>
                    <a:pt x="4995" y="5814"/>
                    <a:pt x="5130" y="6331"/>
                    <a:pt x="5468" y="6331"/>
                  </a:cubicBezTo>
                  <a:cubicBezTo>
                    <a:pt x="5805" y="6331"/>
                    <a:pt x="6345" y="5814"/>
                    <a:pt x="6818" y="5349"/>
                  </a:cubicBezTo>
                  <a:cubicBezTo>
                    <a:pt x="7290" y="4884"/>
                    <a:pt x="7695" y="4470"/>
                    <a:pt x="8168" y="4109"/>
                  </a:cubicBezTo>
                  <a:cubicBezTo>
                    <a:pt x="8640" y="3747"/>
                    <a:pt x="9180" y="3437"/>
                    <a:pt x="9788" y="3385"/>
                  </a:cubicBezTo>
                  <a:cubicBezTo>
                    <a:pt x="10395" y="3334"/>
                    <a:pt x="11070" y="3540"/>
                    <a:pt x="11475" y="3902"/>
                  </a:cubicBezTo>
                  <a:cubicBezTo>
                    <a:pt x="11880" y="4264"/>
                    <a:pt x="12015" y="4780"/>
                    <a:pt x="12083" y="5297"/>
                  </a:cubicBezTo>
                  <a:cubicBezTo>
                    <a:pt x="12150" y="5814"/>
                    <a:pt x="12150" y="6331"/>
                    <a:pt x="12488" y="6641"/>
                  </a:cubicBezTo>
                  <a:cubicBezTo>
                    <a:pt x="12825" y="6951"/>
                    <a:pt x="13500" y="7054"/>
                    <a:pt x="14175" y="6641"/>
                  </a:cubicBezTo>
                  <a:cubicBezTo>
                    <a:pt x="14850" y="6227"/>
                    <a:pt x="15525" y="5297"/>
                    <a:pt x="15795" y="5349"/>
                  </a:cubicBezTo>
                  <a:cubicBezTo>
                    <a:pt x="16065" y="5401"/>
                    <a:pt x="15930" y="6434"/>
                    <a:pt x="15863" y="8708"/>
                  </a:cubicBezTo>
                  <a:cubicBezTo>
                    <a:pt x="15795" y="10981"/>
                    <a:pt x="15795" y="14495"/>
                    <a:pt x="15795" y="16666"/>
                  </a:cubicBezTo>
                  <a:cubicBezTo>
                    <a:pt x="15795" y="18836"/>
                    <a:pt x="15795" y="19663"/>
                    <a:pt x="15660" y="20334"/>
                  </a:cubicBezTo>
                  <a:cubicBezTo>
                    <a:pt x="15525" y="21006"/>
                    <a:pt x="15255" y="21523"/>
                    <a:pt x="15120" y="21471"/>
                  </a:cubicBezTo>
                  <a:cubicBezTo>
                    <a:pt x="14985" y="21420"/>
                    <a:pt x="14985" y="20800"/>
                    <a:pt x="14985" y="18526"/>
                  </a:cubicBezTo>
                  <a:cubicBezTo>
                    <a:pt x="14985" y="16252"/>
                    <a:pt x="14985" y="12325"/>
                    <a:pt x="15120" y="9276"/>
                  </a:cubicBezTo>
                  <a:cubicBezTo>
                    <a:pt x="15255" y="6227"/>
                    <a:pt x="15525" y="4057"/>
                    <a:pt x="15863" y="2713"/>
                  </a:cubicBezTo>
                  <a:cubicBezTo>
                    <a:pt x="16200" y="1370"/>
                    <a:pt x="16605" y="853"/>
                    <a:pt x="17145" y="491"/>
                  </a:cubicBezTo>
                  <a:cubicBezTo>
                    <a:pt x="17685" y="130"/>
                    <a:pt x="18360" y="-77"/>
                    <a:pt x="19035" y="26"/>
                  </a:cubicBezTo>
                  <a:cubicBezTo>
                    <a:pt x="19710" y="130"/>
                    <a:pt x="20385" y="543"/>
                    <a:pt x="20858" y="1422"/>
                  </a:cubicBezTo>
                  <a:cubicBezTo>
                    <a:pt x="21330" y="2300"/>
                    <a:pt x="21600" y="3644"/>
                    <a:pt x="20925" y="4935"/>
                  </a:cubicBezTo>
                  <a:cubicBezTo>
                    <a:pt x="20250" y="6227"/>
                    <a:pt x="18630" y="7467"/>
                    <a:pt x="17415" y="8036"/>
                  </a:cubicBezTo>
                  <a:cubicBezTo>
                    <a:pt x="16200" y="8604"/>
                    <a:pt x="15390" y="8501"/>
                    <a:pt x="14580" y="8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770831" y="44450"/>
              <a:ext cx="259774" cy="29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40" fill="norm" stroke="1" extrusionOk="0">
                  <a:moveTo>
                    <a:pt x="3640" y="0"/>
                  </a:moveTo>
                  <a:cubicBezTo>
                    <a:pt x="2586" y="4506"/>
                    <a:pt x="1532" y="9013"/>
                    <a:pt x="918" y="12121"/>
                  </a:cubicBezTo>
                  <a:cubicBezTo>
                    <a:pt x="303" y="15229"/>
                    <a:pt x="128" y="16938"/>
                    <a:pt x="40" y="18181"/>
                  </a:cubicBezTo>
                  <a:cubicBezTo>
                    <a:pt x="-48" y="19424"/>
                    <a:pt x="-48" y="20201"/>
                    <a:pt x="654" y="20745"/>
                  </a:cubicBezTo>
                  <a:cubicBezTo>
                    <a:pt x="1357" y="21289"/>
                    <a:pt x="2762" y="21600"/>
                    <a:pt x="4430" y="21056"/>
                  </a:cubicBezTo>
                  <a:cubicBezTo>
                    <a:pt x="6098" y="20512"/>
                    <a:pt x="8030" y="19114"/>
                    <a:pt x="9259" y="18104"/>
                  </a:cubicBezTo>
                  <a:cubicBezTo>
                    <a:pt x="10489" y="17094"/>
                    <a:pt x="11015" y="16472"/>
                    <a:pt x="11454" y="15462"/>
                  </a:cubicBezTo>
                  <a:cubicBezTo>
                    <a:pt x="11893" y="14452"/>
                    <a:pt x="12245" y="13053"/>
                    <a:pt x="11981" y="12432"/>
                  </a:cubicBezTo>
                  <a:cubicBezTo>
                    <a:pt x="11718" y="11810"/>
                    <a:pt x="10840" y="11965"/>
                    <a:pt x="9786" y="12976"/>
                  </a:cubicBezTo>
                  <a:cubicBezTo>
                    <a:pt x="8732" y="13986"/>
                    <a:pt x="7503" y="15850"/>
                    <a:pt x="6976" y="17249"/>
                  </a:cubicBezTo>
                  <a:cubicBezTo>
                    <a:pt x="6450" y="18647"/>
                    <a:pt x="6625" y="19580"/>
                    <a:pt x="8557" y="20201"/>
                  </a:cubicBezTo>
                  <a:cubicBezTo>
                    <a:pt x="10489" y="20823"/>
                    <a:pt x="14176" y="21134"/>
                    <a:pt x="16635" y="20823"/>
                  </a:cubicBezTo>
                  <a:cubicBezTo>
                    <a:pt x="19093" y="20512"/>
                    <a:pt x="20323" y="19580"/>
                    <a:pt x="21552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049654" y="0"/>
              <a:ext cx="86155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0" y="0"/>
                  </a:moveTo>
                  <a:cubicBezTo>
                    <a:pt x="7200" y="3176"/>
                    <a:pt x="14400" y="6353"/>
                    <a:pt x="18000" y="9476"/>
                  </a:cubicBezTo>
                  <a:cubicBezTo>
                    <a:pt x="21600" y="12600"/>
                    <a:pt x="21600" y="15671"/>
                    <a:pt x="19543" y="17682"/>
                  </a:cubicBezTo>
                  <a:cubicBezTo>
                    <a:pt x="17486" y="19694"/>
                    <a:pt x="13371" y="20647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82304" y="1377950"/>
              <a:ext cx="2032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2038"/>
                    <a:pt x="6300" y="4075"/>
                    <a:pt x="9450" y="7132"/>
                  </a:cubicBezTo>
                  <a:cubicBezTo>
                    <a:pt x="12600" y="10189"/>
                    <a:pt x="15750" y="14264"/>
                    <a:pt x="17775" y="16845"/>
                  </a:cubicBezTo>
                  <a:cubicBezTo>
                    <a:pt x="19800" y="19426"/>
                    <a:pt x="20700" y="205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90254" y="1377949"/>
              <a:ext cx="165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366"/>
                    <a:pt x="15508" y="2731"/>
                    <a:pt x="12323" y="5152"/>
                  </a:cubicBezTo>
                  <a:cubicBezTo>
                    <a:pt x="9138" y="7572"/>
                    <a:pt x="5815" y="11048"/>
                    <a:pt x="3738" y="13966"/>
                  </a:cubicBezTo>
                  <a:cubicBezTo>
                    <a:pt x="1662" y="16883"/>
                    <a:pt x="831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74404" y="1630740"/>
              <a:ext cx="101601" cy="15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4050" y="1944"/>
                  </a:moveTo>
                  <a:cubicBezTo>
                    <a:pt x="2700" y="6087"/>
                    <a:pt x="1350" y="10229"/>
                    <a:pt x="675" y="13040"/>
                  </a:cubicBezTo>
                  <a:cubicBezTo>
                    <a:pt x="0" y="15851"/>
                    <a:pt x="0" y="17331"/>
                    <a:pt x="0" y="17331"/>
                  </a:cubicBezTo>
                  <a:cubicBezTo>
                    <a:pt x="0" y="17331"/>
                    <a:pt x="0" y="15851"/>
                    <a:pt x="1575" y="12892"/>
                  </a:cubicBezTo>
                  <a:cubicBezTo>
                    <a:pt x="3150" y="9933"/>
                    <a:pt x="6300" y="5495"/>
                    <a:pt x="9000" y="2980"/>
                  </a:cubicBezTo>
                  <a:cubicBezTo>
                    <a:pt x="11700" y="465"/>
                    <a:pt x="13950" y="-127"/>
                    <a:pt x="15975" y="21"/>
                  </a:cubicBezTo>
                  <a:cubicBezTo>
                    <a:pt x="18000" y="169"/>
                    <a:pt x="19800" y="1057"/>
                    <a:pt x="20700" y="4755"/>
                  </a:cubicBezTo>
                  <a:cubicBezTo>
                    <a:pt x="21600" y="8454"/>
                    <a:pt x="21600" y="14963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090304" y="1328851"/>
              <a:ext cx="93904" cy="49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527" fill="norm" stroke="1" extrusionOk="0">
                  <a:moveTo>
                    <a:pt x="0" y="474"/>
                  </a:moveTo>
                  <a:cubicBezTo>
                    <a:pt x="1878" y="200"/>
                    <a:pt x="3757" y="-73"/>
                    <a:pt x="5870" y="18"/>
                  </a:cubicBezTo>
                  <a:cubicBezTo>
                    <a:pt x="7983" y="109"/>
                    <a:pt x="10330" y="565"/>
                    <a:pt x="12209" y="1431"/>
                  </a:cubicBezTo>
                  <a:cubicBezTo>
                    <a:pt x="14087" y="2297"/>
                    <a:pt x="15496" y="3573"/>
                    <a:pt x="14791" y="4940"/>
                  </a:cubicBezTo>
                  <a:cubicBezTo>
                    <a:pt x="14087" y="6307"/>
                    <a:pt x="11270" y="7765"/>
                    <a:pt x="10330" y="8950"/>
                  </a:cubicBezTo>
                  <a:cubicBezTo>
                    <a:pt x="9391" y="10135"/>
                    <a:pt x="10330" y="11046"/>
                    <a:pt x="12678" y="12276"/>
                  </a:cubicBezTo>
                  <a:cubicBezTo>
                    <a:pt x="15026" y="13507"/>
                    <a:pt x="18783" y="15056"/>
                    <a:pt x="20191" y="16286"/>
                  </a:cubicBezTo>
                  <a:cubicBezTo>
                    <a:pt x="21600" y="17517"/>
                    <a:pt x="20661" y="18428"/>
                    <a:pt x="17609" y="19249"/>
                  </a:cubicBezTo>
                  <a:cubicBezTo>
                    <a:pt x="14557" y="20069"/>
                    <a:pt x="9391" y="20798"/>
                    <a:pt x="4226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903574" y="1530350"/>
              <a:ext cx="201787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650" y="0"/>
                  </a:moveTo>
                  <a:cubicBezTo>
                    <a:pt x="1750" y="753"/>
                    <a:pt x="850" y="1507"/>
                    <a:pt x="400" y="4144"/>
                  </a:cubicBezTo>
                  <a:cubicBezTo>
                    <a:pt x="-50" y="6781"/>
                    <a:pt x="-50" y="11302"/>
                    <a:pt x="62" y="14191"/>
                  </a:cubicBezTo>
                  <a:cubicBezTo>
                    <a:pt x="175" y="17079"/>
                    <a:pt x="400" y="18335"/>
                    <a:pt x="850" y="19465"/>
                  </a:cubicBezTo>
                  <a:cubicBezTo>
                    <a:pt x="1300" y="20595"/>
                    <a:pt x="1975" y="21600"/>
                    <a:pt x="2762" y="21600"/>
                  </a:cubicBezTo>
                  <a:cubicBezTo>
                    <a:pt x="3550" y="21600"/>
                    <a:pt x="4450" y="20595"/>
                    <a:pt x="5012" y="19465"/>
                  </a:cubicBezTo>
                  <a:cubicBezTo>
                    <a:pt x="5575" y="18335"/>
                    <a:pt x="5800" y="17079"/>
                    <a:pt x="6250" y="15195"/>
                  </a:cubicBezTo>
                  <a:cubicBezTo>
                    <a:pt x="6700" y="13312"/>
                    <a:pt x="7375" y="10800"/>
                    <a:pt x="7713" y="10172"/>
                  </a:cubicBezTo>
                  <a:cubicBezTo>
                    <a:pt x="8050" y="9544"/>
                    <a:pt x="8050" y="10800"/>
                    <a:pt x="8612" y="12558"/>
                  </a:cubicBezTo>
                  <a:cubicBezTo>
                    <a:pt x="9175" y="14316"/>
                    <a:pt x="10300" y="16577"/>
                    <a:pt x="11425" y="17833"/>
                  </a:cubicBezTo>
                  <a:cubicBezTo>
                    <a:pt x="12550" y="19088"/>
                    <a:pt x="13675" y="19340"/>
                    <a:pt x="15138" y="18837"/>
                  </a:cubicBezTo>
                  <a:cubicBezTo>
                    <a:pt x="16600" y="18335"/>
                    <a:pt x="18400" y="17079"/>
                    <a:pt x="19637" y="14567"/>
                  </a:cubicBezTo>
                  <a:cubicBezTo>
                    <a:pt x="20875" y="12056"/>
                    <a:pt x="21550" y="8288"/>
                    <a:pt x="21438" y="6028"/>
                  </a:cubicBezTo>
                  <a:cubicBezTo>
                    <a:pt x="21325" y="3767"/>
                    <a:pt x="20425" y="3014"/>
                    <a:pt x="19750" y="3391"/>
                  </a:cubicBezTo>
                  <a:cubicBezTo>
                    <a:pt x="19075" y="3767"/>
                    <a:pt x="18625" y="5274"/>
                    <a:pt x="18175" y="6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182504" y="155574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195204" y="14795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232085" y="1320800"/>
              <a:ext cx="25522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7600" y="0"/>
                  </a:moveTo>
                  <a:cubicBezTo>
                    <a:pt x="7064" y="3252"/>
                    <a:pt x="6529" y="6503"/>
                    <a:pt x="5993" y="9290"/>
                  </a:cubicBezTo>
                  <a:cubicBezTo>
                    <a:pt x="5458" y="12077"/>
                    <a:pt x="4922" y="14400"/>
                    <a:pt x="4655" y="15852"/>
                  </a:cubicBezTo>
                  <a:cubicBezTo>
                    <a:pt x="4387" y="17303"/>
                    <a:pt x="4387" y="17884"/>
                    <a:pt x="4655" y="18406"/>
                  </a:cubicBezTo>
                  <a:cubicBezTo>
                    <a:pt x="4922" y="18929"/>
                    <a:pt x="5458" y="19394"/>
                    <a:pt x="6172" y="19568"/>
                  </a:cubicBezTo>
                  <a:cubicBezTo>
                    <a:pt x="6886" y="19742"/>
                    <a:pt x="7779" y="19626"/>
                    <a:pt x="8314" y="19219"/>
                  </a:cubicBezTo>
                  <a:cubicBezTo>
                    <a:pt x="8850" y="18813"/>
                    <a:pt x="9028" y="18116"/>
                    <a:pt x="8136" y="16897"/>
                  </a:cubicBezTo>
                  <a:cubicBezTo>
                    <a:pt x="7243" y="15677"/>
                    <a:pt x="5279" y="13935"/>
                    <a:pt x="3851" y="12948"/>
                  </a:cubicBezTo>
                  <a:cubicBezTo>
                    <a:pt x="2423" y="11961"/>
                    <a:pt x="1531" y="11729"/>
                    <a:pt x="906" y="11323"/>
                  </a:cubicBezTo>
                  <a:cubicBezTo>
                    <a:pt x="281" y="10916"/>
                    <a:pt x="-76" y="10335"/>
                    <a:pt x="13" y="9813"/>
                  </a:cubicBezTo>
                  <a:cubicBezTo>
                    <a:pt x="103" y="9290"/>
                    <a:pt x="638" y="8826"/>
                    <a:pt x="2245" y="7723"/>
                  </a:cubicBezTo>
                  <a:cubicBezTo>
                    <a:pt x="3851" y="6619"/>
                    <a:pt x="6529" y="4877"/>
                    <a:pt x="8493" y="3774"/>
                  </a:cubicBezTo>
                  <a:cubicBezTo>
                    <a:pt x="10456" y="2671"/>
                    <a:pt x="11706" y="2206"/>
                    <a:pt x="12509" y="2323"/>
                  </a:cubicBezTo>
                  <a:cubicBezTo>
                    <a:pt x="13312" y="2439"/>
                    <a:pt x="13669" y="3135"/>
                    <a:pt x="13402" y="5052"/>
                  </a:cubicBezTo>
                  <a:cubicBezTo>
                    <a:pt x="13134" y="6968"/>
                    <a:pt x="12241" y="10103"/>
                    <a:pt x="11527" y="12658"/>
                  </a:cubicBezTo>
                  <a:cubicBezTo>
                    <a:pt x="10813" y="15213"/>
                    <a:pt x="10278" y="17187"/>
                    <a:pt x="9921" y="18465"/>
                  </a:cubicBezTo>
                  <a:cubicBezTo>
                    <a:pt x="9564" y="19742"/>
                    <a:pt x="9385" y="20323"/>
                    <a:pt x="9742" y="19742"/>
                  </a:cubicBezTo>
                  <a:cubicBezTo>
                    <a:pt x="10099" y="19161"/>
                    <a:pt x="10992" y="17419"/>
                    <a:pt x="12063" y="16026"/>
                  </a:cubicBezTo>
                  <a:cubicBezTo>
                    <a:pt x="13134" y="14632"/>
                    <a:pt x="14384" y="13587"/>
                    <a:pt x="15455" y="13006"/>
                  </a:cubicBezTo>
                  <a:cubicBezTo>
                    <a:pt x="16526" y="12426"/>
                    <a:pt x="17418" y="12310"/>
                    <a:pt x="18222" y="12484"/>
                  </a:cubicBezTo>
                  <a:cubicBezTo>
                    <a:pt x="19025" y="12658"/>
                    <a:pt x="19739" y="13123"/>
                    <a:pt x="20274" y="14690"/>
                  </a:cubicBezTo>
                  <a:cubicBezTo>
                    <a:pt x="20810" y="16258"/>
                    <a:pt x="21167" y="18929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110398" y="1301750"/>
              <a:ext cx="94457" cy="36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43" fill="norm" stroke="1" extrusionOk="0">
                  <a:moveTo>
                    <a:pt x="4140" y="0"/>
                  </a:moveTo>
                  <a:cubicBezTo>
                    <a:pt x="4140" y="2872"/>
                    <a:pt x="4140" y="5743"/>
                    <a:pt x="3420" y="8802"/>
                  </a:cubicBezTo>
                  <a:cubicBezTo>
                    <a:pt x="2700" y="11861"/>
                    <a:pt x="1260" y="15108"/>
                    <a:pt x="540" y="17043"/>
                  </a:cubicBezTo>
                  <a:cubicBezTo>
                    <a:pt x="-180" y="18978"/>
                    <a:pt x="-180" y="19602"/>
                    <a:pt x="540" y="20227"/>
                  </a:cubicBezTo>
                  <a:cubicBezTo>
                    <a:pt x="1260" y="20851"/>
                    <a:pt x="2700" y="21475"/>
                    <a:pt x="5820" y="21538"/>
                  </a:cubicBezTo>
                  <a:cubicBezTo>
                    <a:pt x="8940" y="21600"/>
                    <a:pt x="13740" y="21101"/>
                    <a:pt x="16620" y="20289"/>
                  </a:cubicBezTo>
                  <a:cubicBezTo>
                    <a:pt x="19500" y="19477"/>
                    <a:pt x="20460" y="18354"/>
                    <a:pt x="21420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053777" y="1457605"/>
              <a:ext cx="570178" cy="19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25" fill="norm" stroke="1" extrusionOk="0">
                  <a:moveTo>
                    <a:pt x="1150" y="7814"/>
                  </a:moveTo>
                  <a:cubicBezTo>
                    <a:pt x="750" y="7360"/>
                    <a:pt x="350" y="6905"/>
                    <a:pt x="150" y="6109"/>
                  </a:cubicBezTo>
                  <a:cubicBezTo>
                    <a:pt x="-50" y="5313"/>
                    <a:pt x="-50" y="4176"/>
                    <a:pt x="150" y="3267"/>
                  </a:cubicBezTo>
                  <a:cubicBezTo>
                    <a:pt x="350" y="2357"/>
                    <a:pt x="750" y="1675"/>
                    <a:pt x="1630" y="993"/>
                  </a:cubicBezTo>
                  <a:cubicBezTo>
                    <a:pt x="2510" y="311"/>
                    <a:pt x="3870" y="-371"/>
                    <a:pt x="5110" y="1562"/>
                  </a:cubicBezTo>
                  <a:cubicBezTo>
                    <a:pt x="6350" y="3494"/>
                    <a:pt x="7470" y="8042"/>
                    <a:pt x="8030" y="11452"/>
                  </a:cubicBezTo>
                  <a:cubicBezTo>
                    <a:pt x="8590" y="14863"/>
                    <a:pt x="8590" y="17136"/>
                    <a:pt x="8470" y="18728"/>
                  </a:cubicBezTo>
                  <a:cubicBezTo>
                    <a:pt x="8350" y="20320"/>
                    <a:pt x="8110" y="21229"/>
                    <a:pt x="7950" y="21115"/>
                  </a:cubicBezTo>
                  <a:cubicBezTo>
                    <a:pt x="7790" y="21002"/>
                    <a:pt x="7710" y="19865"/>
                    <a:pt x="7830" y="17364"/>
                  </a:cubicBezTo>
                  <a:cubicBezTo>
                    <a:pt x="7950" y="14863"/>
                    <a:pt x="8270" y="10997"/>
                    <a:pt x="8590" y="8496"/>
                  </a:cubicBezTo>
                  <a:cubicBezTo>
                    <a:pt x="8910" y="5995"/>
                    <a:pt x="9230" y="4858"/>
                    <a:pt x="9590" y="4063"/>
                  </a:cubicBezTo>
                  <a:cubicBezTo>
                    <a:pt x="9950" y="3267"/>
                    <a:pt x="10350" y="2812"/>
                    <a:pt x="10590" y="3494"/>
                  </a:cubicBezTo>
                  <a:cubicBezTo>
                    <a:pt x="10830" y="4176"/>
                    <a:pt x="10910" y="5995"/>
                    <a:pt x="10950" y="7473"/>
                  </a:cubicBezTo>
                  <a:cubicBezTo>
                    <a:pt x="10990" y="8951"/>
                    <a:pt x="10990" y="10088"/>
                    <a:pt x="10990" y="11225"/>
                  </a:cubicBezTo>
                  <a:cubicBezTo>
                    <a:pt x="10990" y="12362"/>
                    <a:pt x="10990" y="13498"/>
                    <a:pt x="11190" y="13953"/>
                  </a:cubicBezTo>
                  <a:cubicBezTo>
                    <a:pt x="11390" y="14408"/>
                    <a:pt x="11790" y="14181"/>
                    <a:pt x="12190" y="13044"/>
                  </a:cubicBezTo>
                  <a:cubicBezTo>
                    <a:pt x="12590" y="11907"/>
                    <a:pt x="12990" y="9861"/>
                    <a:pt x="13310" y="8383"/>
                  </a:cubicBezTo>
                  <a:cubicBezTo>
                    <a:pt x="13630" y="6905"/>
                    <a:pt x="13870" y="5995"/>
                    <a:pt x="13990" y="6109"/>
                  </a:cubicBezTo>
                  <a:cubicBezTo>
                    <a:pt x="14110" y="6223"/>
                    <a:pt x="14110" y="7360"/>
                    <a:pt x="14110" y="8496"/>
                  </a:cubicBezTo>
                  <a:cubicBezTo>
                    <a:pt x="14110" y="9633"/>
                    <a:pt x="14110" y="10770"/>
                    <a:pt x="14230" y="11907"/>
                  </a:cubicBezTo>
                  <a:cubicBezTo>
                    <a:pt x="14350" y="13044"/>
                    <a:pt x="14590" y="14181"/>
                    <a:pt x="14910" y="14635"/>
                  </a:cubicBezTo>
                  <a:cubicBezTo>
                    <a:pt x="15230" y="15090"/>
                    <a:pt x="15630" y="14863"/>
                    <a:pt x="16270" y="13044"/>
                  </a:cubicBezTo>
                  <a:cubicBezTo>
                    <a:pt x="16910" y="11225"/>
                    <a:pt x="17790" y="7814"/>
                    <a:pt x="18310" y="5427"/>
                  </a:cubicBezTo>
                  <a:cubicBezTo>
                    <a:pt x="18830" y="3040"/>
                    <a:pt x="18990" y="1675"/>
                    <a:pt x="18870" y="880"/>
                  </a:cubicBezTo>
                  <a:cubicBezTo>
                    <a:pt x="18750" y="84"/>
                    <a:pt x="18350" y="-144"/>
                    <a:pt x="17990" y="84"/>
                  </a:cubicBezTo>
                  <a:cubicBezTo>
                    <a:pt x="17630" y="311"/>
                    <a:pt x="17310" y="993"/>
                    <a:pt x="16910" y="3040"/>
                  </a:cubicBezTo>
                  <a:cubicBezTo>
                    <a:pt x="16510" y="5086"/>
                    <a:pt x="16030" y="8496"/>
                    <a:pt x="15790" y="10884"/>
                  </a:cubicBezTo>
                  <a:cubicBezTo>
                    <a:pt x="15550" y="13271"/>
                    <a:pt x="15550" y="14635"/>
                    <a:pt x="16070" y="15545"/>
                  </a:cubicBezTo>
                  <a:cubicBezTo>
                    <a:pt x="16590" y="16454"/>
                    <a:pt x="17630" y="16909"/>
                    <a:pt x="18630" y="16909"/>
                  </a:cubicBezTo>
                  <a:cubicBezTo>
                    <a:pt x="19630" y="16909"/>
                    <a:pt x="20590" y="16454"/>
                    <a:pt x="21550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941454" y="1449907"/>
              <a:ext cx="247651" cy="17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3645"/>
                  </a:moveTo>
                  <a:cubicBezTo>
                    <a:pt x="738" y="2604"/>
                    <a:pt x="1477" y="1563"/>
                    <a:pt x="2123" y="1823"/>
                  </a:cubicBezTo>
                  <a:cubicBezTo>
                    <a:pt x="2769" y="2083"/>
                    <a:pt x="3323" y="3645"/>
                    <a:pt x="3785" y="6638"/>
                  </a:cubicBezTo>
                  <a:cubicBezTo>
                    <a:pt x="4246" y="9630"/>
                    <a:pt x="4615" y="14054"/>
                    <a:pt x="4708" y="16917"/>
                  </a:cubicBezTo>
                  <a:cubicBezTo>
                    <a:pt x="4800" y="19780"/>
                    <a:pt x="4615" y="21081"/>
                    <a:pt x="4431" y="21081"/>
                  </a:cubicBezTo>
                  <a:cubicBezTo>
                    <a:pt x="4246" y="21081"/>
                    <a:pt x="4062" y="19780"/>
                    <a:pt x="4431" y="16787"/>
                  </a:cubicBezTo>
                  <a:cubicBezTo>
                    <a:pt x="4800" y="13794"/>
                    <a:pt x="5723" y="9110"/>
                    <a:pt x="6462" y="6117"/>
                  </a:cubicBezTo>
                  <a:cubicBezTo>
                    <a:pt x="7200" y="3124"/>
                    <a:pt x="7754" y="1823"/>
                    <a:pt x="8492" y="912"/>
                  </a:cubicBezTo>
                  <a:cubicBezTo>
                    <a:pt x="9231" y="1"/>
                    <a:pt x="10154" y="-519"/>
                    <a:pt x="11077" y="782"/>
                  </a:cubicBezTo>
                  <a:cubicBezTo>
                    <a:pt x="12000" y="2083"/>
                    <a:pt x="12923" y="5206"/>
                    <a:pt x="13385" y="7548"/>
                  </a:cubicBezTo>
                  <a:cubicBezTo>
                    <a:pt x="13846" y="9891"/>
                    <a:pt x="13846" y="11452"/>
                    <a:pt x="13569" y="11712"/>
                  </a:cubicBezTo>
                  <a:cubicBezTo>
                    <a:pt x="13292" y="11973"/>
                    <a:pt x="12738" y="10932"/>
                    <a:pt x="12646" y="9761"/>
                  </a:cubicBezTo>
                  <a:cubicBezTo>
                    <a:pt x="12554" y="8589"/>
                    <a:pt x="12923" y="7288"/>
                    <a:pt x="13385" y="5987"/>
                  </a:cubicBezTo>
                  <a:cubicBezTo>
                    <a:pt x="13846" y="4686"/>
                    <a:pt x="14400" y="3385"/>
                    <a:pt x="15046" y="2344"/>
                  </a:cubicBezTo>
                  <a:cubicBezTo>
                    <a:pt x="15692" y="1303"/>
                    <a:pt x="16431" y="522"/>
                    <a:pt x="17169" y="522"/>
                  </a:cubicBezTo>
                  <a:cubicBezTo>
                    <a:pt x="17908" y="522"/>
                    <a:pt x="18646" y="1303"/>
                    <a:pt x="19200" y="3254"/>
                  </a:cubicBezTo>
                  <a:cubicBezTo>
                    <a:pt x="19754" y="5206"/>
                    <a:pt x="20123" y="8329"/>
                    <a:pt x="20492" y="10671"/>
                  </a:cubicBezTo>
                  <a:cubicBezTo>
                    <a:pt x="20862" y="13014"/>
                    <a:pt x="21231" y="14575"/>
                    <a:pt x="21600" y="16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233554" y="1443265"/>
              <a:ext cx="420324" cy="15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25" fill="norm" stroke="1" extrusionOk="0">
                  <a:moveTo>
                    <a:pt x="0" y="10121"/>
                  </a:moveTo>
                  <a:cubicBezTo>
                    <a:pt x="1411" y="9257"/>
                    <a:pt x="2822" y="8393"/>
                    <a:pt x="3690" y="7385"/>
                  </a:cubicBezTo>
                  <a:cubicBezTo>
                    <a:pt x="4559" y="6377"/>
                    <a:pt x="4884" y="5225"/>
                    <a:pt x="5102" y="3929"/>
                  </a:cubicBezTo>
                  <a:cubicBezTo>
                    <a:pt x="5319" y="2633"/>
                    <a:pt x="5427" y="1193"/>
                    <a:pt x="5210" y="473"/>
                  </a:cubicBezTo>
                  <a:cubicBezTo>
                    <a:pt x="4993" y="-247"/>
                    <a:pt x="4450" y="-247"/>
                    <a:pt x="3745" y="1193"/>
                  </a:cubicBezTo>
                  <a:cubicBezTo>
                    <a:pt x="3039" y="2633"/>
                    <a:pt x="2171" y="5513"/>
                    <a:pt x="1628" y="8537"/>
                  </a:cubicBezTo>
                  <a:cubicBezTo>
                    <a:pt x="1085" y="11561"/>
                    <a:pt x="868" y="14729"/>
                    <a:pt x="1357" y="17177"/>
                  </a:cubicBezTo>
                  <a:cubicBezTo>
                    <a:pt x="1845" y="19625"/>
                    <a:pt x="3039" y="21353"/>
                    <a:pt x="4613" y="20777"/>
                  </a:cubicBezTo>
                  <a:cubicBezTo>
                    <a:pt x="6187" y="20201"/>
                    <a:pt x="8141" y="17321"/>
                    <a:pt x="9497" y="14729"/>
                  </a:cubicBezTo>
                  <a:cubicBezTo>
                    <a:pt x="10854" y="12137"/>
                    <a:pt x="11614" y="9833"/>
                    <a:pt x="12048" y="7673"/>
                  </a:cubicBezTo>
                  <a:cubicBezTo>
                    <a:pt x="12482" y="5513"/>
                    <a:pt x="12591" y="3497"/>
                    <a:pt x="12374" y="2345"/>
                  </a:cubicBezTo>
                  <a:cubicBezTo>
                    <a:pt x="12157" y="1193"/>
                    <a:pt x="11614" y="905"/>
                    <a:pt x="10854" y="1625"/>
                  </a:cubicBezTo>
                  <a:cubicBezTo>
                    <a:pt x="10094" y="2345"/>
                    <a:pt x="9118" y="4073"/>
                    <a:pt x="8466" y="5801"/>
                  </a:cubicBezTo>
                  <a:cubicBezTo>
                    <a:pt x="7815" y="7529"/>
                    <a:pt x="7489" y="9257"/>
                    <a:pt x="7272" y="10841"/>
                  </a:cubicBezTo>
                  <a:cubicBezTo>
                    <a:pt x="7055" y="12425"/>
                    <a:pt x="6947" y="13865"/>
                    <a:pt x="7055" y="15161"/>
                  </a:cubicBezTo>
                  <a:cubicBezTo>
                    <a:pt x="7164" y="16457"/>
                    <a:pt x="7489" y="17609"/>
                    <a:pt x="7924" y="18041"/>
                  </a:cubicBezTo>
                  <a:cubicBezTo>
                    <a:pt x="8358" y="18473"/>
                    <a:pt x="8901" y="18185"/>
                    <a:pt x="9335" y="17465"/>
                  </a:cubicBezTo>
                  <a:cubicBezTo>
                    <a:pt x="9769" y="16745"/>
                    <a:pt x="10094" y="15593"/>
                    <a:pt x="10474" y="14441"/>
                  </a:cubicBezTo>
                  <a:cubicBezTo>
                    <a:pt x="10854" y="13289"/>
                    <a:pt x="11288" y="12137"/>
                    <a:pt x="11506" y="12281"/>
                  </a:cubicBezTo>
                  <a:cubicBezTo>
                    <a:pt x="11723" y="12425"/>
                    <a:pt x="11723" y="13865"/>
                    <a:pt x="11668" y="15305"/>
                  </a:cubicBezTo>
                  <a:cubicBezTo>
                    <a:pt x="11614" y="16745"/>
                    <a:pt x="11506" y="18185"/>
                    <a:pt x="11668" y="19337"/>
                  </a:cubicBezTo>
                  <a:cubicBezTo>
                    <a:pt x="11831" y="20489"/>
                    <a:pt x="12265" y="21353"/>
                    <a:pt x="12645" y="21209"/>
                  </a:cubicBezTo>
                  <a:cubicBezTo>
                    <a:pt x="13025" y="21065"/>
                    <a:pt x="13351" y="19913"/>
                    <a:pt x="13676" y="18473"/>
                  </a:cubicBezTo>
                  <a:cubicBezTo>
                    <a:pt x="14002" y="17033"/>
                    <a:pt x="14328" y="15305"/>
                    <a:pt x="14762" y="13001"/>
                  </a:cubicBezTo>
                  <a:cubicBezTo>
                    <a:pt x="15196" y="10697"/>
                    <a:pt x="15739" y="7817"/>
                    <a:pt x="15956" y="7241"/>
                  </a:cubicBezTo>
                  <a:cubicBezTo>
                    <a:pt x="16173" y="6665"/>
                    <a:pt x="16064" y="8393"/>
                    <a:pt x="15902" y="10121"/>
                  </a:cubicBezTo>
                  <a:cubicBezTo>
                    <a:pt x="15739" y="11849"/>
                    <a:pt x="15522" y="13577"/>
                    <a:pt x="15413" y="15161"/>
                  </a:cubicBezTo>
                  <a:cubicBezTo>
                    <a:pt x="15305" y="16745"/>
                    <a:pt x="15305" y="18185"/>
                    <a:pt x="15413" y="18185"/>
                  </a:cubicBezTo>
                  <a:cubicBezTo>
                    <a:pt x="15522" y="18185"/>
                    <a:pt x="15739" y="16745"/>
                    <a:pt x="16010" y="14297"/>
                  </a:cubicBezTo>
                  <a:cubicBezTo>
                    <a:pt x="16281" y="11849"/>
                    <a:pt x="16607" y="8393"/>
                    <a:pt x="16933" y="6089"/>
                  </a:cubicBezTo>
                  <a:cubicBezTo>
                    <a:pt x="17258" y="3785"/>
                    <a:pt x="17584" y="2633"/>
                    <a:pt x="18018" y="1769"/>
                  </a:cubicBezTo>
                  <a:cubicBezTo>
                    <a:pt x="18452" y="905"/>
                    <a:pt x="18995" y="329"/>
                    <a:pt x="19483" y="473"/>
                  </a:cubicBezTo>
                  <a:cubicBezTo>
                    <a:pt x="19972" y="617"/>
                    <a:pt x="20406" y="1481"/>
                    <a:pt x="20786" y="3929"/>
                  </a:cubicBezTo>
                  <a:cubicBezTo>
                    <a:pt x="21166" y="6377"/>
                    <a:pt x="21491" y="10409"/>
                    <a:pt x="21546" y="13289"/>
                  </a:cubicBezTo>
                  <a:cubicBezTo>
                    <a:pt x="21600" y="16169"/>
                    <a:pt x="21383" y="17897"/>
                    <a:pt x="21166" y="1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040004" y="1369374"/>
              <a:ext cx="298451" cy="36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1358"/>
                  </a:moveTo>
                  <a:cubicBezTo>
                    <a:pt x="1685" y="17758"/>
                    <a:pt x="3370" y="14158"/>
                    <a:pt x="4826" y="11117"/>
                  </a:cubicBezTo>
                  <a:cubicBezTo>
                    <a:pt x="6281" y="8075"/>
                    <a:pt x="7506" y="5592"/>
                    <a:pt x="8426" y="3668"/>
                  </a:cubicBezTo>
                  <a:cubicBezTo>
                    <a:pt x="9345" y="1744"/>
                    <a:pt x="9957" y="379"/>
                    <a:pt x="10264" y="68"/>
                  </a:cubicBezTo>
                  <a:cubicBezTo>
                    <a:pt x="10570" y="-242"/>
                    <a:pt x="10570" y="503"/>
                    <a:pt x="10264" y="2303"/>
                  </a:cubicBezTo>
                  <a:cubicBezTo>
                    <a:pt x="9957" y="4103"/>
                    <a:pt x="9345" y="6958"/>
                    <a:pt x="9038" y="8696"/>
                  </a:cubicBezTo>
                  <a:cubicBezTo>
                    <a:pt x="8732" y="10434"/>
                    <a:pt x="8732" y="11055"/>
                    <a:pt x="8809" y="11675"/>
                  </a:cubicBezTo>
                  <a:cubicBezTo>
                    <a:pt x="8885" y="12296"/>
                    <a:pt x="9038" y="12917"/>
                    <a:pt x="9498" y="13227"/>
                  </a:cubicBezTo>
                  <a:cubicBezTo>
                    <a:pt x="9957" y="13537"/>
                    <a:pt x="10723" y="13537"/>
                    <a:pt x="12102" y="12482"/>
                  </a:cubicBezTo>
                  <a:cubicBezTo>
                    <a:pt x="13481" y="11427"/>
                    <a:pt x="15472" y="9317"/>
                    <a:pt x="16851" y="7641"/>
                  </a:cubicBezTo>
                  <a:cubicBezTo>
                    <a:pt x="18230" y="5965"/>
                    <a:pt x="18996" y="4724"/>
                    <a:pt x="19455" y="3668"/>
                  </a:cubicBezTo>
                  <a:cubicBezTo>
                    <a:pt x="19915" y="2613"/>
                    <a:pt x="20068" y="1744"/>
                    <a:pt x="19991" y="1682"/>
                  </a:cubicBezTo>
                  <a:cubicBezTo>
                    <a:pt x="19915" y="1620"/>
                    <a:pt x="19609" y="2365"/>
                    <a:pt x="19532" y="3792"/>
                  </a:cubicBezTo>
                  <a:cubicBezTo>
                    <a:pt x="19455" y="5220"/>
                    <a:pt x="19609" y="7330"/>
                    <a:pt x="19991" y="8696"/>
                  </a:cubicBezTo>
                  <a:cubicBezTo>
                    <a:pt x="20374" y="10061"/>
                    <a:pt x="20987" y="10682"/>
                    <a:pt x="21600" y="1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414654" y="15303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09304" y="2362200"/>
              <a:ext cx="146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3343"/>
                    <a:pt x="10017" y="6686"/>
                    <a:pt x="13461" y="10157"/>
                  </a:cubicBezTo>
                  <a:cubicBezTo>
                    <a:pt x="16904" y="13629"/>
                    <a:pt x="18783" y="17229"/>
                    <a:pt x="19878" y="19157"/>
                  </a:cubicBezTo>
                  <a:cubicBezTo>
                    <a:pt x="20974" y="21086"/>
                    <a:pt x="21287" y="21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859587" y="2343150"/>
              <a:ext cx="91018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7182" y="2812"/>
                    <a:pt x="13254" y="5625"/>
                    <a:pt x="9573" y="8831"/>
                  </a:cubicBezTo>
                  <a:cubicBezTo>
                    <a:pt x="5891" y="12038"/>
                    <a:pt x="2454" y="15637"/>
                    <a:pt x="982" y="17831"/>
                  </a:cubicBezTo>
                  <a:cubicBezTo>
                    <a:pt x="-491" y="20025"/>
                    <a:pt x="0" y="20813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976509" y="2603500"/>
              <a:ext cx="120146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84" y="10286"/>
                  </a:moveTo>
                  <a:cubicBezTo>
                    <a:pt x="1805" y="12000"/>
                    <a:pt x="1426" y="13714"/>
                    <a:pt x="1047" y="15600"/>
                  </a:cubicBezTo>
                  <a:cubicBezTo>
                    <a:pt x="668" y="17486"/>
                    <a:pt x="289" y="19543"/>
                    <a:pt x="99" y="19543"/>
                  </a:cubicBezTo>
                  <a:cubicBezTo>
                    <a:pt x="-90" y="19543"/>
                    <a:pt x="-90" y="17486"/>
                    <a:pt x="857" y="14229"/>
                  </a:cubicBezTo>
                  <a:cubicBezTo>
                    <a:pt x="1805" y="10971"/>
                    <a:pt x="3699" y="6514"/>
                    <a:pt x="5405" y="3771"/>
                  </a:cubicBezTo>
                  <a:cubicBezTo>
                    <a:pt x="7110" y="1029"/>
                    <a:pt x="8626" y="0"/>
                    <a:pt x="10142" y="0"/>
                  </a:cubicBezTo>
                  <a:cubicBezTo>
                    <a:pt x="11657" y="0"/>
                    <a:pt x="13173" y="1029"/>
                    <a:pt x="15068" y="4800"/>
                  </a:cubicBezTo>
                  <a:cubicBezTo>
                    <a:pt x="16963" y="8571"/>
                    <a:pt x="19236" y="15086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151360" y="2290147"/>
              <a:ext cx="113817" cy="56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00" fill="norm" stroke="1" extrusionOk="0">
                  <a:moveTo>
                    <a:pt x="453" y="1283"/>
                  </a:moveTo>
                  <a:cubicBezTo>
                    <a:pt x="61" y="883"/>
                    <a:pt x="-332" y="483"/>
                    <a:pt x="453" y="243"/>
                  </a:cubicBezTo>
                  <a:cubicBezTo>
                    <a:pt x="1239" y="3"/>
                    <a:pt x="3203" y="-77"/>
                    <a:pt x="6148" y="83"/>
                  </a:cubicBezTo>
                  <a:cubicBezTo>
                    <a:pt x="9093" y="243"/>
                    <a:pt x="13021" y="643"/>
                    <a:pt x="15377" y="1323"/>
                  </a:cubicBezTo>
                  <a:cubicBezTo>
                    <a:pt x="17733" y="2003"/>
                    <a:pt x="18519" y="2963"/>
                    <a:pt x="18126" y="3803"/>
                  </a:cubicBezTo>
                  <a:cubicBezTo>
                    <a:pt x="17733" y="4643"/>
                    <a:pt x="16163" y="5363"/>
                    <a:pt x="14395" y="6123"/>
                  </a:cubicBezTo>
                  <a:cubicBezTo>
                    <a:pt x="12628" y="6883"/>
                    <a:pt x="10664" y="7683"/>
                    <a:pt x="9683" y="8283"/>
                  </a:cubicBezTo>
                  <a:cubicBezTo>
                    <a:pt x="8701" y="8883"/>
                    <a:pt x="8701" y="9283"/>
                    <a:pt x="9486" y="9643"/>
                  </a:cubicBezTo>
                  <a:cubicBezTo>
                    <a:pt x="10272" y="10003"/>
                    <a:pt x="11843" y="10323"/>
                    <a:pt x="12039" y="10643"/>
                  </a:cubicBezTo>
                  <a:cubicBezTo>
                    <a:pt x="12235" y="10963"/>
                    <a:pt x="11057" y="11283"/>
                    <a:pt x="10664" y="11843"/>
                  </a:cubicBezTo>
                  <a:cubicBezTo>
                    <a:pt x="10272" y="12403"/>
                    <a:pt x="10664" y="13203"/>
                    <a:pt x="12432" y="14363"/>
                  </a:cubicBezTo>
                  <a:cubicBezTo>
                    <a:pt x="14199" y="15523"/>
                    <a:pt x="17341" y="17043"/>
                    <a:pt x="19108" y="18043"/>
                  </a:cubicBezTo>
                  <a:cubicBezTo>
                    <a:pt x="20875" y="19043"/>
                    <a:pt x="21268" y="19523"/>
                    <a:pt x="21072" y="19963"/>
                  </a:cubicBezTo>
                  <a:cubicBezTo>
                    <a:pt x="20875" y="20403"/>
                    <a:pt x="20090" y="20803"/>
                    <a:pt x="18715" y="21083"/>
                  </a:cubicBezTo>
                  <a:cubicBezTo>
                    <a:pt x="17341" y="21363"/>
                    <a:pt x="15377" y="21523"/>
                    <a:pt x="12628" y="21283"/>
                  </a:cubicBezTo>
                  <a:cubicBezTo>
                    <a:pt x="9879" y="21043"/>
                    <a:pt x="6344" y="20403"/>
                    <a:pt x="2810" y="1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052047" y="2565400"/>
              <a:ext cx="150729" cy="1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81" fill="norm" stroke="1" extrusionOk="0">
                  <a:moveTo>
                    <a:pt x="490" y="0"/>
                  </a:moveTo>
                  <a:cubicBezTo>
                    <a:pt x="190" y="5317"/>
                    <a:pt x="-110" y="10634"/>
                    <a:pt x="40" y="14123"/>
                  </a:cubicBezTo>
                  <a:cubicBezTo>
                    <a:pt x="190" y="17612"/>
                    <a:pt x="790" y="19274"/>
                    <a:pt x="1840" y="20271"/>
                  </a:cubicBezTo>
                  <a:cubicBezTo>
                    <a:pt x="2890" y="21268"/>
                    <a:pt x="4390" y="21600"/>
                    <a:pt x="5290" y="20935"/>
                  </a:cubicBezTo>
                  <a:cubicBezTo>
                    <a:pt x="6190" y="20271"/>
                    <a:pt x="6490" y="18609"/>
                    <a:pt x="6790" y="16948"/>
                  </a:cubicBezTo>
                  <a:cubicBezTo>
                    <a:pt x="7090" y="15286"/>
                    <a:pt x="7390" y="13625"/>
                    <a:pt x="7690" y="11963"/>
                  </a:cubicBezTo>
                  <a:cubicBezTo>
                    <a:pt x="7990" y="10302"/>
                    <a:pt x="8290" y="8640"/>
                    <a:pt x="9190" y="9305"/>
                  </a:cubicBezTo>
                  <a:cubicBezTo>
                    <a:pt x="10090" y="9969"/>
                    <a:pt x="11590" y="12960"/>
                    <a:pt x="13090" y="14622"/>
                  </a:cubicBezTo>
                  <a:cubicBezTo>
                    <a:pt x="14590" y="16283"/>
                    <a:pt x="16090" y="16615"/>
                    <a:pt x="17290" y="16117"/>
                  </a:cubicBezTo>
                  <a:cubicBezTo>
                    <a:pt x="18490" y="15618"/>
                    <a:pt x="19390" y="14289"/>
                    <a:pt x="20140" y="12794"/>
                  </a:cubicBezTo>
                  <a:cubicBezTo>
                    <a:pt x="20890" y="11298"/>
                    <a:pt x="21490" y="9637"/>
                    <a:pt x="21340" y="7477"/>
                  </a:cubicBezTo>
                  <a:cubicBezTo>
                    <a:pt x="21190" y="5317"/>
                    <a:pt x="20290" y="2658"/>
                    <a:pt x="193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277754" y="258445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290454" y="24765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364243" y="2311400"/>
              <a:ext cx="23736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658" y="0"/>
                  </a:moveTo>
                  <a:cubicBezTo>
                    <a:pt x="3085" y="4400"/>
                    <a:pt x="2511" y="8800"/>
                    <a:pt x="2416" y="12067"/>
                  </a:cubicBezTo>
                  <a:cubicBezTo>
                    <a:pt x="2320" y="15333"/>
                    <a:pt x="2702" y="17467"/>
                    <a:pt x="3276" y="18800"/>
                  </a:cubicBezTo>
                  <a:cubicBezTo>
                    <a:pt x="3849" y="20133"/>
                    <a:pt x="4614" y="20667"/>
                    <a:pt x="4996" y="20533"/>
                  </a:cubicBezTo>
                  <a:cubicBezTo>
                    <a:pt x="5378" y="20400"/>
                    <a:pt x="5378" y="19600"/>
                    <a:pt x="4805" y="18467"/>
                  </a:cubicBezTo>
                  <a:cubicBezTo>
                    <a:pt x="4231" y="17333"/>
                    <a:pt x="3085" y="15867"/>
                    <a:pt x="2129" y="14867"/>
                  </a:cubicBezTo>
                  <a:cubicBezTo>
                    <a:pt x="1173" y="13867"/>
                    <a:pt x="408" y="13333"/>
                    <a:pt x="122" y="12733"/>
                  </a:cubicBezTo>
                  <a:cubicBezTo>
                    <a:pt x="-165" y="12133"/>
                    <a:pt x="26" y="11467"/>
                    <a:pt x="982" y="10533"/>
                  </a:cubicBezTo>
                  <a:cubicBezTo>
                    <a:pt x="1938" y="9600"/>
                    <a:pt x="3658" y="8400"/>
                    <a:pt x="5283" y="6867"/>
                  </a:cubicBezTo>
                  <a:cubicBezTo>
                    <a:pt x="6908" y="5333"/>
                    <a:pt x="8437" y="3467"/>
                    <a:pt x="9488" y="2267"/>
                  </a:cubicBezTo>
                  <a:cubicBezTo>
                    <a:pt x="10539" y="1067"/>
                    <a:pt x="11113" y="533"/>
                    <a:pt x="11686" y="600"/>
                  </a:cubicBezTo>
                  <a:cubicBezTo>
                    <a:pt x="12260" y="667"/>
                    <a:pt x="12833" y="1333"/>
                    <a:pt x="12929" y="3733"/>
                  </a:cubicBezTo>
                  <a:cubicBezTo>
                    <a:pt x="13024" y="6133"/>
                    <a:pt x="12642" y="10267"/>
                    <a:pt x="12355" y="12800"/>
                  </a:cubicBezTo>
                  <a:cubicBezTo>
                    <a:pt x="12069" y="15333"/>
                    <a:pt x="11877" y="16267"/>
                    <a:pt x="11591" y="17133"/>
                  </a:cubicBezTo>
                  <a:cubicBezTo>
                    <a:pt x="11304" y="18000"/>
                    <a:pt x="10922" y="18800"/>
                    <a:pt x="10922" y="18533"/>
                  </a:cubicBezTo>
                  <a:cubicBezTo>
                    <a:pt x="10922" y="18267"/>
                    <a:pt x="11304" y="16933"/>
                    <a:pt x="12069" y="15600"/>
                  </a:cubicBezTo>
                  <a:cubicBezTo>
                    <a:pt x="12833" y="14267"/>
                    <a:pt x="13980" y="12933"/>
                    <a:pt x="15031" y="12200"/>
                  </a:cubicBezTo>
                  <a:cubicBezTo>
                    <a:pt x="16083" y="11467"/>
                    <a:pt x="17039" y="11333"/>
                    <a:pt x="17803" y="11533"/>
                  </a:cubicBezTo>
                  <a:cubicBezTo>
                    <a:pt x="18568" y="11733"/>
                    <a:pt x="19141" y="12267"/>
                    <a:pt x="19715" y="14000"/>
                  </a:cubicBezTo>
                  <a:cubicBezTo>
                    <a:pt x="20288" y="15733"/>
                    <a:pt x="20862" y="18667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168469" y="2216150"/>
              <a:ext cx="468186" cy="35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04" fill="norm" stroke="1" extrusionOk="0">
                  <a:moveTo>
                    <a:pt x="2256" y="0"/>
                  </a:moveTo>
                  <a:cubicBezTo>
                    <a:pt x="1770" y="3707"/>
                    <a:pt x="1283" y="7413"/>
                    <a:pt x="1040" y="10800"/>
                  </a:cubicBezTo>
                  <a:cubicBezTo>
                    <a:pt x="797" y="14187"/>
                    <a:pt x="797" y="17254"/>
                    <a:pt x="943" y="19044"/>
                  </a:cubicBezTo>
                  <a:cubicBezTo>
                    <a:pt x="1089" y="20833"/>
                    <a:pt x="1380" y="21344"/>
                    <a:pt x="1770" y="21472"/>
                  </a:cubicBezTo>
                  <a:cubicBezTo>
                    <a:pt x="2159" y="21600"/>
                    <a:pt x="2645" y="21344"/>
                    <a:pt x="2889" y="20578"/>
                  </a:cubicBezTo>
                  <a:cubicBezTo>
                    <a:pt x="3132" y="19811"/>
                    <a:pt x="3132" y="18533"/>
                    <a:pt x="2694" y="16999"/>
                  </a:cubicBezTo>
                  <a:cubicBezTo>
                    <a:pt x="2256" y="15465"/>
                    <a:pt x="1380" y="13676"/>
                    <a:pt x="797" y="12525"/>
                  </a:cubicBezTo>
                  <a:cubicBezTo>
                    <a:pt x="213" y="11375"/>
                    <a:pt x="-79" y="10864"/>
                    <a:pt x="18" y="10480"/>
                  </a:cubicBezTo>
                  <a:cubicBezTo>
                    <a:pt x="116" y="10097"/>
                    <a:pt x="602" y="9841"/>
                    <a:pt x="1089" y="9714"/>
                  </a:cubicBezTo>
                  <a:cubicBezTo>
                    <a:pt x="1575" y="9586"/>
                    <a:pt x="2062" y="9586"/>
                    <a:pt x="2791" y="10097"/>
                  </a:cubicBezTo>
                  <a:cubicBezTo>
                    <a:pt x="3521" y="10608"/>
                    <a:pt x="4494" y="11631"/>
                    <a:pt x="5175" y="12909"/>
                  </a:cubicBezTo>
                  <a:cubicBezTo>
                    <a:pt x="5856" y="14187"/>
                    <a:pt x="6245" y="15721"/>
                    <a:pt x="6440" y="16807"/>
                  </a:cubicBezTo>
                  <a:cubicBezTo>
                    <a:pt x="6635" y="17893"/>
                    <a:pt x="6635" y="18533"/>
                    <a:pt x="6343" y="19044"/>
                  </a:cubicBezTo>
                  <a:cubicBezTo>
                    <a:pt x="6051" y="19555"/>
                    <a:pt x="5467" y="19938"/>
                    <a:pt x="5175" y="19555"/>
                  </a:cubicBezTo>
                  <a:cubicBezTo>
                    <a:pt x="4883" y="19172"/>
                    <a:pt x="4883" y="18021"/>
                    <a:pt x="5321" y="16488"/>
                  </a:cubicBezTo>
                  <a:cubicBezTo>
                    <a:pt x="5759" y="14954"/>
                    <a:pt x="6635" y="13037"/>
                    <a:pt x="7267" y="11886"/>
                  </a:cubicBezTo>
                  <a:cubicBezTo>
                    <a:pt x="7899" y="10736"/>
                    <a:pt x="8289" y="10353"/>
                    <a:pt x="8678" y="10417"/>
                  </a:cubicBezTo>
                  <a:cubicBezTo>
                    <a:pt x="9067" y="10480"/>
                    <a:pt x="9456" y="10992"/>
                    <a:pt x="9602" y="11950"/>
                  </a:cubicBezTo>
                  <a:cubicBezTo>
                    <a:pt x="9748" y="12909"/>
                    <a:pt x="9651" y="14315"/>
                    <a:pt x="9553" y="15529"/>
                  </a:cubicBezTo>
                  <a:cubicBezTo>
                    <a:pt x="9456" y="16743"/>
                    <a:pt x="9359" y="17766"/>
                    <a:pt x="9553" y="18021"/>
                  </a:cubicBezTo>
                  <a:cubicBezTo>
                    <a:pt x="9748" y="18277"/>
                    <a:pt x="10235" y="17766"/>
                    <a:pt x="10624" y="17063"/>
                  </a:cubicBezTo>
                  <a:cubicBezTo>
                    <a:pt x="11013" y="16360"/>
                    <a:pt x="11305" y="15465"/>
                    <a:pt x="11597" y="14698"/>
                  </a:cubicBezTo>
                  <a:cubicBezTo>
                    <a:pt x="11889" y="13931"/>
                    <a:pt x="12180" y="13292"/>
                    <a:pt x="12472" y="13228"/>
                  </a:cubicBezTo>
                  <a:cubicBezTo>
                    <a:pt x="12764" y="13164"/>
                    <a:pt x="13056" y="13676"/>
                    <a:pt x="13202" y="14315"/>
                  </a:cubicBezTo>
                  <a:cubicBezTo>
                    <a:pt x="13348" y="14954"/>
                    <a:pt x="13348" y="15721"/>
                    <a:pt x="13494" y="16488"/>
                  </a:cubicBezTo>
                  <a:cubicBezTo>
                    <a:pt x="13640" y="17254"/>
                    <a:pt x="13932" y="18021"/>
                    <a:pt x="14370" y="18277"/>
                  </a:cubicBezTo>
                  <a:cubicBezTo>
                    <a:pt x="14807" y="18533"/>
                    <a:pt x="15391" y="18277"/>
                    <a:pt x="16218" y="16935"/>
                  </a:cubicBezTo>
                  <a:cubicBezTo>
                    <a:pt x="17045" y="15593"/>
                    <a:pt x="18116" y="13164"/>
                    <a:pt x="18699" y="11631"/>
                  </a:cubicBezTo>
                  <a:cubicBezTo>
                    <a:pt x="19283" y="10097"/>
                    <a:pt x="19380" y="9458"/>
                    <a:pt x="19186" y="9202"/>
                  </a:cubicBezTo>
                  <a:cubicBezTo>
                    <a:pt x="18991" y="8947"/>
                    <a:pt x="18505" y="9075"/>
                    <a:pt x="17970" y="9650"/>
                  </a:cubicBezTo>
                  <a:cubicBezTo>
                    <a:pt x="17435" y="10225"/>
                    <a:pt x="16851" y="11247"/>
                    <a:pt x="16462" y="12078"/>
                  </a:cubicBezTo>
                  <a:cubicBezTo>
                    <a:pt x="16072" y="12909"/>
                    <a:pt x="15878" y="13548"/>
                    <a:pt x="15780" y="14315"/>
                  </a:cubicBezTo>
                  <a:cubicBezTo>
                    <a:pt x="15683" y="15082"/>
                    <a:pt x="15683" y="15976"/>
                    <a:pt x="16656" y="16488"/>
                  </a:cubicBezTo>
                  <a:cubicBezTo>
                    <a:pt x="17629" y="16999"/>
                    <a:pt x="19575" y="17127"/>
                    <a:pt x="21521" y="17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998604" y="2373768"/>
              <a:ext cx="234951" cy="17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481"/>
                  </a:moveTo>
                  <a:cubicBezTo>
                    <a:pt x="389" y="1180"/>
                    <a:pt x="778" y="-121"/>
                    <a:pt x="1070" y="9"/>
                  </a:cubicBezTo>
                  <a:cubicBezTo>
                    <a:pt x="1362" y="139"/>
                    <a:pt x="1557" y="1701"/>
                    <a:pt x="1946" y="4954"/>
                  </a:cubicBezTo>
                  <a:cubicBezTo>
                    <a:pt x="2335" y="8207"/>
                    <a:pt x="2919" y="13151"/>
                    <a:pt x="3308" y="16404"/>
                  </a:cubicBezTo>
                  <a:cubicBezTo>
                    <a:pt x="3697" y="19657"/>
                    <a:pt x="3892" y="21219"/>
                    <a:pt x="3989" y="21349"/>
                  </a:cubicBezTo>
                  <a:cubicBezTo>
                    <a:pt x="4086" y="21479"/>
                    <a:pt x="4086" y="20178"/>
                    <a:pt x="4476" y="16795"/>
                  </a:cubicBezTo>
                  <a:cubicBezTo>
                    <a:pt x="4865" y="13412"/>
                    <a:pt x="5643" y="7946"/>
                    <a:pt x="6422" y="4824"/>
                  </a:cubicBezTo>
                  <a:cubicBezTo>
                    <a:pt x="7200" y="1701"/>
                    <a:pt x="7978" y="920"/>
                    <a:pt x="8562" y="1701"/>
                  </a:cubicBezTo>
                  <a:cubicBezTo>
                    <a:pt x="9146" y="2481"/>
                    <a:pt x="9535" y="4824"/>
                    <a:pt x="9827" y="6906"/>
                  </a:cubicBezTo>
                  <a:cubicBezTo>
                    <a:pt x="10119" y="8987"/>
                    <a:pt x="10314" y="10809"/>
                    <a:pt x="10411" y="12371"/>
                  </a:cubicBezTo>
                  <a:cubicBezTo>
                    <a:pt x="10508" y="13932"/>
                    <a:pt x="10508" y="15233"/>
                    <a:pt x="10605" y="15233"/>
                  </a:cubicBezTo>
                  <a:cubicBezTo>
                    <a:pt x="10703" y="15233"/>
                    <a:pt x="10897" y="13932"/>
                    <a:pt x="11578" y="11590"/>
                  </a:cubicBezTo>
                  <a:cubicBezTo>
                    <a:pt x="12259" y="9248"/>
                    <a:pt x="13427" y="5865"/>
                    <a:pt x="14400" y="3783"/>
                  </a:cubicBezTo>
                  <a:cubicBezTo>
                    <a:pt x="15373" y="1701"/>
                    <a:pt x="16151" y="920"/>
                    <a:pt x="16930" y="920"/>
                  </a:cubicBezTo>
                  <a:cubicBezTo>
                    <a:pt x="17708" y="920"/>
                    <a:pt x="18486" y="1701"/>
                    <a:pt x="19070" y="3783"/>
                  </a:cubicBezTo>
                  <a:cubicBezTo>
                    <a:pt x="19654" y="5865"/>
                    <a:pt x="20043" y="9248"/>
                    <a:pt x="20432" y="11590"/>
                  </a:cubicBezTo>
                  <a:cubicBezTo>
                    <a:pt x="20822" y="13932"/>
                    <a:pt x="21211" y="15233"/>
                    <a:pt x="21600" y="16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278004" y="2357673"/>
              <a:ext cx="442384" cy="16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9370"/>
                  </a:moveTo>
                  <a:cubicBezTo>
                    <a:pt x="1654" y="9103"/>
                    <a:pt x="3307" y="8837"/>
                    <a:pt x="4392" y="8037"/>
                  </a:cubicBezTo>
                  <a:cubicBezTo>
                    <a:pt x="5478" y="7237"/>
                    <a:pt x="5994" y="5903"/>
                    <a:pt x="6304" y="4437"/>
                  </a:cubicBezTo>
                  <a:cubicBezTo>
                    <a:pt x="6614" y="2970"/>
                    <a:pt x="6718" y="1370"/>
                    <a:pt x="6511" y="570"/>
                  </a:cubicBezTo>
                  <a:cubicBezTo>
                    <a:pt x="6304" y="-230"/>
                    <a:pt x="5788" y="-230"/>
                    <a:pt x="5116" y="837"/>
                  </a:cubicBezTo>
                  <a:cubicBezTo>
                    <a:pt x="4444" y="1903"/>
                    <a:pt x="3617" y="4037"/>
                    <a:pt x="3100" y="6970"/>
                  </a:cubicBezTo>
                  <a:cubicBezTo>
                    <a:pt x="2584" y="9903"/>
                    <a:pt x="2377" y="13637"/>
                    <a:pt x="2945" y="15903"/>
                  </a:cubicBezTo>
                  <a:cubicBezTo>
                    <a:pt x="3514" y="18170"/>
                    <a:pt x="4857" y="18970"/>
                    <a:pt x="5994" y="18703"/>
                  </a:cubicBezTo>
                  <a:cubicBezTo>
                    <a:pt x="7131" y="18437"/>
                    <a:pt x="8061" y="17103"/>
                    <a:pt x="8681" y="15903"/>
                  </a:cubicBezTo>
                  <a:cubicBezTo>
                    <a:pt x="9301" y="14703"/>
                    <a:pt x="9611" y="13637"/>
                    <a:pt x="9611" y="12570"/>
                  </a:cubicBezTo>
                  <a:cubicBezTo>
                    <a:pt x="9611" y="11503"/>
                    <a:pt x="9301" y="10437"/>
                    <a:pt x="8991" y="10437"/>
                  </a:cubicBezTo>
                  <a:cubicBezTo>
                    <a:pt x="8681" y="10437"/>
                    <a:pt x="8371" y="11503"/>
                    <a:pt x="8113" y="12837"/>
                  </a:cubicBezTo>
                  <a:cubicBezTo>
                    <a:pt x="7855" y="14170"/>
                    <a:pt x="7648" y="15770"/>
                    <a:pt x="7596" y="17237"/>
                  </a:cubicBezTo>
                  <a:cubicBezTo>
                    <a:pt x="7544" y="18703"/>
                    <a:pt x="7648" y="20037"/>
                    <a:pt x="8010" y="20703"/>
                  </a:cubicBezTo>
                  <a:cubicBezTo>
                    <a:pt x="8371" y="21370"/>
                    <a:pt x="8991" y="21370"/>
                    <a:pt x="9715" y="20437"/>
                  </a:cubicBezTo>
                  <a:cubicBezTo>
                    <a:pt x="10438" y="19503"/>
                    <a:pt x="11265" y="17637"/>
                    <a:pt x="11833" y="16037"/>
                  </a:cubicBezTo>
                  <a:cubicBezTo>
                    <a:pt x="12402" y="14437"/>
                    <a:pt x="12712" y="13103"/>
                    <a:pt x="12867" y="11770"/>
                  </a:cubicBezTo>
                  <a:cubicBezTo>
                    <a:pt x="13022" y="10437"/>
                    <a:pt x="13022" y="9103"/>
                    <a:pt x="12919" y="9103"/>
                  </a:cubicBezTo>
                  <a:cubicBezTo>
                    <a:pt x="12815" y="9103"/>
                    <a:pt x="12609" y="10437"/>
                    <a:pt x="12454" y="12037"/>
                  </a:cubicBezTo>
                  <a:cubicBezTo>
                    <a:pt x="12299" y="13637"/>
                    <a:pt x="12195" y="15503"/>
                    <a:pt x="12402" y="16037"/>
                  </a:cubicBezTo>
                  <a:cubicBezTo>
                    <a:pt x="12609" y="16570"/>
                    <a:pt x="13125" y="15770"/>
                    <a:pt x="13539" y="14837"/>
                  </a:cubicBezTo>
                  <a:cubicBezTo>
                    <a:pt x="13952" y="13903"/>
                    <a:pt x="14262" y="12837"/>
                    <a:pt x="14572" y="11770"/>
                  </a:cubicBezTo>
                  <a:cubicBezTo>
                    <a:pt x="14882" y="10703"/>
                    <a:pt x="15192" y="9637"/>
                    <a:pt x="15451" y="9770"/>
                  </a:cubicBezTo>
                  <a:cubicBezTo>
                    <a:pt x="15709" y="9903"/>
                    <a:pt x="15916" y="11237"/>
                    <a:pt x="16071" y="12837"/>
                  </a:cubicBezTo>
                  <a:cubicBezTo>
                    <a:pt x="16226" y="14437"/>
                    <a:pt x="16329" y="16303"/>
                    <a:pt x="16433" y="16570"/>
                  </a:cubicBezTo>
                  <a:cubicBezTo>
                    <a:pt x="16536" y="16837"/>
                    <a:pt x="16639" y="15503"/>
                    <a:pt x="17001" y="13237"/>
                  </a:cubicBezTo>
                  <a:cubicBezTo>
                    <a:pt x="17363" y="10970"/>
                    <a:pt x="17983" y="7770"/>
                    <a:pt x="18551" y="5770"/>
                  </a:cubicBezTo>
                  <a:cubicBezTo>
                    <a:pt x="19120" y="3770"/>
                    <a:pt x="19636" y="2970"/>
                    <a:pt x="20101" y="2970"/>
                  </a:cubicBezTo>
                  <a:cubicBezTo>
                    <a:pt x="20567" y="2970"/>
                    <a:pt x="20980" y="3770"/>
                    <a:pt x="21238" y="6037"/>
                  </a:cubicBezTo>
                  <a:cubicBezTo>
                    <a:pt x="21497" y="8303"/>
                    <a:pt x="21600" y="12037"/>
                    <a:pt x="21600" y="14570"/>
                  </a:cubicBezTo>
                  <a:cubicBezTo>
                    <a:pt x="21600" y="17103"/>
                    <a:pt x="21497" y="18437"/>
                    <a:pt x="21393" y="1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417704" y="2444750"/>
              <a:ext cx="88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001904" y="2286521"/>
              <a:ext cx="299666" cy="22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53" fill="norm" stroke="1" extrusionOk="0">
                  <a:moveTo>
                    <a:pt x="0" y="21353"/>
                  </a:moveTo>
                  <a:cubicBezTo>
                    <a:pt x="913" y="19768"/>
                    <a:pt x="1825" y="18182"/>
                    <a:pt x="3423" y="15210"/>
                  </a:cubicBezTo>
                  <a:cubicBezTo>
                    <a:pt x="5020" y="12237"/>
                    <a:pt x="7301" y="7878"/>
                    <a:pt x="8670" y="4905"/>
                  </a:cubicBezTo>
                  <a:cubicBezTo>
                    <a:pt x="10039" y="1933"/>
                    <a:pt x="10496" y="347"/>
                    <a:pt x="10496" y="50"/>
                  </a:cubicBezTo>
                  <a:cubicBezTo>
                    <a:pt x="10496" y="-247"/>
                    <a:pt x="10039" y="744"/>
                    <a:pt x="9507" y="3815"/>
                  </a:cubicBezTo>
                  <a:cubicBezTo>
                    <a:pt x="8975" y="6887"/>
                    <a:pt x="8366" y="12039"/>
                    <a:pt x="8138" y="15111"/>
                  </a:cubicBezTo>
                  <a:cubicBezTo>
                    <a:pt x="7910" y="18182"/>
                    <a:pt x="8062" y="19173"/>
                    <a:pt x="8518" y="19768"/>
                  </a:cubicBezTo>
                  <a:cubicBezTo>
                    <a:pt x="8975" y="20362"/>
                    <a:pt x="9735" y="20560"/>
                    <a:pt x="11180" y="19272"/>
                  </a:cubicBezTo>
                  <a:cubicBezTo>
                    <a:pt x="12625" y="17984"/>
                    <a:pt x="14755" y="15210"/>
                    <a:pt x="16504" y="12138"/>
                  </a:cubicBezTo>
                  <a:cubicBezTo>
                    <a:pt x="18254" y="9067"/>
                    <a:pt x="19623" y="5698"/>
                    <a:pt x="20459" y="3518"/>
                  </a:cubicBezTo>
                  <a:cubicBezTo>
                    <a:pt x="21296" y="1338"/>
                    <a:pt x="21600" y="347"/>
                    <a:pt x="21524" y="347"/>
                  </a:cubicBezTo>
                  <a:cubicBezTo>
                    <a:pt x="21448" y="347"/>
                    <a:pt x="20992" y="1338"/>
                    <a:pt x="20535" y="3815"/>
                  </a:cubicBezTo>
                  <a:cubicBezTo>
                    <a:pt x="20079" y="6292"/>
                    <a:pt x="19623" y="10256"/>
                    <a:pt x="19394" y="12733"/>
                  </a:cubicBezTo>
                  <a:cubicBezTo>
                    <a:pt x="19166" y="15210"/>
                    <a:pt x="19166" y="16201"/>
                    <a:pt x="19546" y="16993"/>
                  </a:cubicBezTo>
                  <a:cubicBezTo>
                    <a:pt x="19927" y="17786"/>
                    <a:pt x="20687" y="18381"/>
                    <a:pt x="21448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368087" y="2426642"/>
              <a:ext cx="116418" cy="146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393" y="2640"/>
                  </a:moveTo>
                  <a:cubicBezTo>
                    <a:pt x="1964" y="1406"/>
                    <a:pt x="3535" y="172"/>
                    <a:pt x="5105" y="17"/>
                  </a:cubicBezTo>
                  <a:cubicBezTo>
                    <a:pt x="6676" y="-137"/>
                    <a:pt x="8247" y="789"/>
                    <a:pt x="9229" y="2023"/>
                  </a:cubicBezTo>
                  <a:cubicBezTo>
                    <a:pt x="10211" y="3257"/>
                    <a:pt x="10604" y="4800"/>
                    <a:pt x="9622" y="6960"/>
                  </a:cubicBezTo>
                  <a:cubicBezTo>
                    <a:pt x="8640" y="9120"/>
                    <a:pt x="6284" y="11897"/>
                    <a:pt x="4124" y="14057"/>
                  </a:cubicBezTo>
                  <a:cubicBezTo>
                    <a:pt x="1964" y="16217"/>
                    <a:pt x="0" y="17760"/>
                    <a:pt x="0" y="18994"/>
                  </a:cubicBezTo>
                  <a:cubicBezTo>
                    <a:pt x="0" y="20229"/>
                    <a:pt x="1964" y="21154"/>
                    <a:pt x="5891" y="21309"/>
                  </a:cubicBezTo>
                  <a:cubicBezTo>
                    <a:pt x="9818" y="21463"/>
                    <a:pt x="15709" y="20846"/>
                    <a:pt x="2160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10203" y="3371498"/>
              <a:ext cx="151502" cy="16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78" fill="norm" stroke="1" extrusionOk="0">
                  <a:moveTo>
                    <a:pt x="10673" y="8044"/>
                  </a:moveTo>
                  <a:cubicBezTo>
                    <a:pt x="10973" y="6711"/>
                    <a:pt x="11273" y="5378"/>
                    <a:pt x="11273" y="4044"/>
                  </a:cubicBezTo>
                  <a:cubicBezTo>
                    <a:pt x="11273" y="2711"/>
                    <a:pt x="10973" y="1378"/>
                    <a:pt x="10073" y="578"/>
                  </a:cubicBezTo>
                  <a:cubicBezTo>
                    <a:pt x="9173" y="-222"/>
                    <a:pt x="7673" y="-489"/>
                    <a:pt x="5873" y="1778"/>
                  </a:cubicBezTo>
                  <a:cubicBezTo>
                    <a:pt x="4073" y="4044"/>
                    <a:pt x="1973" y="8844"/>
                    <a:pt x="923" y="12044"/>
                  </a:cubicBezTo>
                  <a:cubicBezTo>
                    <a:pt x="-127" y="15244"/>
                    <a:pt x="-127" y="16844"/>
                    <a:pt x="173" y="18311"/>
                  </a:cubicBezTo>
                  <a:cubicBezTo>
                    <a:pt x="473" y="19778"/>
                    <a:pt x="1073" y="21111"/>
                    <a:pt x="3023" y="20844"/>
                  </a:cubicBezTo>
                  <a:cubicBezTo>
                    <a:pt x="4973" y="20578"/>
                    <a:pt x="8273" y="18711"/>
                    <a:pt x="10073" y="16978"/>
                  </a:cubicBezTo>
                  <a:cubicBezTo>
                    <a:pt x="11873" y="15244"/>
                    <a:pt x="12173" y="13644"/>
                    <a:pt x="12623" y="12178"/>
                  </a:cubicBezTo>
                  <a:cubicBezTo>
                    <a:pt x="13073" y="10711"/>
                    <a:pt x="13673" y="9378"/>
                    <a:pt x="14123" y="9778"/>
                  </a:cubicBezTo>
                  <a:cubicBezTo>
                    <a:pt x="14573" y="10178"/>
                    <a:pt x="14873" y="12311"/>
                    <a:pt x="15323" y="14044"/>
                  </a:cubicBezTo>
                  <a:cubicBezTo>
                    <a:pt x="15773" y="15778"/>
                    <a:pt x="16373" y="17111"/>
                    <a:pt x="17423" y="17911"/>
                  </a:cubicBezTo>
                  <a:cubicBezTo>
                    <a:pt x="18473" y="18711"/>
                    <a:pt x="19973" y="18978"/>
                    <a:pt x="21473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68054" y="3387486"/>
              <a:ext cx="139701" cy="13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1" fill="norm" stroke="1" extrusionOk="0">
                  <a:moveTo>
                    <a:pt x="0" y="5437"/>
                  </a:moveTo>
                  <a:cubicBezTo>
                    <a:pt x="327" y="3146"/>
                    <a:pt x="655" y="855"/>
                    <a:pt x="1473" y="201"/>
                  </a:cubicBezTo>
                  <a:cubicBezTo>
                    <a:pt x="2291" y="-454"/>
                    <a:pt x="3600" y="528"/>
                    <a:pt x="5727" y="2655"/>
                  </a:cubicBezTo>
                  <a:cubicBezTo>
                    <a:pt x="7855" y="4782"/>
                    <a:pt x="10800" y="8055"/>
                    <a:pt x="12600" y="10510"/>
                  </a:cubicBezTo>
                  <a:cubicBezTo>
                    <a:pt x="14400" y="12964"/>
                    <a:pt x="15055" y="14601"/>
                    <a:pt x="15218" y="16237"/>
                  </a:cubicBezTo>
                  <a:cubicBezTo>
                    <a:pt x="15382" y="17873"/>
                    <a:pt x="15055" y="19510"/>
                    <a:pt x="14073" y="20328"/>
                  </a:cubicBezTo>
                  <a:cubicBezTo>
                    <a:pt x="13091" y="21146"/>
                    <a:pt x="11455" y="21146"/>
                    <a:pt x="10309" y="20328"/>
                  </a:cubicBezTo>
                  <a:cubicBezTo>
                    <a:pt x="9164" y="19510"/>
                    <a:pt x="8509" y="17873"/>
                    <a:pt x="8673" y="15091"/>
                  </a:cubicBezTo>
                  <a:cubicBezTo>
                    <a:pt x="8836" y="12310"/>
                    <a:pt x="9818" y="8382"/>
                    <a:pt x="12109" y="5764"/>
                  </a:cubicBezTo>
                  <a:cubicBezTo>
                    <a:pt x="14400" y="3146"/>
                    <a:pt x="18000" y="1837"/>
                    <a:pt x="21600" y="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042438" y="3347025"/>
              <a:ext cx="124067" cy="14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018" fill="norm" stroke="1" extrusionOk="0">
                  <a:moveTo>
                    <a:pt x="1661" y="10245"/>
                  </a:moveTo>
                  <a:cubicBezTo>
                    <a:pt x="2741" y="11498"/>
                    <a:pt x="3821" y="12750"/>
                    <a:pt x="5261" y="12750"/>
                  </a:cubicBezTo>
                  <a:cubicBezTo>
                    <a:pt x="6701" y="12750"/>
                    <a:pt x="8501" y="11498"/>
                    <a:pt x="10121" y="9932"/>
                  </a:cubicBezTo>
                  <a:cubicBezTo>
                    <a:pt x="11741" y="8367"/>
                    <a:pt x="13181" y="6489"/>
                    <a:pt x="13901" y="4611"/>
                  </a:cubicBezTo>
                  <a:cubicBezTo>
                    <a:pt x="14621" y="2732"/>
                    <a:pt x="14621" y="854"/>
                    <a:pt x="13721" y="228"/>
                  </a:cubicBezTo>
                  <a:cubicBezTo>
                    <a:pt x="12821" y="-398"/>
                    <a:pt x="11021" y="228"/>
                    <a:pt x="8501" y="2576"/>
                  </a:cubicBezTo>
                  <a:cubicBezTo>
                    <a:pt x="5981" y="4924"/>
                    <a:pt x="2741" y="8993"/>
                    <a:pt x="1121" y="11967"/>
                  </a:cubicBezTo>
                  <a:cubicBezTo>
                    <a:pt x="-499" y="14941"/>
                    <a:pt x="-499" y="16819"/>
                    <a:pt x="2021" y="18228"/>
                  </a:cubicBezTo>
                  <a:cubicBezTo>
                    <a:pt x="4541" y="19637"/>
                    <a:pt x="9581" y="20576"/>
                    <a:pt x="13181" y="20889"/>
                  </a:cubicBezTo>
                  <a:cubicBezTo>
                    <a:pt x="16781" y="21202"/>
                    <a:pt x="18941" y="20889"/>
                    <a:pt x="21101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936970" y="3191933"/>
              <a:ext cx="283635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0" y="5834"/>
                  </a:moveTo>
                  <a:cubicBezTo>
                    <a:pt x="967" y="10564"/>
                    <a:pt x="645" y="15293"/>
                    <a:pt x="484" y="18053"/>
                  </a:cubicBezTo>
                  <a:cubicBezTo>
                    <a:pt x="322" y="20812"/>
                    <a:pt x="322" y="21600"/>
                    <a:pt x="242" y="21600"/>
                  </a:cubicBezTo>
                  <a:cubicBezTo>
                    <a:pt x="161" y="21600"/>
                    <a:pt x="0" y="20812"/>
                    <a:pt x="0" y="18210"/>
                  </a:cubicBezTo>
                  <a:cubicBezTo>
                    <a:pt x="0" y="15609"/>
                    <a:pt x="161" y="11194"/>
                    <a:pt x="484" y="8120"/>
                  </a:cubicBezTo>
                  <a:cubicBezTo>
                    <a:pt x="806" y="5045"/>
                    <a:pt x="1290" y="3311"/>
                    <a:pt x="1934" y="2444"/>
                  </a:cubicBezTo>
                  <a:cubicBezTo>
                    <a:pt x="2579" y="1577"/>
                    <a:pt x="3385" y="1577"/>
                    <a:pt x="3949" y="1971"/>
                  </a:cubicBezTo>
                  <a:cubicBezTo>
                    <a:pt x="4513" y="2365"/>
                    <a:pt x="4836" y="3153"/>
                    <a:pt x="6125" y="5282"/>
                  </a:cubicBezTo>
                  <a:cubicBezTo>
                    <a:pt x="7415" y="7410"/>
                    <a:pt x="9672" y="10879"/>
                    <a:pt x="11203" y="13401"/>
                  </a:cubicBezTo>
                  <a:cubicBezTo>
                    <a:pt x="12734" y="15924"/>
                    <a:pt x="13540" y="17501"/>
                    <a:pt x="14346" y="18447"/>
                  </a:cubicBezTo>
                  <a:cubicBezTo>
                    <a:pt x="15152" y="19393"/>
                    <a:pt x="15958" y="19708"/>
                    <a:pt x="16442" y="19472"/>
                  </a:cubicBezTo>
                  <a:cubicBezTo>
                    <a:pt x="16925" y="19235"/>
                    <a:pt x="17087" y="18447"/>
                    <a:pt x="17570" y="15372"/>
                  </a:cubicBezTo>
                  <a:cubicBezTo>
                    <a:pt x="18054" y="12298"/>
                    <a:pt x="18860" y="6937"/>
                    <a:pt x="19263" y="3863"/>
                  </a:cubicBezTo>
                  <a:cubicBezTo>
                    <a:pt x="19666" y="788"/>
                    <a:pt x="19666" y="0"/>
                    <a:pt x="19666" y="0"/>
                  </a:cubicBezTo>
                  <a:cubicBezTo>
                    <a:pt x="19666" y="0"/>
                    <a:pt x="19666" y="788"/>
                    <a:pt x="19988" y="1734"/>
                  </a:cubicBezTo>
                  <a:cubicBezTo>
                    <a:pt x="20310" y="2680"/>
                    <a:pt x="20955" y="3784"/>
                    <a:pt x="21600" y="4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273121" y="3259962"/>
              <a:ext cx="103897" cy="18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799" fill="norm" stroke="1" extrusionOk="0">
                  <a:moveTo>
                    <a:pt x="6009" y="3254"/>
                  </a:moveTo>
                  <a:cubicBezTo>
                    <a:pt x="7280" y="1845"/>
                    <a:pt x="8550" y="436"/>
                    <a:pt x="8338" y="84"/>
                  </a:cubicBezTo>
                  <a:cubicBezTo>
                    <a:pt x="8127" y="-268"/>
                    <a:pt x="6432" y="436"/>
                    <a:pt x="4527" y="3019"/>
                  </a:cubicBezTo>
                  <a:cubicBezTo>
                    <a:pt x="2621" y="5602"/>
                    <a:pt x="503" y="10062"/>
                    <a:pt x="80" y="13349"/>
                  </a:cubicBezTo>
                  <a:cubicBezTo>
                    <a:pt x="-344" y="16636"/>
                    <a:pt x="927" y="18749"/>
                    <a:pt x="3680" y="19923"/>
                  </a:cubicBezTo>
                  <a:cubicBezTo>
                    <a:pt x="6432" y="21097"/>
                    <a:pt x="10668" y="21332"/>
                    <a:pt x="14056" y="19102"/>
                  </a:cubicBezTo>
                  <a:cubicBezTo>
                    <a:pt x="17444" y="16871"/>
                    <a:pt x="19985" y="12175"/>
                    <a:pt x="20621" y="9006"/>
                  </a:cubicBezTo>
                  <a:cubicBezTo>
                    <a:pt x="21256" y="5836"/>
                    <a:pt x="19985" y="4193"/>
                    <a:pt x="18503" y="2902"/>
                  </a:cubicBezTo>
                  <a:cubicBezTo>
                    <a:pt x="17021" y="1610"/>
                    <a:pt x="15327" y="671"/>
                    <a:pt x="14268" y="554"/>
                  </a:cubicBezTo>
                  <a:cubicBezTo>
                    <a:pt x="13209" y="436"/>
                    <a:pt x="12785" y="1141"/>
                    <a:pt x="12362" y="1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506354" y="3232150"/>
              <a:ext cx="190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80"/>
                    <a:pt x="12000" y="9360"/>
                    <a:pt x="8400" y="12960"/>
                  </a:cubicBezTo>
                  <a:cubicBezTo>
                    <a:pt x="4800" y="16560"/>
                    <a:pt x="2400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415713" y="3213100"/>
              <a:ext cx="287492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075" y="21600"/>
                  </a:moveTo>
                  <a:cubicBezTo>
                    <a:pt x="445" y="18831"/>
                    <a:pt x="-186" y="16062"/>
                    <a:pt x="50" y="13846"/>
                  </a:cubicBezTo>
                  <a:cubicBezTo>
                    <a:pt x="287" y="11631"/>
                    <a:pt x="1391" y="9969"/>
                    <a:pt x="3913" y="8031"/>
                  </a:cubicBezTo>
                  <a:cubicBezTo>
                    <a:pt x="6436" y="6092"/>
                    <a:pt x="10378" y="3877"/>
                    <a:pt x="13531" y="2492"/>
                  </a:cubicBezTo>
                  <a:cubicBezTo>
                    <a:pt x="16684" y="1108"/>
                    <a:pt x="19049" y="554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674754" y="3187700"/>
              <a:ext cx="508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142"/>
                    <a:pt x="18000" y="6284"/>
                    <a:pt x="14400" y="9884"/>
                  </a:cubicBezTo>
                  <a:cubicBezTo>
                    <a:pt x="10800" y="13484"/>
                    <a:pt x="5400" y="175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558134" y="3505200"/>
              <a:ext cx="35792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664" y="0"/>
                  </a:moveTo>
                  <a:cubicBezTo>
                    <a:pt x="774" y="2400"/>
                    <a:pt x="-115" y="4800"/>
                    <a:pt x="12" y="9600"/>
                  </a:cubicBezTo>
                  <a:cubicBezTo>
                    <a:pt x="139" y="14400"/>
                    <a:pt x="1283" y="21600"/>
                    <a:pt x="3697" y="21600"/>
                  </a:cubicBezTo>
                  <a:cubicBezTo>
                    <a:pt x="6111" y="21600"/>
                    <a:pt x="9796" y="14400"/>
                    <a:pt x="12972" y="9600"/>
                  </a:cubicBezTo>
                  <a:cubicBezTo>
                    <a:pt x="16149" y="4800"/>
                    <a:pt x="18817" y="240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153804" y="4203699"/>
              <a:ext cx="152401" cy="18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724"/>
                  </a:moveTo>
                  <a:cubicBezTo>
                    <a:pt x="1200" y="7945"/>
                    <a:pt x="2400" y="12166"/>
                    <a:pt x="3450" y="14772"/>
                  </a:cubicBezTo>
                  <a:cubicBezTo>
                    <a:pt x="4500" y="17379"/>
                    <a:pt x="5400" y="18372"/>
                    <a:pt x="6450" y="19366"/>
                  </a:cubicBezTo>
                  <a:cubicBezTo>
                    <a:pt x="7500" y="20359"/>
                    <a:pt x="8700" y="21352"/>
                    <a:pt x="9900" y="21476"/>
                  </a:cubicBezTo>
                  <a:cubicBezTo>
                    <a:pt x="11100" y="21600"/>
                    <a:pt x="12300" y="20855"/>
                    <a:pt x="13650" y="17503"/>
                  </a:cubicBezTo>
                  <a:cubicBezTo>
                    <a:pt x="15000" y="14152"/>
                    <a:pt x="16500" y="8193"/>
                    <a:pt x="17850" y="4841"/>
                  </a:cubicBezTo>
                  <a:cubicBezTo>
                    <a:pt x="19200" y="1490"/>
                    <a:pt x="20400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346346" y="4166821"/>
              <a:ext cx="113390" cy="18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462" fill="norm" stroke="1" extrusionOk="0">
                  <a:moveTo>
                    <a:pt x="12140" y="2022"/>
                  </a:moveTo>
                  <a:cubicBezTo>
                    <a:pt x="10624" y="1302"/>
                    <a:pt x="9109" y="582"/>
                    <a:pt x="7403" y="222"/>
                  </a:cubicBezTo>
                  <a:cubicBezTo>
                    <a:pt x="5698" y="-138"/>
                    <a:pt x="3803" y="-138"/>
                    <a:pt x="2098" y="822"/>
                  </a:cubicBezTo>
                  <a:cubicBezTo>
                    <a:pt x="393" y="1782"/>
                    <a:pt x="-1123" y="3702"/>
                    <a:pt x="1151" y="5982"/>
                  </a:cubicBezTo>
                  <a:cubicBezTo>
                    <a:pt x="3424" y="8262"/>
                    <a:pt x="9488" y="10902"/>
                    <a:pt x="13656" y="12822"/>
                  </a:cubicBezTo>
                  <a:cubicBezTo>
                    <a:pt x="17824" y="14742"/>
                    <a:pt x="20098" y="15942"/>
                    <a:pt x="20288" y="17142"/>
                  </a:cubicBezTo>
                  <a:cubicBezTo>
                    <a:pt x="20477" y="18342"/>
                    <a:pt x="18582" y="19542"/>
                    <a:pt x="16688" y="20262"/>
                  </a:cubicBezTo>
                  <a:cubicBezTo>
                    <a:pt x="14793" y="20982"/>
                    <a:pt x="12898" y="21222"/>
                    <a:pt x="11003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541154" y="429260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296804" y="4082777"/>
              <a:ext cx="27517" cy="24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714"/>
                  </a:moveTo>
                  <a:cubicBezTo>
                    <a:pt x="3323" y="775"/>
                    <a:pt x="6646" y="-164"/>
                    <a:pt x="9138" y="24"/>
                  </a:cubicBezTo>
                  <a:cubicBezTo>
                    <a:pt x="11631" y="212"/>
                    <a:pt x="13292" y="1526"/>
                    <a:pt x="15785" y="4532"/>
                  </a:cubicBezTo>
                  <a:cubicBezTo>
                    <a:pt x="18277" y="7537"/>
                    <a:pt x="21600" y="12233"/>
                    <a:pt x="21600" y="15332"/>
                  </a:cubicBezTo>
                  <a:cubicBezTo>
                    <a:pt x="21600" y="18431"/>
                    <a:pt x="18277" y="19933"/>
                    <a:pt x="14954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290454" y="4051840"/>
              <a:ext cx="177801" cy="27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9397"/>
                  </a:moveTo>
                  <a:cubicBezTo>
                    <a:pt x="0" y="18566"/>
                    <a:pt x="0" y="17736"/>
                    <a:pt x="1286" y="16656"/>
                  </a:cubicBezTo>
                  <a:cubicBezTo>
                    <a:pt x="2571" y="15576"/>
                    <a:pt x="5143" y="14246"/>
                    <a:pt x="8486" y="11920"/>
                  </a:cubicBezTo>
                  <a:cubicBezTo>
                    <a:pt x="11829" y="9594"/>
                    <a:pt x="15943" y="6271"/>
                    <a:pt x="18257" y="3945"/>
                  </a:cubicBezTo>
                  <a:cubicBezTo>
                    <a:pt x="20571" y="1619"/>
                    <a:pt x="21086" y="289"/>
                    <a:pt x="21343" y="40"/>
                  </a:cubicBezTo>
                  <a:cubicBezTo>
                    <a:pt x="21600" y="-209"/>
                    <a:pt x="21600" y="622"/>
                    <a:pt x="21600" y="4360"/>
                  </a:cubicBezTo>
                  <a:cubicBezTo>
                    <a:pt x="21600" y="8099"/>
                    <a:pt x="21600" y="14745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544454" y="42418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639704" y="41211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633839" y="4273549"/>
              <a:ext cx="3761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9970" y="0"/>
                  </a:moveTo>
                  <a:cubicBezTo>
                    <a:pt x="4286" y="3600"/>
                    <a:pt x="-1398" y="7200"/>
                    <a:pt x="307" y="10800"/>
                  </a:cubicBezTo>
                  <a:cubicBezTo>
                    <a:pt x="2013" y="14400"/>
                    <a:pt x="11107" y="18000"/>
                    <a:pt x="20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792104" y="4141197"/>
              <a:ext cx="247651" cy="24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2769" y="16898"/>
                    <a:pt x="5538" y="12282"/>
                    <a:pt x="7108" y="9144"/>
                  </a:cubicBezTo>
                  <a:cubicBezTo>
                    <a:pt x="8677" y="6005"/>
                    <a:pt x="9046" y="4344"/>
                    <a:pt x="9323" y="3051"/>
                  </a:cubicBezTo>
                  <a:cubicBezTo>
                    <a:pt x="9600" y="1759"/>
                    <a:pt x="9785" y="836"/>
                    <a:pt x="9600" y="744"/>
                  </a:cubicBezTo>
                  <a:cubicBezTo>
                    <a:pt x="9415" y="651"/>
                    <a:pt x="8862" y="1390"/>
                    <a:pt x="8400" y="3605"/>
                  </a:cubicBezTo>
                  <a:cubicBezTo>
                    <a:pt x="7938" y="5821"/>
                    <a:pt x="7569" y="9513"/>
                    <a:pt x="7569" y="11821"/>
                  </a:cubicBezTo>
                  <a:cubicBezTo>
                    <a:pt x="7569" y="14128"/>
                    <a:pt x="7938" y="15051"/>
                    <a:pt x="8585" y="15513"/>
                  </a:cubicBezTo>
                  <a:cubicBezTo>
                    <a:pt x="9231" y="15975"/>
                    <a:pt x="10154" y="15975"/>
                    <a:pt x="11446" y="15328"/>
                  </a:cubicBezTo>
                  <a:cubicBezTo>
                    <a:pt x="12738" y="14682"/>
                    <a:pt x="14400" y="13390"/>
                    <a:pt x="15969" y="11175"/>
                  </a:cubicBezTo>
                  <a:cubicBezTo>
                    <a:pt x="17538" y="8959"/>
                    <a:pt x="19015" y="5821"/>
                    <a:pt x="19846" y="3605"/>
                  </a:cubicBezTo>
                  <a:cubicBezTo>
                    <a:pt x="20677" y="1390"/>
                    <a:pt x="20862" y="98"/>
                    <a:pt x="20862" y="5"/>
                  </a:cubicBezTo>
                  <a:cubicBezTo>
                    <a:pt x="20862" y="-87"/>
                    <a:pt x="20677" y="1021"/>
                    <a:pt x="20400" y="3513"/>
                  </a:cubicBezTo>
                  <a:cubicBezTo>
                    <a:pt x="20123" y="6005"/>
                    <a:pt x="19754" y="9882"/>
                    <a:pt x="19938" y="12651"/>
                  </a:cubicBezTo>
                  <a:cubicBezTo>
                    <a:pt x="20123" y="15421"/>
                    <a:pt x="20862" y="17082"/>
                    <a:pt x="21600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122304" y="430530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268354" y="4207372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120" y="12302"/>
                    <a:pt x="6240" y="4448"/>
                    <a:pt x="9840" y="1502"/>
                  </a:cubicBezTo>
                  <a:cubicBezTo>
                    <a:pt x="13440" y="-1443"/>
                    <a:pt x="175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293754" y="428625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840"/>
                    <a:pt x="12400" y="10080"/>
                    <a:pt x="16000" y="6480"/>
                  </a:cubicBezTo>
                  <a:cubicBezTo>
                    <a:pt x="19600" y="2880"/>
                    <a:pt x="20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369954" y="4127500"/>
              <a:ext cx="889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943"/>
                    <a:pt x="10286" y="7886"/>
                    <a:pt x="6686" y="11486"/>
                  </a:cubicBezTo>
                  <a:cubicBezTo>
                    <a:pt x="3086" y="15086"/>
                    <a:pt x="1543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585854" y="4163171"/>
              <a:ext cx="228601" cy="19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21406"/>
                  </a:moveTo>
                  <a:cubicBezTo>
                    <a:pt x="3000" y="15267"/>
                    <a:pt x="6000" y="9128"/>
                    <a:pt x="7600" y="5377"/>
                  </a:cubicBezTo>
                  <a:cubicBezTo>
                    <a:pt x="9200" y="1625"/>
                    <a:pt x="9400" y="261"/>
                    <a:pt x="9200" y="33"/>
                  </a:cubicBezTo>
                  <a:cubicBezTo>
                    <a:pt x="9000" y="-194"/>
                    <a:pt x="8400" y="715"/>
                    <a:pt x="7600" y="3444"/>
                  </a:cubicBezTo>
                  <a:cubicBezTo>
                    <a:pt x="6800" y="6172"/>
                    <a:pt x="5800" y="10720"/>
                    <a:pt x="5400" y="13562"/>
                  </a:cubicBezTo>
                  <a:cubicBezTo>
                    <a:pt x="5000" y="16404"/>
                    <a:pt x="5200" y="17541"/>
                    <a:pt x="6000" y="18223"/>
                  </a:cubicBezTo>
                  <a:cubicBezTo>
                    <a:pt x="6800" y="18905"/>
                    <a:pt x="8200" y="19132"/>
                    <a:pt x="10000" y="18109"/>
                  </a:cubicBezTo>
                  <a:cubicBezTo>
                    <a:pt x="11800" y="17086"/>
                    <a:pt x="14000" y="14812"/>
                    <a:pt x="15600" y="12539"/>
                  </a:cubicBezTo>
                  <a:cubicBezTo>
                    <a:pt x="17200" y="10265"/>
                    <a:pt x="18200" y="7991"/>
                    <a:pt x="19000" y="5831"/>
                  </a:cubicBezTo>
                  <a:cubicBezTo>
                    <a:pt x="19800" y="3671"/>
                    <a:pt x="20400" y="1625"/>
                    <a:pt x="20300" y="1057"/>
                  </a:cubicBezTo>
                  <a:cubicBezTo>
                    <a:pt x="20200" y="488"/>
                    <a:pt x="19400" y="1398"/>
                    <a:pt x="18800" y="4012"/>
                  </a:cubicBezTo>
                  <a:cubicBezTo>
                    <a:pt x="18200" y="6627"/>
                    <a:pt x="17800" y="10947"/>
                    <a:pt x="18300" y="14130"/>
                  </a:cubicBezTo>
                  <a:cubicBezTo>
                    <a:pt x="18800" y="17313"/>
                    <a:pt x="20200" y="19360"/>
                    <a:pt x="2160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850110" y="4302782"/>
              <a:ext cx="154845" cy="8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73" fill="norm" stroke="1" extrusionOk="0">
                  <a:moveTo>
                    <a:pt x="337" y="8529"/>
                  </a:moveTo>
                  <a:cubicBezTo>
                    <a:pt x="45" y="5895"/>
                    <a:pt x="-247" y="3261"/>
                    <a:pt x="337" y="1680"/>
                  </a:cubicBezTo>
                  <a:cubicBezTo>
                    <a:pt x="921" y="100"/>
                    <a:pt x="2380" y="-427"/>
                    <a:pt x="3548" y="363"/>
                  </a:cubicBezTo>
                  <a:cubicBezTo>
                    <a:pt x="4715" y="1153"/>
                    <a:pt x="5591" y="3261"/>
                    <a:pt x="5883" y="5632"/>
                  </a:cubicBezTo>
                  <a:cubicBezTo>
                    <a:pt x="6175" y="8002"/>
                    <a:pt x="5883" y="10636"/>
                    <a:pt x="5299" y="13271"/>
                  </a:cubicBezTo>
                  <a:cubicBezTo>
                    <a:pt x="4715" y="15905"/>
                    <a:pt x="3839" y="18539"/>
                    <a:pt x="4423" y="19856"/>
                  </a:cubicBezTo>
                  <a:cubicBezTo>
                    <a:pt x="5007" y="21173"/>
                    <a:pt x="7050" y="21173"/>
                    <a:pt x="10115" y="21173"/>
                  </a:cubicBezTo>
                  <a:cubicBezTo>
                    <a:pt x="13180" y="21173"/>
                    <a:pt x="17267" y="21173"/>
                    <a:pt x="21353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85" name="Drawing"/>
          <p:cNvGrpSpPr/>
          <p:nvPr/>
        </p:nvGrpSpPr>
        <p:grpSpPr>
          <a:xfrm>
            <a:off x="273050" y="2784385"/>
            <a:ext cx="12626285" cy="6693076"/>
            <a:chOff x="0" y="0"/>
            <a:chExt cx="12626284" cy="6693075"/>
          </a:xfrm>
        </p:grpSpPr>
        <p:sp>
          <p:nvSpPr>
            <p:cNvPr id="2083" name="Line"/>
            <p:cNvSpPr/>
            <p:nvPr/>
          </p:nvSpPr>
          <p:spPr>
            <a:xfrm>
              <a:off x="1473200" y="25091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422333" y="56780"/>
              <a:ext cx="177867" cy="45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70" fill="norm" stroke="1" extrusionOk="0">
                  <a:moveTo>
                    <a:pt x="6107" y="7935"/>
                  </a:moveTo>
                  <a:cubicBezTo>
                    <a:pt x="4582" y="11020"/>
                    <a:pt x="3058" y="14106"/>
                    <a:pt x="2168" y="16097"/>
                  </a:cubicBezTo>
                  <a:cubicBezTo>
                    <a:pt x="1279" y="18088"/>
                    <a:pt x="1025" y="18984"/>
                    <a:pt x="643" y="19830"/>
                  </a:cubicBezTo>
                  <a:cubicBezTo>
                    <a:pt x="262" y="20676"/>
                    <a:pt x="-246" y="21472"/>
                    <a:pt x="135" y="21223"/>
                  </a:cubicBezTo>
                  <a:cubicBezTo>
                    <a:pt x="516" y="20974"/>
                    <a:pt x="1787" y="19680"/>
                    <a:pt x="3693" y="17242"/>
                  </a:cubicBezTo>
                  <a:cubicBezTo>
                    <a:pt x="5599" y="14803"/>
                    <a:pt x="8140" y="11219"/>
                    <a:pt x="10427" y="8482"/>
                  </a:cubicBezTo>
                  <a:cubicBezTo>
                    <a:pt x="12714" y="5745"/>
                    <a:pt x="14747" y="3854"/>
                    <a:pt x="16145" y="2460"/>
                  </a:cubicBezTo>
                  <a:cubicBezTo>
                    <a:pt x="17542" y="1066"/>
                    <a:pt x="18305" y="171"/>
                    <a:pt x="18813" y="21"/>
                  </a:cubicBezTo>
                  <a:cubicBezTo>
                    <a:pt x="19321" y="-128"/>
                    <a:pt x="19575" y="469"/>
                    <a:pt x="19702" y="2659"/>
                  </a:cubicBezTo>
                  <a:cubicBezTo>
                    <a:pt x="19829" y="4849"/>
                    <a:pt x="19829" y="8631"/>
                    <a:pt x="19956" y="11468"/>
                  </a:cubicBezTo>
                  <a:cubicBezTo>
                    <a:pt x="20083" y="14305"/>
                    <a:pt x="20338" y="16196"/>
                    <a:pt x="20592" y="17590"/>
                  </a:cubicBezTo>
                  <a:cubicBezTo>
                    <a:pt x="20846" y="18984"/>
                    <a:pt x="21100" y="19879"/>
                    <a:pt x="21227" y="19929"/>
                  </a:cubicBezTo>
                  <a:cubicBezTo>
                    <a:pt x="21354" y="19979"/>
                    <a:pt x="21354" y="19183"/>
                    <a:pt x="21354" y="18735"/>
                  </a:cubicBezTo>
                  <a:cubicBezTo>
                    <a:pt x="21354" y="18287"/>
                    <a:pt x="21354" y="18187"/>
                    <a:pt x="21354" y="18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479550" y="269964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800"/>
                    <a:pt x="6545" y="12000"/>
                    <a:pt x="10145" y="8400"/>
                  </a:cubicBezTo>
                  <a:cubicBezTo>
                    <a:pt x="13745" y="4800"/>
                    <a:pt x="176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758950" y="276314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778000" y="365214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258483" y="0"/>
              <a:ext cx="141818" cy="45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18" fill="norm" stroke="1" extrusionOk="0">
                  <a:moveTo>
                    <a:pt x="21282" y="2243"/>
                  </a:moveTo>
                  <a:cubicBezTo>
                    <a:pt x="20964" y="1746"/>
                    <a:pt x="20647" y="1248"/>
                    <a:pt x="18900" y="800"/>
                  </a:cubicBezTo>
                  <a:cubicBezTo>
                    <a:pt x="17153" y="352"/>
                    <a:pt x="13976" y="-46"/>
                    <a:pt x="10800" y="4"/>
                  </a:cubicBezTo>
                  <a:cubicBezTo>
                    <a:pt x="7623" y="54"/>
                    <a:pt x="4447" y="551"/>
                    <a:pt x="3017" y="1298"/>
                  </a:cubicBezTo>
                  <a:cubicBezTo>
                    <a:pt x="1588" y="2044"/>
                    <a:pt x="1906" y="3040"/>
                    <a:pt x="3653" y="4383"/>
                  </a:cubicBezTo>
                  <a:cubicBezTo>
                    <a:pt x="5400" y="5727"/>
                    <a:pt x="8576" y="7419"/>
                    <a:pt x="9370" y="9012"/>
                  </a:cubicBezTo>
                  <a:cubicBezTo>
                    <a:pt x="10164" y="10605"/>
                    <a:pt x="8576" y="12098"/>
                    <a:pt x="6670" y="13093"/>
                  </a:cubicBezTo>
                  <a:cubicBezTo>
                    <a:pt x="4764" y="14089"/>
                    <a:pt x="2541" y="14586"/>
                    <a:pt x="1270" y="14586"/>
                  </a:cubicBezTo>
                  <a:cubicBezTo>
                    <a:pt x="0" y="14586"/>
                    <a:pt x="-318" y="14089"/>
                    <a:pt x="317" y="13690"/>
                  </a:cubicBezTo>
                  <a:cubicBezTo>
                    <a:pt x="953" y="13292"/>
                    <a:pt x="2541" y="12994"/>
                    <a:pt x="4447" y="12844"/>
                  </a:cubicBezTo>
                  <a:cubicBezTo>
                    <a:pt x="6353" y="12695"/>
                    <a:pt x="8576" y="12695"/>
                    <a:pt x="9847" y="12944"/>
                  </a:cubicBezTo>
                  <a:cubicBezTo>
                    <a:pt x="11117" y="13193"/>
                    <a:pt x="11435" y="13690"/>
                    <a:pt x="10958" y="14785"/>
                  </a:cubicBezTo>
                  <a:cubicBezTo>
                    <a:pt x="10482" y="15880"/>
                    <a:pt x="9211" y="17572"/>
                    <a:pt x="8417" y="18717"/>
                  </a:cubicBezTo>
                  <a:cubicBezTo>
                    <a:pt x="7623" y="19862"/>
                    <a:pt x="7306" y="20459"/>
                    <a:pt x="7941" y="20857"/>
                  </a:cubicBezTo>
                  <a:cubicBezTo>
                    <a:pt x="8576" y="21255"/>
                    <a:pt x="10164" y="21454"/>
                    <a:pt x="12547" y="21504"/>
                  </a:cubicBezTo>
                  <a:cubicBezTo>
                    <a:pt x="14929" y="21554"/>
                    <a:pt x="18106" y="21454"/>
                    <a:pt x="21282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546350" y="98514"/>
              <a:ext cx="1968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3520"/>
                    <a:pt x="8361" y="7040"/>
                    <a:pt x="11961" y="10640"/>
                  </a:cubicBezTo>
                  <a:cubicBezTo>
                    <a:pt x="15561" y="14240"/>
                    <a:pt x="18581" y="17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622549" y="15964"/>
              <a:ext cx="1524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745"/>
                    <a:pt x="15600" y="3491"/>
                    <a:pt x="12150" y="6273"/>
                  </a:cubicBezTo>
                  <a:cubicBezTo>
                    <a:pt x="8700" y="9055"/>
                    <a:pt x="4800" y="12873"/>
                    <a:pt x="2700" y="15600"/>
                  </a:cubicBezTo>
                  <a:cubicBezTo>
                    <a:pt x="600" y="18327"/>
                    <a:pt x="3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868977" y="314414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06"/>
                    <a:pt x="-1303" y="11012"/>
                    <a:pt x="240" y="14612"/>
                  </a:cubicBezTo>
                  <a:cubicBezTo>
                    <a:pt x="1783" y="18212"/>
                    <a:pt x="11040" y="1990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997200" y="371564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295650" y="346164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543299" y="308064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430274" y="1068601"/>
              <a:ext cx="221441" cy="40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99" fill="norm" stroke="1" extrusionOk="0">
                  <a:moveTo>
                    <a:pt x="1672" y="8221"/>
                  </a:moveTo>
                  <a:cubicBezTo>
                    <a:pt x="3287" y="12066"/>
                    <a:pt x="4902" y="15911"/>
                    <a:pt x="5810" y="18229"/>
                  </a:cubicBezTo>
                  <a:cubicBezTo>
                    <a:pt x="6719" y="20547"/>
                    <a:pt x="6920" y="21339"/>
                    <a:pt x="6719" y="21395"/>
                  </a:cubicBezTo>
                  <a:cubicBezTo>
                    <a:pt x="6517" y="21452"/>
                    <a:pt x="5911" y="20773"/>
                    <a:pt x="4700" y="18399"/>
                  </a:cubicBezTo>
                  <a:cubicBezTo>
                    <a:pt x="3489" y="16024"/>
                    <a:pt x="1672" y="11953"/>
                    <a:pt x="763" y="8843"/>
                  </a:cubicBezTo>
                  <a:cubicBezTo>
                    <a:pt x="-145" y="5733"/>
                    <a:pt x="-145" y="3584"/>
                    <a:pt x="259" y="2283"/>
                  </a:cubicBezTo>
                  <a:cubicBezTo>
                    <a:pt x="662" y="983"/>
                    <a:pt x="1470" y="531"/>
                    <a:pt x="3186" y="248"/>
                  </a:cubicBezTo>
                  <a:cubicBezTo>
                    <a:pt x="4902" y="-35"/>
                    <a:pt x="7526" y="-148"/>
                    <a:pt x="9948" y="304"/>
                  </a:cubicBezTo>
                  <a:cubicBezTo>
                    <a:pt x="12371" y="757"/>
                    <a:pt x="14591" y="1775"/>
                    <a:pt x="15399" y="3132"/>
                  </a:cubicBezTo>
                  <a:cubicBezTo>
                    <a:pt x="16206" y="4489"/>
                    <a:pt x="15601" y="6185"/>
                    <a:pt x="14188" y="7655"/>
                  </a:cubicBezTo>
                  <a:cubicBezTo>
                    <a:pt x="12775" y="9125"/>
                    <a:pt x="10554" y="10369"/>
                    <a:pt x="9141" y="11217"/>
                  </a:cubicBezTo>
                  <a:cubicBezTo>
                    <a:pt x="7728" y="12066"/>
                    <a:pt x="7122" y="12518"/>
                    <a:pt x="7627" y="12857"/>
                  </a:cubicBezTo>
                  <a:cubicBezTo>
                    <a:pt x="8132" y="13197"/>
                    <a:pt x="9747" y="13423"/>
                    <a:pt x="11765" y="13818"/>
                  </a:cubicBezTo>
                  <a:cubicBezTo>
                    <a:pt x="13784" y="14214"/>
                    <a:pt x="16206" y="14780"/>
                    <a:pt x="17821" y="15289"/>
                  </a:cubicBezTo>
                  <a:cubicBezTo>
                    <a:pt x="19436" y="15798"/>
                    <a:pt x="20244" y="16250"/>
                    <a:pt x="20748" y="16815"/>
                  </a:cubicBezTo>
                  <a:cubicBezTo>
                    <a:pt x="21253" y="17381"/>
                    <a:pt x="21455" y="18059"/>
                    <a:pt x="19941" y="18625"/>
                  </a:cubicBezTo>
                  <a:cubicBezTo>
                    <a:pt x="18427" y="19190"/>
                    <a:pt x="15197" y="19643"/>
                    <a:pt x="13380" y="19586"/>
                  </a:cubicBezTo>
                  <a:cubicBezTo>
                    <a:pt x="11563" y="19529"/>
                    <a:pt x="11160" y="18964"/>
                    <a:pt x="10756" y="18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816100" y="1241514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835150" y="1374864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424568" y="931310"/>
              <a:ext cx="128133" cy="43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53" fill="norm" stroke="1" extrusionOk="0">
                  <a:moveTo>
                    <a:pt x="21435" y="892"/>
                  </a:moveTo>
                  <a:cubicBezTo>
                    <a:pt x="20019" y="475"/>
                    <a:pt x="18602" y="57"/>
                    <a:pt x="15769" y="5"/>
                  </a:cubicBezTo>
                  <a:cubicBezTo>
                    <a:pt x="12937" y="-47"/>
                    <a:pt x="8687" y="266"/>
                    <a:pt x="6917" y="996"/>
                  </a:cubicBezTo>
                  <a:cubicBezTo>
                    <a:pt x="5146" y="1727"/>
                    <a:pt x="5855" y="2875"/>
                    <a:pt x="7094" y="4231"/>
                  </a:cubicBezTo>
                  <a:cubicBezTo>
                    <a:pt x="8333" y="5588"/>
                    <a:pt x="10104" y="7153"/>
                    <a:pt x="10458" y="8510"/>
                  </a:cubicBezTo>
                  <a:cubicBezTo>
                    <a:pt x="10812" y="9866"/>
                    <a:pt x="9750" y="11014"/>
                    <a:pt x="8333" y="11692"/>
                  </a:cubicBezTo>
                  <a:cubicBezTo>
                    <a:pt x="6917" y="12370"/>
                    <a:pt x="5146" y="12579"/>
                    <a:pt x="3376" y="12736"/>
                  </a:cubicBezTo>
                  <a:cubicBezTo>
                    <a:pt x="1605" y="12892"/>
                    <a:pt x="-165" y="12996"/>
                    <a:pt x="12" y="12944"/>
                  </a:cubicBezTo>
                  <a:cubicBezTo>
                    <a:pt x="189" y="12892"/>
                    <a:pt x="2314" y="12683"/>
                    <a:pt x="4084" y="12788"/>
                  </a:cubicBezTo>
                  <a:cubicBezTo>
                    <a:pt x="5855" y="12892"/>
                    <a:pt x="7271" y="13310"/>
                    <a:pt x="7979" y="14040"/>
                  </a:cubicBezTo>
                  <a:cubicBezTo>
                    <a:pt x="8687" y="14770"/>
                    <a:pt x="8687" y="15814"/>
                    <a:pt x="7979" y="16857"/>
                  </a:cubicBezTo>
                  <a:cubicBezTo>
                    <a:pt x="7271" y="17901"/>
                    <a:pt x="5855" y="18944"/>
                    <a:pt x="5324" y="19727"/>
                  </a:cubicBezTo>
                  <a:cubicBezTo>
                    <a:pt x="4792" y="20510"/>
                    <a:pt x="5146" y="21031"/>
                    <a:pt x="7625" y="21292"/>
                  </a:cubicBezTo>
                  <a:cubicBezTo>
                    <a:pt x="10104" y="21553"/>
                    <a:pt x="14707" y="21553"/>
                    <a:pt x="1931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628899" y="1000214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240"/>
                    <a:pt x="12000" y="12480"/>
                    <a:pt x="15600" y="16080"/>
                  </a:cubicBezTo>
                  <a:cubicBezTo>
                    <a:pt x="19200" y="19680"/>
                    <a:pt x="204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790543" y="1000214"/>
              <a:ext cx="5425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5480" y="1614"/>
                    <a:pt x="9664" y="3228"/>
                    <a:pt x="5926" y="5586"/>
                  </a:cubicBezTo>
                  <a:cubicBezTo>
                    <a:pt x="2187" y="7945"/>
                    <a:pt x="526" y="11048"/>
                    <a:pt x="110" y="13841"/>
                  </a:cubicBezTo>
                  <a:cubicBezTo>
                    <a:pt x="-305" y="16634"/>
                    <a:pt x="526" y="19117"/>
                    <a:pt x="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927349" y="127326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136900" y="1279614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467100" y="1266914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905557" y="1874090"/>
              <a:ext cx="177243" cy="42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60" fill="norm" stroke="1" extrusionOk="0">
                  <a:moveTo>
                    <a:pt x="2246" y="9969"/>
                  </a:moveTo>
                  <a:cubicBezTo>
                    <a:pt x="1732" y="13463"/>
                    <a:pt x="1218" y="16957"/>
                    <a:pt x="832" y="18969"/>
                  </a:cubicBezTo>
                  <a:cubicBezTo>
                    <a:pt x="446" y="20981"/>
                    <a:pt x="189" y="21510"/>
                    <a:pt x="61" y="21457"/>
                  </a:cubicBezTo>
                  <a:cubicBezTo>
                    <a:pt x="-68" y="21404"/>
                    <a:pt x="-68" y="20769"/>
                    <a:pt x="832" y="18492"/>
                  </a:cubicBezTo>
                  <a:cubicBezTo>
                    <a:pt x="1732" y="16216"/>
                    <a:pt x="3532" y="12298"/>
                    <a:pt x="5589" y="9069"/>
                  </a:cubicBezTo>
                  <a:cubicBezTo>
                    <a:pt x="7646" y="5839"/>
                    <a:pt x="9961" y="3298"/>
                    <a:pt x="11503" y="1816"/>
                  </a:cubicBezTo>
                  <a:cubicBezTo>
                    <a:pt x="13046" y="334"/>
                    <a:pt x="13818" y="-90"/>
                    <a:pt x="14589" y="16"/>
                  </a:cubicBezTo>
                  <a:cubicBezTo>
                    <a:pt x="15361" y="122"/>
                    <a:pt x="16132" y="757"/>
                    <a:pt x="16775" y="2769"/>
                  </a:cubicBezTo>
                  <a:cubicBezTo>
                    <a:pt x="17418" y="4781"/>
                    <a:pt x="17932" y="8169"/>
                    <a:pt x="18703" y="11292"/>
                  </a:cubicBezTo>
                  <a:cubicBezTo>
                    <a:pt x="19475" y="14416"/>
                    <a:pt x="20503" y="17275"/>
                    <a:pt x="21532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936750" y="2136864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645833" y="1944207"/>
              <a:ext cx="141818" cy="28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12254"/>
                  </a:moveTo>
                  <a:cubicBezTo>
                    <a:pt x="17409" y="9836"/>
                    <a:pt x="13218" y="7418"/>
                    <a:pt x="10961" y="5726"/>
                  </a:cubicBezTo>
                  <a:cubicBezTo>
                    <a:pt x="8704" y="4033"/>
                    <a:pt x="8382" y="3066"/>
                    <a:pt x="8382" y="2179"/>
                  </a:cubicBezTo>
                  <a:cubicBezTo>
                    <a:pt x="8382" y="1293"/>
                    <a:pt x="8704" y="487"/>
                    <a:pt x="9994" y="164"/>
                  </a:cubicBezTo>
                  <a:cubicBezTo>
                    <a:pt x="11284" y="-158"/>
                    <a:pt x="13540" y="3"/>
                    <a:pt x="15152" y="567"/>
                  </a:cubicBezTo>
                  <a:cubicBezTo>
                    <a:pt x="16764" y="1132"/>
                    <a:pt x="17731" y="2099"/>
                    <a:pt x="16442" y="4275"/>
                  </a:cubicBezTo>
                  <a:cubicBezTo>
                    <a:pt x="15152" y="6451"/>
                    <a:pt x="11606" y="9836"/>
                    <a:pt x="9027" y="11770"/>
                  </a:cubicBezTo>
                  <a:cubicBezTo>
                    <a:pt x="6448" y="13705"/>
                    <a:pt x="4836" y="14188"/>
                    <a:pt x="3224" y="14833"/>
                  </a:cubicBezTo>
                  <a:cubicBezTo>
                    <a:pt x="1612" y="15478"/>
                    <a:pt x="0" y="16284"/>
                    <a:pt x="0" y="16848"/>
                  </a:cubicBezTo>
                  <a:cubicBezTo>
                    <a:pt x="0" y="17412"/>
                    <a:pt x="1612" y="17735"/>
                    <a:pt x="3385" y="17815"/>
                  </a:cubicBezTo>
                  <a:cubicBezTo>
                    <a:pt x="5158" y="17896"/>
                    <a:pt x="7093" y="17735"/>
                    <a:pt x="9188" y="17573"/>
                  </a:cubicBezTo>
                  <a:cubicBezTo>
                    <a:pt x="11284" y="17412"/>
                    <a:pt x="13540" y="17251"/>
                    <a:pt x="14991" y="17896"/>
                  </a:cubicBezTo>
                  <a:cubicBezTo>
                    <a:pt x="16442" y="18541"/>
                    <a:pt x="17087" y="19991"/>
                    <a:pt x="17731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441700" y="1870164"/>
              <a:ext cx="63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96"/>
                    <a:pt x="0" y="9992"/>
                    <a:pt x="3600" y="13592"/>
                  </a:cubicBezTo>
                  <a:cubicBezTo>
                    <a:pt x="7200" y="17192"/>
                    <a:pt x="14400" y="193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390900" y="1819094"/>
              <a:ext cx="212393" cy="34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91" fill="norm" stroke="1" extrusionOk="0">
                  <a:moveTo>
                    <a:pt x="1925" y="4337"/>
                  </a:moveTo>
                  <a:cubicBezTo>
                    <a:pt x="1925" y="3290"/>
                    <a:pt x="1925" y="2242"/>
                    <a:pt x="2780" y="1391"/>
                  </a:cubicBezTo>
                  <a:cubicBezTo>
                    <a:pt x="3636" y="541"/>
                    <a:pt x="5347" y="-114"/>
                    <a:pt x="7913" y="17"/>
                  </a:cubicBezTo>
                  <a:cubicBezTo>
                    <a:pt x="10479" y="148"/>
                    <a:pt x="13901" y="1064"/>
                    <a:pt x="15612" y="2570"/>
                  </a:cubicBezTo>
                  <a:cubicBezTo>
                    <a:pt x="17323" y="4075"/>
                    <a:pt x="17323" y="6170"/>
                    <a:pt x="16895" y="7544"/>
                  </a:cubicBezTo>
                  <a:cubicBezTo>
                    <a:pt x="16467" y="8919"/>
                    <a:pt x="15612" y="9573"/>
                    <a:pt x="14543" y="10162"/>
                  </a:cubicBezTo>
                  <a:cubicBezTo>
                    <a:pt x="13473" y="10751"/>
                    <a:pt x="12190" y="11275"/>
                    <a:pt x="12190" y="11537"/>
                  </a:cubicBezTo>
                  <a:cubicBezTo>
                    <a:pt x="12190" y="11799"/>
                    <a:pt x="13473" y="11799"/>
                    <a:pt x="15184" y="12191"/>
                  </a:cubicBezTo>
                  <a:cubicBezTo>
                    <a:pt x="16895" y="12584"/>
                    <a:pt x="19034" y="13370"/>
                    <a:pt x="20210" y="14090"/>
                  </a:cubicBezTo>
                  <a:cubicBezTo>
                    <a:pt x="21386" y="14810"/>
                    <a:pt x="21600" y="15464"/>
                    <a:pt x="21386" y="16511"/>
                  </a:cubicBezTo>
                  <a:cubicBezTo>
                    <a:pt x="21172" y="17559"/>
                    <a:pt x="20531" y="18999"/>
                    <a:pt x="18071" y="19981"/>
                  </a:cubicBezTo>
                  <a:cubicBezTo>
                    <a:pt x="15612" y="20962"/>
                    <a:pt x="11335" y="21486"/>
                    <a:pt x="8020" y="21224"/>
                  </a:cubicBezTo>
                  <a:cubicBezTo>
                    <a:pt x="4705" y="20962"/>
                    <a:pt x="2352" y="19915"/>
                    <a:pt x="0" y="1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835150" y="2841714"/>
              <a:ext cx="196850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9" y="2065"/>
                    <a:pt x="1858" y="4129"/>
                    <a:pt x="2555" y="7465"/>
                  </a:cubicBezTo>
                  <a:cubicBezTo>
                    <a:pt x="3252" y="10800"/>
                    <a:pt x="3716" y="15406"/>
                    <a:pt x="3948" y="18106"/>
                  </a:cubicBezTo>
                  <a:cubicBezTo>
                    <a:pt x="4181" y="20806"/>
                    <a:pt x="4181" y="21600"/>
                    <a:pt x="3948" y="21600"/>
                  </a:cubicBezTo>
                  <a:cubicBezTo>
                    <a:pt x="3716" y="21600"/>
                    <a:pt x="3252" y="20806"/>
                    <a:pt x="2787" y="19774"/>
                  </a:cubicBezTo>
                  <a:cubicBezTo>
                    <a:pt x="2323" y="18741"/>
                    <a:pt x="1858" y="17471"/>
                    <a:pt x="2206" y="16597"/>
                  </a:cubicBezTo>
                  <a:cubicBezTo>
                    <a:pt x="2555" y="15724"/>
                    <a:pt x="3716" y="15247"/>
                    <a:pt x="5923" y="14294"/>
                  </a:cubicBezTo>
                  <a:cubicBezTo>
                    <a:pt x="8129" y="13341"/>
                    <a:pt x="11381" y="11912"/>
                    <a:pt x="13703" y="10085"/>
                  </a:cubicBezTo>
                  <a:cubicBezTo>
                    <a:pt x="16026" y="8259"/>
                    <a:pt x="17419" y="6035"/>
                    <a:pt x="18465" y="4129"/>
                  </a:cubicBezTo>
                  <a:cubicBezTo>
                    <a:pt x="19510" y="2224"/>
                    <a:pt x="20206" y="635"/>
                    <a:pt x="20555" y="318"/>
                  </a:cubicBezTo>
                  <a:cubicBezTo>
                    <a:pt x="20903" y="0"/>
                    <a:pt x="20903" y="953"/>
                    <a:pt x="20903" y="4288"/>
                  </a:cubicBezTo>
                  <a:cubicBezTo>
                    <a:pt x="20903" y="7624"/>
                    <a:pt x="20903" y="13341"/>
                    <a:pt x="21019" y="16597"/>
                  </a:cubicBezTo>
                  <a:cubicBezTo>
                    <a:pt x="21135" y="19853"/>
                    <a:pt x="21368" y="20647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089655" y="3025864"/>
              <a:ext cx="64736" cy="13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124" fill="norm" stroke="1" extrusionOk="0">
                  <a:moveTo>
                    <a:pt x="11989" y="7087"/>
                  </a:moveTo>
                  <a:cubicBezTo>
                    <a:pt x="8614" y="7425"/>
                    <a:pt x="5239" y="7762"/>
                    <a:pt x="3214" y="8775"/>
                  </a:cubicBezTo>
                  <a:cubicBezTo>
                    <a:pt x="1189" y="9788"/>
                    <a:pt x="514" y="11475"/>
                    <a:pt x="176" y="13500"/>
                  </a:cubicBezTo>
                  <a:cubicBezTo>
                    <a:pt x="-161" y="15525"/>
                    <a:pt x="-161" y="17887"/>
                    <a:pt x="1526" y="19406"/>
                  </a:cubicBezTo>
                  <a:cubicBezTo>
                    <a:pt x="3214" y="20925"/>
                    <a:pt x="6589" y="21600"/>
                    <a:pt x="10639" y="20756"/>
                  </a:cubicBezTo>
                  <a:cubicBezTo>
                    <a:pt x="14689" y="19912"/>
                    <a:pt x="19414" y="17550"/>
                    <a:pt x="20427" y="13838"/>
                  </a:cubicBezTo>
                  <a:cubicBezTo>
                    <a:pt x="21439" y="10125"/>
                    <a:pt x="18739" y="5062"/>
                    <a:pt x="160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292350" y="2905214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292350" y="3063964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597149" y="2885134"/>
              <a:ext cx="304801" cy="29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1367"/>
                  </a:moveTo>
                  <a:cubicBezTo>
                    <a:pt x="900" y="19978"/>
                    <a:pt x="1800" y="18590"/>
                    <a:pt x="3075" y="15890"/>
                  </a:cubicBezTo>
                  <a:cubicBezTo>
                    <a:pt x="4350" y="13190"/>
                    <a:pt x="6000" y="9178"/>
                    <a:pt x="6900" y="6787"/>
                  </a:cubicBezTo>
                  <a:cubicBezTo>
                    <a:pt x="7800" y="4396"/>
                    <a:pt x="7950" y="3624"/>
                    <a:pt x="8100" y="2621"/>
                  </a:cubicBezTo>
                  <a:cubicBezTo>
                    <a:pt x="8250" y="1618"/>
                    <a:pt x="8400" y="384"/>
                    <a:pt x="8250" y="76"/>
                  </a:cubicBezTo>
                  <a:cubicBezTo>
                    <a:pt x="8100" y="-233"/>
                    <a:pt x="7650" y="384"/>
                    <a:pt x="7350" y="2390"/>
                  </a:cubicBezTo>
                  <a:cubicBezTo>
                    <a:pt x="7050" y="4396"/>
                    <a:pt x="6900" y="7790"/>
                    <a:pt x="6975" y="10104"/>
                  </a:cubicBezTo>
                  <a:cubicBezTo>
                    <a:pt x="7050" y="12418"/>
                    <a:pt x="7350" y="13653"/>
                    <a:pt x="7800" y="14501"/>
                  </a:cubicBezTo>
                  <a:cubicBezTo>
                    <a:pt x="8250" y="15350"/>
                    <a:pt x="8850" y="15813"/>
                    <a:pt x="9600" y="15967"/>
                  </a:cubicBezTo>
                  <a:cubicBezTo>
                    <a:pt x="10350" y="16121"/>
                    <a:pt x="11250" y="15967"/>
                    <a:pt x="12675" y="14270"/>
                  </a:cubicBezTo>
                  <a:cubicBezTo>
                    <a:pt x="14100" y="12573"/>
                    <a:pt x="16050" y="9333"/>
                    <a:pt x="17175" y="7096"/>
                  </a:cubicBezTo>
                  <a:cubicBezTo>
                    <a:pt x="18300" y="4858"/>
                    <a:pt x="18600" y="3624"/>
                    <a:pt x="18825" y="2621"/>
                  </a:cubicBezTo>
                  <a:cubicBezTo>
                    <a:pt x="19050" y="1618"/>
                    <a:pt x="19200" y="847"/>
                    <a:pt x="19275" y="924"/>
                  </a:cubicBezTo>
                  <a:cubicBezTo>
                    <a:pt x="19350" y="1001"/>
                    <a:pt x="19350" y="1927"/>
                    <a:pt x="19275" y="3856"/>
                  </a:cubicBezTo>
                  <a:cubicBezTo>
                    <a:pt x="19200" y="5784"/>
                    <a:pt x="19050" y="8716"/>
                    <a:pt x="18975" y="10567"/>
                  </a:cubicBezTo>
                  <a:cubicBezTo>
                    <a:pt x="18900" y="12418"/>
                    <a:pt x="18900" y="13190"/>
                    <a:pt x="19350" y="13807"/>
                  </a:cubicBezTo>
                  <a:cubicBezTo>
                    <a:pt x="19800" y="14424"/>
                    <a:pt x="20700" y="14887"/>
                    <a:pt x="21600" y="15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965450" y="3025864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57"/>
                    <a:pt x="0" y="11314"/>
                    <a:pt x="3600" y="14914"/>
                  </a:cubicBezTo>
                  <a:cubicBezTo>
                    <a:pt x="7200" y="18514"/>
                    <a:pt x="144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098800" y="2949664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117850" y="3025864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302000" y="2876474"/>
              <a:ext cx="266700" cy="21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1307"/>
                  </a:moveTo>
                  <a:cubicBezTo>
                    <a:pt x="2229" y="16370"/>
                    <a:pt x="4457" y="11433"/>
                    <a:pt x="5829" y="8450"/>
                  </a:cubicBezTo>
                  <a:cubicBezTo>
                    <a:pt x="7200" y="5467"/>
                    <a:pt x="7714" y="4438"/>
                    <a:pt x="8229" y="3204"/>
                  </a:cubicBezTo>
                  <a:cubicBezTo>
                    <a:pt x="8743" y="1970"/>
                    <a:pt x="9257" y="530"/>
                    <a:pt x="9171" y="118"/>
                  </a:cubicBezTo>
                  <a:cubicBezTo>
                    <a:pt x="9086" y="-293"/>
                    <a:pt x="8400" y="324"/>
                    <a:pt x="7714" y="2587"/>
                  </a:cubicBezTo>
                  <a:cubicBezTo>
                    <a:pt x="7029" y="4850"/>
                    <a:pt x="6343" y="8758"/>
                    <a:pt x="6000" y="11227"/>
                  </a:cubicBezTo>
                  <a:cubicBezTo>
                    <a:pt x="5657" y="13696"/>
                    <a:pt x="5657" y="14724"/>
                    <a:pt x="5829" y="15753"/>
                  </a:cubicBezTo>
                  <a:cubicBezTo>
                    <a:pt x="6000" y="16781"/>
                    <a:pt x="6343" y="17810"/>
                    <a:pt x="6943" y="18427"/>
                  </a:cubicBezTo>
                  <a:cubicBezTo>
                    <a:pt x="7543" y="19044"/>
                    <a:pt x="8400" y="19250"/>
                    <a:pt x="9600" y="18530"/>
                  </a:cubicBezTo>
                  <a:cubicBezTo>
                    <a:pt x="10800" y="17810"/>
                    <a:pt x="12343" y="16164"/>
                    <a:pt x="13714" y="13901"/>
                  </a:cubicBezTo>
                  <a:cubicBezTo>
                    <a:pt x="15086" y="11638"/>
                    <a:pt x="16286" y="8758"/>
                    <a:pt x="17229" y="6084"/>
                  </a:cubicBezTo>
                  <a:cubicBezTo>
                    <a:pt x="18171" y="3410"/>
                    <a:pt x="18857" y="941"/>
                    <a:pt x="19200" y="530"/>
                  </a:cubicBezTo>
                  <a:cubicBezTo>
                    <a:pt x="19543" y="118"/>
                    <a:pt x="19543" y="1764"/>
                    <a:pt x="19886" y="4850"/>
                  </a:cubicBezTo>
                  <a:cubicBezTo>
                    <a:pt x="20229" y="7936"/>
                    <a:pt x="20914" y="12461"/>
                    <a:pt x="21600" y="16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613150" y="2982938"/>
              <a:ext cx="190500" cy="1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4686"/>
                  </a:moveTo>
                  <a:cubicBezTo>
                    <a:pt x="720" y="3024"/>
                    <a:pt x="1440" y="1363"/>
                    <a:pt x="2640" y="532"/>
                  </a:cubicBezTo>
                  <a:cubicBezTo>
                    <a:pt x="3840" y="-299"/>
                    <a:pt x="5520" y="-299"/>
                    <a:pt x="6720" y="1570"/>
                  </a:cubicBezTo>
                  <a:cubicBezTo>
                    <a:pt x="7920" y="3439"/>
                    <a:pt x="8640" y="7178"/>
                    <a:pt x="8640" y="9878"/>
                  </a:cubicBezTo>
                  <a:cubicBezTo>
                    <a:pt x="8640" y="12578"/>
                    <a:pt x="7920" y="14239"/>
                    <a:pt x="7200" y="16109"/>
                  </a:cubicBezTo>
                  <a:cubicBezTo>
                    <a:pt x="6480" y="17978"/>
                    <a:pt x="5760" y="20055"/>
                    <a:pt x="6720" y="20678"/>
                  </a:cubicBezTo>
                  <a:cubicBezTo>
                    <a:pt x="7680" y="21301"/>
                    <a:pt x="10320" y="20470"/>
                    <a:pt x="13080" y="19432"/>
                  </a:cubicBezTo>
                  <a:cubicBezTo>
                    <a:pt x="15840" y="18393"/>
                    <a:pt x="18720" y="17147"/>
                    <a:pt x="21600" y="15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60450" y="3432264"/>
              <a:ext cx="10547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09"/>
                  </a:moveTo>
                  <a:cubicBezTo>
                    <a:pt x="74" y="14891"/>
                    <a:pt x="147" y="14073"/>
                    <a:pt x="251" y="13582"/>
                  </a:cubicBezTo>
                  <a:cubicBezTo>
                    <a:pt x="355" y="13091"/>
                    <a:pt x="490" y="12927"/>
                    <a:pt x="633" y="12682"/>
                  </a:cubicBezTo>
                  <a:cubicBezTo>
                    <a:pt x="776" y="12436"/>
                    <a:pt x="928" y="12109"/>
                    <a:pt x="1082" y="11945"/>
                  </a:cubicBezTo>
                  <a:cubicBezTo>
                    <a:pt x="1235" y="11782"/>
                    <a:pt x="1391" y="11782"/>
                    <a:pt x="1539" y="11618"/>
                  </a:cubicBezTo>
                  <a:cubicBezTo>
                    <a:pt x="1686" y="11455"/>
                    <a:pt x="1825" y="11127"/>
                    <a:pt x="1979" y="10800"/>
                  </a:cubicBezTo>
                  <a:cubicBezTo>
                    <a:pt x="2133" y="10473"/>
                    <a:pt x="2302" y="10145"/>
                    <a:pt x="2482" y="9736"/>
                  </a:cubicBezTo>
                  <a:cubicBezTo>
                    <a:pt x="2662" y="9327"/>
                    <a:pt x="2852" y="8836"/>
                    <a:pt x="3023" y="8345"/>
                  </a:cubicBezTo>
                  <a:cubicBezTo>
                    <a:pt x="3195" y="7855"/>
                    <a:pt x="3346" y="7364"/>
                    <a:pt x="3500" y="6873"/>
                  </a:cubicBezTo>
                  <a:cubicBezTo>
                    <a:pt x="3654" y="6382"/>
                    <a:pt x="3810" y="5891"/>
                    <a:pt x="3968" y="5482"/>
                  </a:cubicBezTo>
                  <a:cubicBezTo>
                    <a:pt x="4127" y="5073"/>
                    <a:pt x="4287" y="4745"/>
                    <a:pt x="4456" y="4418"/>
                  </a:cubicBezTo>
                  <a:cubicBezTo>
                    <a:pt x="4625" y="4091"/>
                    <a:pt x="4803" y="3764"/>
                    <a:pt x="4985" y="3436"/>
                  </a:cubicBezTo>
                  <a:cubicBezTo>
                    <a:pt x="5167" y="3109"/>
                    <a:pt x="5353" y="2782"/>
                    <a:pt x="5540" y="2536"/>
                  </a:cubicBezTo>
                  <a:cubicBezTo>
                    <a:pt x="5726" y="2291"/>
                    <a:pt x="5913" y="2127"/>
                    <a:pt x="6053" y="1964"/>
                  </a:cubicBezTo>
                  <a:cubicBezTo>
                    <a:pt x="6194" y="1800"/>
                    <a:pt x="6290" y="1636"/>
                    <a:pt x="6387" y="1555"/>
                  </a:cubicBezTo>
                  <a:cubicBezTo>
                    <a:pt x="6485" y="1473"/>
                    <a:pt x="6584" y="1473"/>
                    <a:pt x="6680" y="1391"/>
                  </a:cubicBezTo>
                  <a:cubicBezTo>
                    <a:pt x="6775" y="1309"/>
                    <a:pt x="6866" y="1145"/>
                    <a:pt x="6972" y="1064"/>
                  </a:cubicBezTo>
                  <a:cubicBezTo>
                    <a:pt x="7079" y="982"/>
                    <a:pt x="7200" y="982"/>
                    <a:pt x="7306" y="900"/>
                  </a:cubicBezTo>
                  <a:cubicBezTo>
                    <a:pt x="7412" y="818"/>
                    <a:pt x="7503" y="655"/>
                    <a:pt x="7605" y="573"/>
                  </a:cubicBezTo>
                  <a:cubicBezTo>
                    <a:pt x="7707" y="491"/>
                    <a:pt x="7820" y="491"/>
                    <a:pt x="7933" y="491"/>
                  </a:cubicBezTo>
                  <a:cubicBezTo>
                    <a:pt x="8045" y="491"/>
                    <a:pt x="8158" y="491"/>
                    <a:pt x="8266" y="409"/>
                  </a:cubicBezTo>
                  <a:cubicBezTo>
                    <a:pt x="8375" y="327"/>
                    <a:pt x="8479" y="164"/>
                    <a:pt x="8654" y="82"/>
                  </a:cubicBezTo>
                  <a:cubicBezTo>
                    <a:pt x="8830" y="0"/>
                    <a:pt x="9077" y="0"/>
                    <a:pt x="9250" y="0"/>
                  </a:cubicBezTo>
                  <a:cubicBezTo>
                    <a:pt x="9424" y="0"/>
                    <a:pt x="9523" y="0"/>
                    <a:pt x="9703" y="0"/>
                  </a:cubicBezTo>
                  <a:cubicBezTo>
                    <a:pt x="9883" y="0"/>
                    <a:pt x="10143" y="0"/>
                    <a:pt x="10336" y="0"/>
                  </a:cubicBezTo>
                  <a:cubicBezTo>
                    <a:pt x="10529" y="0"/>
                    <a:pt x="10655" y="0"/>
                    <a:pt x="10841" y="0"/>
                  </a:cubicBezTo>
                  <a:cubicBezTo>
                    <a:pt x="11028" y="0"/>
                    <a:pt x="11275" y="0"/>
                    <a:pt x="11459" y="82"/>
                  </a:cubicBezTo>
                  <a:cubicBezTo>
                    <a:pt x="11643" y="164"/>
                    <a:pt x="11764" y="327"/>
                    <a:pt x="11949" y="573"/>
                  </a:cubicBezTo>
                  <a:cubicBezTo>
                    <a:pt x="12133" y="818"/>
                    <a:pt x="12380" y="1145"/>
                    <a:pt x="12569" y="1309"/>
                  </a:cubicBezTo>
                  <a:cubicBezTo>
                    <a:pt x="12757" y="1473"/>
                    <a:pt x="12887" y="1473"/>
                    <a:pt x="13080" y="1718"/>
                  </a:cubicBezTo>
                  <a:cubicBezTo>
                    <a:pt x="13273" y="1964"/>
                    <a:pt x="13529" y="2455"/>
                    <a:pt x="13715" y="2782"/>
                  </a:cubicBezTo>
                  <a:cubicBezTo>
                    <a:pt x="13902" y="3109"/>
                    <a:pt x="14019" y="3273"/>
                    <a:pt x="14144" y="3436"/>
                  </a:cubicBezTo>
                  <a:cubicBezTo>
                    <a:pt x="14270" y="3600"/>
                    <a:pt x="14404" y="3764"/>
                    <a:pt x="14597" y="4091"/>
                  </a:cubicBezTo>
                  <a:cubicBezTo>
                    <a:pt x="14790" y="4418"/>
                    <a:pt x="15042" y="4909"/>
                    <a:pt x="15226" y="5318"/>
                  </a:cubicBezTo>
                  <a:cubicBezTo>
                    <a:pt x="15410" y="5727"/>
                    <a:pt x="15527" y="6055"/>
                    <a:pt x="15651" y="6382"/>
                  </a:cubicBezTo>
                  <a:cubicBezTo>
                    <a:pt x="15774" y="6709"/>
                    <a:pt x="15904" y="7036"/>
                    <a:pt x="16030" y="7364"/>
                  </a:cubicBezTo>
                  <a:cubicBezTo>
                    <a:pt x="16156" y="7691"/>
                    <a:pt x="16277" y="8018"/>
                    <a:pt x="16394" y="8345"/>
                  </a:cubicBezTo>
                  <a:cubicBezTo>
                    <a:pt x="16511" y="8673"/>
                    <a:pt x="16624" y="9000"/>
                    <a:pt x="16741" y="9327"/>
                  </a:cubicBezTo>
                  <a:cubicBezTo>
                    <a:pt x="16858" y="9655"/>
                    <a:pt x="16979" y="9982"/>
                    <a:pt x="17096" y="10227"/>
                  </a:cubicBezTo>
                  <a:cubicBezTo>
                    <a:pt x="17213" y="10473"/>
                    <a:pt x="17326" y="10636"/>
                    <a:pt x="17436" y="10882"/>
                  </a:cubicBezTo>
                  <a:cubicBezTo>
                    <a:pt x="17547" y="11127"/>
                    <a:pt x="17655" y="11455"/>
                    <a:pt x="17772" y="11782"/>
                  </a:cubicBezTo>
                  <a:cubicBezTo>
                    <a:pt x="17889" y="12109"/>
                    <a:pt x="18015" y="12436"/>
                    <a:pt x="18121" y="12764"/>
                  </a:cubicBezTo>
                  <a:cubicBezTo>
                    <a:pt x="18228" y="13091"/>
                    <a:pt x="18314" y="13418"/>
                    <a:pt x="18412" y="13664"/>
                  </a:cubicBezTo>
                  <a:cubicBezTo>
                    <a:pt x="18509" y="13909"/>
                    <a:pt x="18618" y="14073"/>
                    <a:pt x="18720" y="14318"/>
                  </a:cubicBezTo>
                  <a:cubicBezTo>
                    <a:pt x="18821" y="14564"/>
                    <a:pt x="18917" y="14891"/>
                    <a:pt x="19056" y="15218"/>
                  </a:cubicBezTo>
                  <a:cubicBezTo>
                    <a:pt x="19194" y="15545"/>
                    <a:pt x="19376" y="15873"/>
                    <a:pt x="19554" y="16200"/>
                  </a:cubicBezTo>
                  <a:cubicBezTo>
                    <a:pt x="19732" y="16527"/>
                    <a:pt x="19905" y="16855"/>
                    <a:pt x="20094" y="17182"/>
                  </a:cubicBezTo>
                  <a:cubicBezTo>
                    <a:pt x="20282" y="17509"/>
                    <a:pt x="20486" y="17836"/>
                    <a:pt x="20688" y="18245"/>
                  </a:cubicBezTo>
                  <a:cubicBezTo>
                    <a:pt x="20889" y="18655"/>
                    <a:pt x="21089" y="19145"/>
                    <a:pt x="21240" y="19718"/>
                  </a:cubicBezTo>
                  <a:cubicBezTo>
                    <a:pt x="21392" y="20291"/>
                    <a:pt x="21496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689100" y="3921214"/>
              <a:ext cx="19050" cy="33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0"/>
                  </a:moveTo>
                  <a:cubicBezTo>
                    <a:pt x="19200" y="4725"/>
                    <a:pt x="16800" y="9450"/>
                    <a:pt x="15600" y="12825"/>
                  </a:cubicBezTo>
                  <a:cubicBezTo>
                    <a:pt x="14400" y="16200"/>
                    <a:pt x="14400" y="18225"/>
                    <a:pt x="14400" y="19575"/>
                  </a:cubicBezTo>
                  <a:cubicBezTo>
                    <a:pt x="14400" y="20925"/>
                    <a:pt x="14400" y="21600"/>
                    <a:pt x="12000" y="21330"/>
                  </a:cubicBezTo>
                  <a:cubicBezTo>
                    <a:pt x="9600" y="21060"/>
                    <a:pt x="4800" y="19845"/>
                    <a:pt x="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657350" y="3859416"/>
              <a:ext cx="242784" cy="40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19" fill="norm" stroke="1" extrusionOk="0">
                  <a:moveTo>
                    <a:pt x="0" y="2947"/>
                  </a:moveTo>
                  <a:cubicBezTo>
                    <a:pt x="186" y="2385"/>
                    <a:pt x="372" y="1822"/>
                    <a:pt x="931" y="1316"/>
                  </a:cubicBezTo>
                  <a:cubicBezTo>
                    <a:pt x="1490" y="810"/>
                    <a:pt x="2421" y="360"/>
                    <a:pt x="3910" y="135"/>
                  </a:cubicBezTo>
                  <a:cubicBezTo>
                    <a:pt x="5400" y="-90"/>
                    <a:pt x="7448" y="-90"/>
                    <a:pt x="10055" y="585"/>
                  </a:cubicBezTo>
                  <a:cubicBezTo>
                    <a:pt x="12662" y="1260"/>
                    <a:pt x="15828" y="2610"/>
                    <a:pt x="18062" y="4466"/>
                  </a:cubicBezTo>
                  <a:cubicBezTo>
                    <a:pt x="20297" y="6322"/>
                    <a:pt x="21600" y="8685"/>
                    <a:pt x="21321" y="11048"/>
                  </a:cubicBezTo>
                  <a:cubicBezTo>
                    <a:pt x="21041" y="13410"/>
                    <a:pt x="19179" y="15773"/>
                    <a:pt x="17410" y="17291"/>
                  </a:cubicBezTo>
                  <a:cubicBezTo>
                    <a:pt x="15641" y="18810"/>
                    <a:pt x="13966" y="19485"/>
                    <a:pt x="12103" y="20104"/>
                  </a:cubicBezTo>
                  <a:cubicBezTo>
                    <a:pt x="10241" y="20722"/>
                    <a:pt x="8193" y="21285"/>
                    <a:pt x="7634" y="21397"/>
                  </a:cubicBezTo>
                  <a:cubicBezTo>
                    <a:pt x="7076" y="21510"/>
                    <a:pt x="8007" y="21173"/>
                    <a:pt x="8938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000250" y="405456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038350" y="4175214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396304" y="3843394"/>
              <a:ext cx="156397" cy="44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89" fill="norm" stroke="1" extrusionOk="0">
                  <a:moveTo>
                    <a:pt x="13504" y="2843"/>
                  </a:moveTo>
                  <a:cubicBezTo>
                    <a:pt x="13792" y="2331"/>
                    <a:pt x="14080" y="1819"/>
                    <a:pt x="13648" y="1358"/>
                  </a:cubicBezTo>
                  <a:cubicBezTo>
                    <a:pt x="13216" y="898"/>
                    <a:pt x="12064" y="488"/>
                    <a:pt x="10768" y="232"/>
                  </a:cubicBezTo>
                  <a:cubicBezTo>
                    <a:pt x="9472" y="-24"/>
                    <a:pt x="8032" y="-126"/>
                    <a:pt x="6448" y="232"/>
                  </a:cubicBezTo>
                  <a:cubicBezTo>
                    <a:pt x="4864" y="591"/>
                    <a:pt x="3136" y="1410"/>
                    <a:pt x="3568" y="2536"/>
                  </a:cubicBezTo>
                  <a:cubicBezTo>
                    <a:pt x="4000" y="3662"/>
                    <a:pt x="6592" y="5095"/>
                    <a:pt x="8320" y="6374"/>
                  </a:cubicBezTo>
                  <a:cubicBezTo>
                    <a:pt x="10048" y="7654"/>
                    <a:pt x="10912" y="8780"/>
                    <a:pt x="10624" y="9599"/>
                  </a:cubicBezTo>
                  <a:cubicBezTo>
                    <a:pt x="10336" y="10418"/>
                    <a:pt x="8896" y="10930"/>
                    <a:pt x="7168" y="11339"/>
                  </a:cubicBezTo>
                  <a:cubicBezTo>
                    <a:pt x="5440" y="11749"/>
                    <a:pt x="3424" y="12056"/>
                    <a:pt x="1984" y="12005"/>
                  </a:cubicBezTo>
                  <a:cubicBezTo>
                    <a:pt x="544" y="11954"/>
                    <a:pt x="-320" y="11544"/>
                    <a:pt x="112" y="11288"/>
                  </a:cubicBezTo>
                  <a:cubicBezTo>
                    <a:pt x="544" y="11032"/>
                    <a:pt x="2272" y="10930"/>
                    <a:pt x="4000" y="11032"/>
                  </a:cubicBezTo>
                  <a:cubicBezTo>
                    <a:pt x="5728" y="11135"/>
                    <a:pt x="7456" y="11442"/>
                    <a:pt x="8608" y="11851"/>
                  </a:cubicBezTo>
                  <a:cubicBezTo>
                    <a:pt x="9760" y="12261"/>
                    <a:pt x="10336" y="12773"/>
                    <a:pt x="9616" y="13847"/>
                  </a:cubicBezTo>
                  <a:cubicBezTo>
                    <a:pt x="8896" y="14922"/>
                    <a:pt x="6880" y="16560"/>
                    <a:pt x="5440" y="17584"/>
                  </a:cubicBezTo>
                  <a:cubicBezTo>
                    <a:pt x="4000" y="18608"/>
                    <a:pt x="3136" y="19017"/>
                    <a:pt x="2560" y="19529"/>
                  </a:cubicBezTo>
                  <a:cubicBezTo>
                    <a:pt x="1984" y="20041"/>
                    <a:pt x="1696" y="20655"/>
                    <a:pt x="2272" y="21013"/>
                  </a:cubicBezTo>
                  <a:cubicBezTo>
                    <a:pt x="2848" y="21372"/>
                    <a:pt x="4288" y="21474"/>
                    <a:pt x="7600" y="21320"/>
                  </a:cubicBezTo>
                  <a:cubicBezTo>
                    <a:pt x="10912" y="21167"/>
                    <a:pt x="16096" y="20757"/>
                    <a:pt x="21280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679700" y="3933914"/>
              <a:ext cx="152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040"/>
                    <a:pt x="7800" y="6080"/>
                    <a:pt x="11400" y="9680"/>
                  </a:cubicBezTo>
                  <a:cubicBezTo>
                    <a:pt x="15000" y="13280"/>
                    <a:pt x="18300" y="17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702792" y="3908514"/>
              <a:ext cx="161058" cy="36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98" fill="norm" stroke="1" extrusionOk="0">
                  <a:moveTo>
                    <a:pt x="21345" y="0"/>
                  </a:moveTo>
                  <a:cubicBezTo>
                    <a:pt x="18540" y="2653"/>
                    <a:pt x="15735" y="5305"/>
                    <a:pt x="12649" y="8337"/>
                  </a:cubicBezTo>
                  <a:cubicBezTo>
                    <a:pt x="9563" y="11368"/>
                    <a:pt x="6197" y="14779"/>
                    <a:pt x="4093" y="16800"/>
                  </a:cubicBezTo>
                  <a:cubicBezTo>
                    <a:pt x="1989" y="18821"/>
                    <a:pt x="1148" y="19453"/>
                    <a:pt x="587" y="20084"/>
                  </a:cubicBezTo>
                  <a:cubicBezTo>
                    <a:pt x="26" y="20716"/>
                    <a:pt x="-255" y="21347"/>
                    <a:pt x="306" y="21474"/>
                  </a:cubicBezTo>
                  <a:cubicBezTo>
                    <a:pt x="867" y="21600"/>
                    <a:pt x="2270" y="21221"/>
                    <a:pt x="3672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882900" y="4156164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978150" y="4124414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219450" y="3908514"/>
              <a:ext cx="146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3771"/>
                    <a:pt x="6261" y="7543"/>
                    <a:pt x="8922" y="10629"/>
                  </a:cubicBezTo>
                  <a:cubicBezTo>
                    <a:pt x="11583" y="13714"/>
                    <a:pt x="13774" y="16114"/>
                    <a:pt x="15809" y="17829"/>
                  </a:cubicBezTo>
                  <a:cubicBezTo>
                    <a:pt x="17843" y="19543"/>
                    <a:pt x="19722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320486" y="3923679"/>
              <a:ext cx="121214" cy="32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04" fill="norm" stroke="1" extrusionOk="0">
                  <a:moveTo>
                    <a:pt x="21327" y="251"/>
                  </a:moveTo>
                  <a:cubicBezTo>
                    <a:pt x="19465" y="-23"/>
                    <a:pt x="17603" y="-296"/>
                    <a:pt x="15555" y="729"/>
                  </a:cubicBezTo>
                  <a:cubicBezTo>
                    <a:pt x="13506" y="1755"/>
                    <a:pt x="11272" y="4079"/>
                    <a:pt x="9224" y="6950"/>
                  </a:cubicBezTo>
                  <a:cubicBezTo>
                    <a:pt x="7175" y="9820"/>
                    <a:pt x="5313" y="13238"/>
                    <a:pt x="4010" y="15494"/>
                  </a:cubicBezTo>
                  <a:cubicBezTo>
                    <a:pt x="2706" y="17750"/>
                    <a:pt x="1961" y="18843"/>
                    <a:pt x="1217" y="19732"/>
                  </a:cubicBezTo>
                  <a:cubicBezTo>
                    <a:pt x="472" y="20620"/>
                    <a:pt x="-273" y="21304"/>
                    <a:pt x="99" y="21304"/>
                  </a:cubicBezTo>
                  <a:cubicBezTo>
                    <a:pt x="472" y="21304"/>
                    <a:pt x="1961" y="20620"/>
                    <a:pt x="3451" y="1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454400" y="4149814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524250" y="4245064"/>
              <a:ext cx="508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848099" y="3933914"/>
              <a:ext cx="161745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5" fill="norm" stroke="1" extrusionOk="0">
                  <a:moveTo>
                    <a:pt x="0" y="0"/>
                  </a:moveTo>
                  <a:cubicBezTo>
                    <a:pt x="5049" y="4521"/>
                    <a:pt x="10099" y="9042"/>
                    <a:pt x="13325" y="12307"/>
                  </a:cubicBezTo>
                  <a:cubicBezTo>
                    <a:pt x="16551" y="15572"/>
                    <a:pt x="17953" y="17581"/>
                    <a:pt x="19075" y="19005"/>
                  </a:cubicBezTo>
                  <a:cubicBezTo>
                    <a:pt x="20197" y="20428"/>
                    <a:pt x="21039" y="21265"/>
                    <a:pt x="21319" y="21433"/>
                  </a:cubicBezTo>
                  <a:cubicBezTo>
                    <a:pt x="21600" y="21600"/>
                    <a:pt x="21319" y="21098"/>
                    <a:pt x="21039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911600" y="3908514"/>
              <a:ext cx="1143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108"/>
                    <a:pt x="15200" y="2215"/>
                    <a:pt x="12400" y="4638"/>
                  </a:cubicBezTo>
                  <a:cubicBezTo>
                    <a:pt x="9600" y="7062"/>
                    <a:pt x="7200" y="10800"/>
                    <a:pt x="5200" y="13846"/>
                  </a:cubicBezTo>
                  <a:cubicBezTo>
                    <a:pt x="3200" y="16892"/>
                    <a:pt x="1600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057650" y="4123217"/>
              <a:ext cx="203200" cy="11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6" fill="norm" stroke="1" extrusionOk="0">
                  <a:moveTo>
                    <a:pt x="0" y="5898"/>
                  </a:moveTo>
                  <a:cubicBezTo>
                    <a:pt x="675" y="4003"/>
                    <a:pt x="1350" y="2109"/>
                    <a:pt x="2700" y="972"/>
                  </a:cubicBezTo>
                  <a:cubicBezTo>
                    <a:pt x="4050" y="-165"/>
                    <a:pt x="6075" y="-544"/>
                    <a:pt x="7312" y="1161"/>
                  </a:cubicBezTo>
                  <a:cubicBezTo>
                    <a:pt x="8550" y="2867"/>
                    <a:pt x="9000" y="6656"/>
                    <a:pt x="8888" y="9309"/>
                  </a:cubicBezTo>
                  <a:cubicBezTo>
                    <a:pt x="8775" y="11961"/>
                    <a:pt x="8100" y="13477"/>
                    <a:pt x="7312" y="14993"/>
                  </a:cubicBezTo>
                  <a:cubicBezTo>
                    <a:pt x="6525" y="16509"/>
                    <a:pt x="5625" y="18024"/>
                    <a:pt x="5738" y="19161"/>
                  </a:cubicBezTo>
                  <a:cubicBezTo>
                    <a:pt x="5850" y="20298"/>
                    <a:pt x="6975" y="21056"/>
                    <a:pt x="9788" y="20677"/>
                  </a:cubicBezTo>
                  <a:cubicBezTo>
                    <a:pt x="12600" y="20298"/>
                    <a:pt x="17100" y="18782"/>
                    <a:pt x="21600" y="17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279900" y="4086314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546600" y="3876764"/>
              <a:ext cx="165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950"/>
                    <a:pt x="8862" y="9900"/>
                    <a:pt x="11908" y="13388"/>
                  </a:cubicBezTo>
                  <a:cubicBezTo>
                    <a:pt x="14954" y="16875"/>
                    <a:pt x="16615" y="18900"/>
                    <a:pt x="18000" y="20025"/>
                  </a:cubicBezTo>
                  <a:cubicBezTo>
                    <a:pt x="19385" y="21150"/>
                    <a:pt x="20492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635499" y="3883114"/>
              <a:ext cx="1333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110"/>
                    <a:pt x="14743" y="4221"/>
                    <a:pt x="11657" y="7014"/>
                  </a:cubicBezTo>
                  <a:cubicBezTo>
                    <a:pt x="8571" y="9807"/>
                    <a:pt x="5829" y="13283"/>
                    <a:pt x="3943" y="15828"/>
                  </a:cubicBezTo>
                  <a:cubicBezTo>
                    <a:pt x="2057" y="18372"/>
                    <a:pt x="1029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705350" y="4151931"/>
              <a:ext cx="133350" cy="11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6442"/>
                  </a:moveTo>
                  <a:cubicBezTo>
                    <a:pt x="1029" y="4547"/>
                    <a:pt x="2057" y="2653"/>
                    <a:pt x="3600" y="1516"/>
                  </a:cubicBezTo>
                  <a:cubicBezTo>
                    <a:pt x="5143" y="379"/>
                    <a:pt x="7200" y="0"/>
                    <a:pt x="9086" y="0"/>
                  </a:cubicBezTo>
                  <a:cubicBezTo>
                    <a:pt x="10971" y="0"/>
                    <a:pt x="12686" y="379"/>
                    <a:pt x="13543" y="2653"/>
                  </a:cubicBezTo>
                  <a:cubicBezTo>
                    <a:pt x="14400" y="4926"/>
                    <a:pt x="14400" y="9095"/>
                    <a:pt x="13714" y="11747"/>
                  </a:cubicBezTo>
                  <a:cubicBezTo>
                    <a:pt x="13029" y="14400"/>
                    <a:pt x="11657" y="15537"/>
                    <a:pt x="9600" y="17053"/>
                  </a:cubicBezTo>
                  <a:cubicBezTo>
                    <a:pt x="7543" y="18568"/>
                    <a:pt x="4800" y="20463"/>
                    <a:pt x="4800" y="21032"/>
                  </a:cubicBezTo>
                  <a:cubicBezTo>
                    <a:pt x="4800" y="21600"/>
                    <a:pt x="7543" y="20842"/>
                    <a:pt x="10800" y="20274"/>
                  </a:cubicBezTo>
                  <a:cubicBezTo>
                    <a:pt x="14057" y="19705"/>
                    <a:pt x="17829" y="19326"/>
                    <a:pt x="21600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876799" y="4270464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181600" y="3921214"/>
              <a:ext cx="2095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3024"/>
                    <a:pt x="6982" y="6048"/>
                    <a:pt x="10145" y="9288"/>
                  </a:cubicBezTo>
                  <a:cubicBezTo>
                    <a:pt x="13309" y="12528"/>
                    <a:pt x="16145" y="15984"/>
                    <a:pt x="18000" y="18072"/>
                  </a:cubicBezTo>
                  <a:cubicBezTo>
                    <a:pt x="19855" y="20160"/>
                    <a:pt x="20727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226049" y="3965664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60"/>
                    <a:pt x="18831" y="320"/>
                    <a:pt x="16892" y="1760"/>
                  </a:cubicBezTo>
                  <a:cubicBezTo>
                    <a:pt x="14954" y="3200"/>
                    <a:pt x="12462" y="5920"/>
                    <a:pt x="9554" y="9440"/>
                  </a:cubicBezTo>
                  <a:cubicBezTo>
                    <a:pt x="6646" y="12960"/>
                    <a:pt x="3323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5454649" y="4120181"/>
              <a:ext cx="104913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4985" y="2009"/>
                  </a:moveTo>
                  <a:cubicBezTo>
                    <a:pt x="6231" y="1005"/>
                    <a:pt x="7477" y="0"/>
                    <a:pt x="8931" y="0"/>
                  </a:cubicBezTo>
                  <a:cubicBezTo>
                    <a:pt x="10385" y="0"/>
                    <a:pt x="12046" y="1005"/>
                    <a:pt x="12877" y="2135"/>
                  </a:cubicBezTo>
                  <a:cubicBezTo>
                    <a:pt x="13708" y="3265"/>
                    <a:pt x="13708" y="4521"/>
                    <a:pt x="12669" y="5651"/>
                  </a:cubicBezTo>
                  <a:cubicBezTo>
                    <a:pt x="11631" y="6781"/>
                    <a:pt x="9554" y="7786"/>
                    <a:pt x="9554" y="8288"/>
                  </a:cubicBezTo>
                  <a:cubicBezTo>
                    <a:pt x="9554" y="8791"/>
                    <a:pt x="11631" y="8791"/>
                    <a:pt x="13708" y="8916"/>
                  </a:cubicBezTo>
                  <a:cubicBezTo>
                    <a:pt x="15785" y="9042"/>
                    <a:pt x="17862" y="9293"/>
                    <a:pt x="19315" y="10549"/>
                  </a:cubicBezTo>
                  <a:cubicBezTo>
                    <a:pt x="20769" y="11805"/>
                    <a:pt x="21600" y="14065"/>
                    <a:pt x="18277" y="16074"/>
                  </a:cubicBezTo>
                  <a:cubicBezTo>
                    <a:pt x="14954" y="18084"/>
                    <a:pt x="7477" y="19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5645150" y="4111714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899150" y="3927564"/>
              <a:ext cx="1651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114"/>
                    <a:pt x="8308" y="8229"/>
                    <a:pt x="11908" y="11829"/>
                  </a:cubicBezTo>
                  <a:cubicBezTo>
                    <a:pt x="15508" y="15429"/>
                    <a:pt x="18554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038849" y="3940264"/>
              <a:ext cx="1016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150"/>
                    <a:pt x="12600" y="6300"/>
                    <a:pt x="9000" y="9900"/>
                  </a:cubicBezTo>
                  <a:cubicBezTo>
                    <a:pt x="5400" y="13500"/>
                    <a:pt x="2700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160442" y="4121467"/>
              <a:ext cx="71396" cy="20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466" fill="norm" stroke="1" extrusionOk="0">
                  <a:moveTo>
                    <a:pt x="3333" y="4274"/>
                  </a:moveTo>
                  <a:cubicBezTo>
                    <a:pt x="1533" y="3393"/>
                    <a:pt x="-267" y="2511"/>
                    <a:pt x="33" y="1739"/>
                  </a:cubicBezTo>
                  <a:cubicBezTo>
                    <a:pt x="333" y="968"/>
                    <a:pt x="2733" y="307"/>
                    <a:pt x="5433" y="86"/>
                  </a:cubicBezTo>
                  <a:cubicBezTo>
                    <a:pt x="8133" y="-134"/>
                    <a:pt x="11133" y="86"/>
                    <a:pt x="13833" y="527"/>
                  </a:cubicBezTo>
                  <a:cubicBezTo>
                    <a:pt x="16533" y="968"/>
                    <a:pt x="18933" y="1629"/>
                    <a:pt x="19833" y="2511"/>
                  </a:cubicBezTo>
                  <a:cubicBezTo>
                    <a:pt x="20733" y="3393"/>
                    <a:pt x="20133" y="4495"/>
                    <a:pt x="18033" y="5266"/>
                  </a:cubicBezTo>
                  <a:cubicBezTo>
                    <a:pt x="15933" y="6037"/>
                    <a:pt x="12333" y="6478"/>
                    <a:pt x="9033" y="6809"/>
                  </a:cubicBezTo>
                  <a:cubicBezTo>
                    <a:pt x="5733" y="7139"/>
                    <a:pt x="2733" y="7360"/>
                    <a:pt x="2733" y="7580"/>
                  </a:cubicBezTo>
                  <a:cubicBezTo>
                    <a:pt x="2733" y="7801"/>
                    <a:pt x="5733" y="8021"/>
                    <a:pt x="8733" y="8352"/>
                  </a:cubicBezTo>
                  <a:cubicBezTo>
                    <a:pt x="11733" y="8682"/>
                    <a:pt x="14733" y="9123"/>
                    <a:pt x="17133" y="10335"/>
                  </a:cubicBezTo>
                  <a:cubicBezTo>
                    <a:pt x="19533" y="11548"/>
                    <a:pt x="21333" y="13531"/>
                    <a:pt x="18933" y="15515"/>
                  </a:cubicBezTo>
                  <a:cubicBezTo>
                    <a:pt x="16533" y="17499"/>
                    <a:pt x="9933" y="19482"/>
                    <a:pt x="3333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6216649" y="4295864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6540499" y="4308564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6889750" y="4289514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7181850" y="4353014"/>
              <a:ext cx="1143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7531100" y="4021820"/>
              <a:ext cx="228600" cy="33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525"/>
                  </a:moveTo>
                  <a:cubicBezTo>
                    <a:pt x="600" y="1432"/>
                    <a:pt x="1200" y="338"/>
                    <a:pt x="1900" y="64"/>
                  </a:cubicBezTo>
                  <a:cubicBezTo>
                    <a:pt x="2600" y="-209"/>
                    <a:pt x="3400" y="338"/>
                    <a:pt x="5400" y="2730"/>
                  </a:cubicBezTo>
                  <a:cubicBezTo>
                    <a:pt x="7400" y="5123"/>
                    <a:pt x="10600" y="9361"/>
                    <a:pt x="13500" y="12778"/>
                  </a:cubicBezTo>
                  <a:cubicBezTo>
                    <a:pt x="16400" y="16196"/>
                    <a:pt x="19000" y="18794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7608245" y="4022814"/>
              <a:ext cx="16415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8153" y="2400"/>
                    <a:pt x="14830" y="4800"/>
                    <a:pt x="11507" y="7533"/>
                  </a:cubicBezTo>
                  <a:cubicBezTo>
                    <a:pt x="8184" y="10267"/>
                    <a:pt x="4861" y="13333"/>
                    <a:pt x="2784" y="15533"/>
                  </a:cubicBezTo>
                  <a:cubicBezTo>
                    <a:pt x="707" y="17733"/>
                    <a:pt x="-124" y="19067"/>
                    <a:pt x="14" y="19933"/>
                  </a:cubicBezTo>
                  <a:cubicBezTo>
                    <a:pt x="153" y="20800"/>
                    <a:pt x="1261" y="21200"/>
                    <a:pt x="2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7808088" y="4216860"/>
              <a:ext cx="138393" cy="15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751" fill="norm" stroke="1" extrusionOk="0">
                  <a:moveTo>
                    <a:pt x="4174" y="6430"/>
                  </a:moveTo>
                  <a:cubicBezTo>
                    <a:pt x="3856" y="9310"/>
                    <a:pt x="3539" y="12190"/>
                    <a:pt x="2745" y="14926"/>
                  </a:cubicBezTo>
                  <a:cubicBezTo>
                    <a:pt x="1951" y="17662"/>
                    <a:pt x="680" y="20254"/>
                    <a:pt x="203" y="20686"/>
                  </a:cubicBezTo>
                  <a:cubicBezTo>
                    <a:pt x="-273" y="21118"/>
                    <a:pt x="45" y="19390"/>
                    <a:pt x="1633" y="15790"/>
                  </a:cubicBezTo>
                  <a:cubicBezTo>
                    <a:pt x="3221" y="12190"/>
                    <a:pt x="6080" y="6718"/>
                    <a:pt x="8303" y="3550"/>
                  </a:cubicBezTo>
                  <a:cubicBezTo>
                    <a:pt x="10527" y="382"/>
                    <a:pt x="12115" y="-482"/>
                    <a:pt x="14339" y="238"/>
                  </a:cubicBezTo>
                  <a:cubicBezTo>
                    <a:pt x="16562" y="958"/>
                    <a:pt x="19421" y="3262"/>
                    <a:pt x="20374" y="6286"/>
                  </a:cubicBezTo>
                  <a:cubicBezTo>
                    <a:pt x="21327" y="9310"/>
                    <a:pt x="20374" y="13054"/>
                    <a:pt x="19421" y="16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8128000" y="4217548"/>
              <a:ext cx="1397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0800"/>
                    <a:pt x="10473" y="0"/>
                    <a:pt x="14073" y="0"/>
                  </a:cubicBezTo>
                  <a:cubicBezTo>
                    <a:pt x="17673" y="0"/>
                    <a:pt x="1963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8464550" y="4035514"/>
              <a:ext cx="1270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914"/>
                    <a:pt x="11520" y="11829"/>
                    <a:pt x="15120" y="15429"/>
                  </a:cubicBezTo>
                  <a:cubicBezTo>
                    <a:pt x="18720" y="19029"/>
                    <a:pt x="2016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557994" y="4079964"/>
              <a:ext cx="11610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7687" y="2736"/>
                    <a:pt x="14215" y="5472"/>
                    <a:pt x="10551" y="8712"/>
                  </a:cubicBezTo>
                  <a:cubicBezTo>
                    <a:pt x="6887" y="11952"/>
                    <a:pt x="3029" y="15696"/>
                    <a:pt x="1294" y="17928"/>
                  </a:cubicBezTo>
                  <a:cubicBezTo>
                    <a:pt x="-442" y="20160"/>
                    <a:pt x="-56" y="20880"/>
                    <a:pt x="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650816" y="4292478"/>
              <a:ext cx="129533" cy="14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73" fill="norm" stroke="1" extrusionOk="0">
                  <a:moveTo>
                    <a:pt x="1742" y="6226"/>
                  </a:moveTo>
                  <a:cubicBezTo>
                    <a:pt x="2090" y="7814"/>
                    <a:pt x="2439" y="9402"/>
                    <a:pt x="1916" y="11149"/>
                  </a:cubicBezTo>
                  <a:cubicBezTo>
                    <a:pt x="1394" y="12897"/>
                    <a:pt x="0" y="14802"/>
                    <a:pt x="0" y="14802"/>
                  </a:cubicBezTo>
                  <a:cubicBezTo>
                    <a:pt x="0" y="14802"/>
                    <a:pt x="1394" y="12897"/>
                    <a:pt x="3658" y="10355"/>
                  </a:cubicBezTo>
                  <a:cubicBezTo>
                    <a:pt x="5923" y="7814"/>
                    <a:pt x="9058" y="4638"/>
                    <a:pt x="11497" y="2732"/>
                  </a:cubicBezTo>
                  <a:cubicBezTo>
                    <a:pt x="13935" y="826"/>
                    <a:pt x="15677" y="191"/>
                    <a:pt x="17419" y="32"/>
                  </a:cubicBezTo>
                  <a:cubicBezTo>
                    <a:pt x="19161" y="-127"/>
                    <a:pt x="20903" y="191"/>
                    <a:pt x="21252" y="3844"/>
                  </a:cubicBezTo>
                  <a:cubicBezTo>
                    <a:pt x="21600" y="7497"/>
                    <a:pt x="20555" y="14485"/>
                    <a:pt x="1951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978900" y="3977340"/>
              <a:ext cx="89430" cy="50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63" fill="norm" stroke="1" extrusionOk="0">
                  <a:moveTo>
                    <a:pt x="0" y="586"/>
                  </a:moveTo>
                  <a:cubicBezTo>
                    <a:pt x="2455" y="405"/>
                    <a:pt x="4909" y="225"/>
                    <a:pt x="7364" y="89"/>
                  </a:cubicBezTo>
                  <a:cubicBezTo>
                    <a:pt x="9818" y="-47"/>
                    <a:pt x="12273" y="-137"/>
                    <a:pt x="14482" y="676"/>
                  </a:cubicBezTo>
                  <a:cubicBezTo>
                    <a:pt x="16691" y="1490"/>
                    <a:pt x="18655" y="3207"/>
                    <a:pt x="19636" y="4337"/>
                  </a:cubicBezTo>
                  <a:cubicBezTo>
                    <a:pt x="20618" y="5466"/>
                    <a:pt x="20618" y="6009"/>
                    <a:pt x="19882" y="6460"/>
                  </a:cubicBezTo>
                  <a:cubicBezTo>
                    <a:pt x="19145" y="6912"/>
                    <a:pt x="17673" y="7274"/>
                    <a:pt x="15709" y="7590"/>
                  </a:cubicBezTo>
                  <a:cubicBezTo>
                    <a:pt x="13745" y="7907"/>
                    <a:pt x="11291" y="8178"/>
                    <a:pt x="9327" y="8494"/>
                  </a:cubicBezTo>
                  <a:cubicBezTo>
                    <a:pt x="7364" y="8810"/>
                    <a:pt x="5891" y="9172"/>
                    <a:pt x="6136" y="9578"/>
                  </a:cubicBezTo>
                  <a:cubicBezTo>
                    <a:pt x="6382" y="9985"/>
                    <a:pt x="8345" y="10437"/>
                    <a:pt x="11045" y="11341"/>
                  </a:cubicBezTo>
                  <a:cubicBezTo>
                    <a:pt x="13745" y="12245"/>
                    <a:pt x="17182" y="13600"/>
                    <a:pt x="19145" y="14911"/>
                  </a:cubicBezTo>
                  <a:cubicBezTo>
                    <a:pt x="21109" y="16221"/>
                    <a:pt x="21600" y="17486"/>
                    <a:pt x="18655" y="18571"/>
                  </a:cubicBezTo>
                  <a:cubicBezTo>
                    <a:pt x="15709" y="19655"/>
                    <a:pt x="9327" y="20559"/>
                    <a:pt x="2945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686050" y="4416514"/>
              <a:ext cx="654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7" y="18327"/>
                    <a:pt x="4474" y="15055"/>
                    <a:pt x="6920" y="12109"/>
                  </a:cubicBezTo>
                  <a:cubicBezTo>
                    <a:pt x="9367" y="9164"/>
                    <a:pt x="12023" y="6545"/>
                    <a:pt x="14505" y="4582"/>
                  </a:cubicBezTo>
                  <a:cubicBezTo>
                    <a:pt x="16986" y="2618"/>
                    <a:pt x="1929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735718" y="4505414"/>
              <a:ext cx="471032" cy="5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95" fill="norm" stroke="1" extrusionOk="0">
                  <a:moveTo>
                    <a:pt x="924" y="19938"/>
                  </a:moveTo>
                  <a:cubicBezTo>
                    <a:pt x="439" y="20769"/>
                    <a:pt x="-45" y="21600"/>
                    <a:pt x="3" y="21185"/>
                  </a:cubicBezTo>
                  <a:cubicBezTo>
                    <a:pt x="52" y="20769"/>
                    <a:pt x="633" y="19108"/>
                    <a:pt x="2909" y="15369"/>
                  </a:cubicBezTo>
                  <a:cubicBezTo>
                    <a:pt x="5185" y="11631"/>
                    <a:pt x="9157" y="5815"/>
                    <a:pt x="12547" y="2908"/>
                  </a:cubicBezTo>
                  <a:cubicBezTo>
                    <a:pt x="15937" y="0"/>
                    <a:pt x="18746" y="0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974705" y="4619714"/>
              <a:ext cx="190921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15" fill="norm" stroke="1" extrusionOk="0">
                  <a:moveTo>
                    <a:pt x="383" y="0"/>
                  </a:moveTo>
                  <a:cubicBezTo>
                    <a:pt x="1087" y="5772"/>
                    <a:pt x="1791" y="11545"/>
                    <a:pt x="2143" y="14897"/>
                  </a:cubicBezTo>
                  <a:cubicBezTo>
                    <a:pt x="2496" y="18248"/>
                    <a:pt x="2496" y="19179"/>
                    <a:pt x="2143" y="20017"/>
                  </a:cubicBezTo>
                  <a:cubicBezTo>
                    <a:pt x="1791" y="20855"/>
                    <a:pt x="1087" y="21600"/>
                    <a:pt x="617" y="21507"/>
                  </a:cubicBezTo>
                  <a:cubicBezTo>
                    <a:pt x="148" y="21414"/>
                    <a:pt x="-87" y="20483"/>
                    <a:pt x="30" y="17317"/>
                  </a:cubicBezTo>
                  <a:cubicBezTo>
                    <a:pt x="148" y="14152"/>
                    <a:pt x="617" y="8752"/>
                    <a:pt x="1909" y="5400"/>
                  </a:cubicBezTo>
                  <a:cubicBezTo>
                    <a:pt x="3200" y="2048"/>
                    <a:pt x="5313" y="745"/>
                    <a:pt x="8013" y="559"/>
                  </a:cubicBezTo>
                  <a:cubicBezTo>
                    <a:pt x="10713" y="372"/>
                    <a:pt x="14000" y="1303"/>
                    <a:pt x="16465" y="2886"/>
                  </a:cubicBezTo>
                  <a:cubicBezTo>
                    <a:pt x="18930" y="4469"/>
                    <a:pt x="20574" y="6703"/>
                    <a:pt x="21043" y="8845"/>
                  </a:cubicBezTo>
                  <a:cubicBezTo>
                    <a:pt x="21513" y="10986"/>
                    <a:pt x="20809" y="13034"/>
                    <a:pt x="17991" y="14990"/>
                  </a:cubicBezTo>
                  <a:cubicBezTo>
                    <a:pt x="15174" y="16945"/>
                    <a:pt x="10243" y="18807"/>
                    <a:pt x="6956" y="19831"/>
                  </a:cubicBezTo>
                  <a:cubicBezTo>
                    <a:pt x="3670" y="20855"/>
                    <a:pt x="2026" y="21041"/>
                    <a:pt x="383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208451" y="4822914"/>
              <a:ext cx="23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600"/>
                    <a:pt x="2153" y="11200"/>
                    <a:pt x="353" y="14800"/>
                  </a:cubicBezTo>
                  <a:cubicBezTo>
                    <a:pt x="-1447" y="18400"/>
                    <a:pt x="3953" y="200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070350" y="4435564"/>
              <a:ext cx="476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4400"/>
                    <a:pt x="6912" y="7200"/>
                    <a:pt x="10512" y="3600"/>
                  </a:cubicBezTo>
                  <a:cubicBezTo>
                    <a:pt x="14112" y="0"/>
                    <a:pt x="1785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197350" y="4496071"/>
              <a:ext cx="3683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76" y="11918"/>
                    <a:pt x="6952" y="3818"/>
                    <a:pt x="10552" y="1118"/>
                  </a:cubicBezTo>
                  <a:cubicBezTo>
                    <a:pt x="14152" y="-1582"/>
                    <a:pt x="1787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311650" y="4540356"/>
              <a:ext cx="156064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17" fill="norm" stroke="1" extrusionOk="0">
                  <a:moveTo>
                    <a:pt x="864" y="4788"/>
                  </a:moveTo>
                  <a:cubicBezTo>
                    <a:pt x="864" y="9672"/>
                    <a:pt x="864" y="14555"/>
                    <a:pt x="864" y="17467"/>
                  </a:cubicBezTo>
                  <a:cubicBezTo>
                    <a:pt x="864" y="20378"/>
                    <a:pt x="864" y="21317"/>
                    <a:pt x="1008" y="21317"/>
                  </a:cubicBezTo>
                  <a:cubicBezTo>
                    <a:pt x="1152" y="21317"/>
                    <a:pt x="1440" y="20378"/>
                    <a:pt x="2016" y="17467"/>
                  </a:cubicBezTo>
                  <a:cubicBezTo>
                    <a:pt x="2592" y="14555"/>
                    <a:pt x="3456" y="9672"/>
                    <a:pt x="4752" y="6385"/>
                  </a:cubicBezTo>
                  <a:cubicBezTo>
                    <a:pt x="6048" y="3098"/>
                    <a:pt x="7776" y="1407"/>
                    <a:pt x="10080" y="562"/>
                  </a:cubicBezTo>
                  <a:cubicBezTo>
                    <a:pt x="12384" y="-283"/>
                    <a:pt x="15264" y="-283"/>
                    <a:pt x="17568" y="1314"/>
                  </a:cubicBezTo>
                  <a:cubicBezTo>
                    <a:pt x="19872" y="2910"/>
                    <a:pt x="21600" y="6103"/>
                    <a:pt x="21168" y="9202"/>
                  </a:cubicBezTo>
                  <a:cubicBezTo>
                    <a:pt x="20736" y="12301"/>
                    <a:pt x="18144" y="15307"/>
                    <a:pt x="14256" y="17279"/>
                  </a:cubicBezTo>
                  <a:cubicBezTo>
                    <a:pt x="10368" y="19251"/>
                    <a:pt x="5184" y="20190"/>
                    <a:pt x="0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476750" y="4750948"/>
              <a:ext cx="88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85" fill="norm" stroke="1" extrusionOk="0">
                  <a:moveTo>
                    <a:pt x="0" y="416"/>
                  </a:moveTo>
                  <a:cubicBezTo>
                    <a:pt x="4019" y="0"/>
                    <a:pt x="8037" y="-415"/>
                    <a:pt x="11805" y="831"/>
                  </a:cubicBezTo>
                  <a:cubicBezTo>
                    <a:pt x="15572" y="2077"/>
                    <a:pt x="19088" y="4985"/>
                    <a:pt x="20344" y="7477"/>
                  </a:cubicBezTo>
                  <a:cubicBezTo>
                    <a:pt x="21600" y="9970"/>
                    <a:pt x="20595" y="12047"/>
                    <a:pt x="19088" y="13708"/>
                  </a:cubicBezTo>
                  <a:cubicBezTo>
                    <a:pt x="17581" y="15370"/>
                    <a:pt x="15572" y="16616"/>
                    <a:pt x="13060" y="17654"/>
                  </a:cubicBezTo>
                  <a:cubicBezTo>
                    <a:pt x="10549" y="18693"/>
                    <a:pt x="7535" y="19523"/>
                    <a:pt x="7284" y="20147"/>
                  </a:cubicBezTo>
                  <a:cubicBezTo>
                    <a:pt x="7033" y="20770"/>
                    <a:pt x="9544" y="21185"/>
                    <a:pt x="12307" y="21185"/>
                  </a:cubicBezTo>
                  <a:cubicBezTo>
                    <a:pt x="15070" y="21185"/>
                    <a:pt x="18084" y="20770"/>
                    <a:pt x="21098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334000" y="4419936"/>
              <a:ext cx="711200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1993" y="14477"/>
                    <a:pt x="3986" y="8305"/>
                    <a:pt x="6268" y="4448"/>
                  </a:cubicBezTo>
                  <a:cubicBezTo>
                    <a:pt x="8550" y="591"/>
                    <a:pt x="11121" y="-952"/>
                    <a:pt x="13500" y="591"/>
                  </a:cubicBezTo>
                  <a:cubicBezTo>
                    <a:pt x="15879" y="2134"/>
                    <a:pt x="18064" y="6762"/>
                    <a:pt x="19382" y="10619"/>
                  </a:cubicBezTo>
                  <a:cubicBezTo>
                    <a:pt x="20700" y="14477"/>
                    <a:pt x="21150" y="17562"/>
                    <a:pt x="21600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537200" y="4511764"/>
              <a:ext cx="393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6200"/>
                    <a:pt x="6968" y="10800"/>
                    <a:pt x="10568" y="7200"/>
                  </a:cubicBezTo>
                  <a:cubicBezTo>
                    <a:pt x="14168" y="3600"/>
                    <a:pt x="178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708900" y="4470717"/>
              <a:ext cx="812800" cy="3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13204"/>
                  </a:moveTo>
                  <a:cubicBezTo>
                    <a:pt x="1912" y="9393"/>
                    <a:pt x="3825" y="5581"/>
                    <a:pt x="5878" y="3040"/>
                  </a:cubicBezTo>
                  <a:cubicBezTo>
                    <a:pt x="7931" y="499"/>
                    <a:pt x="10125" y="-772"/>
                    <a:pt x="12403" y="499"/>
                  </a:cubicBezTo>
                  <a:cubicBezTo>
                    <a:pt x="14681" y="1769"/>
                    <a:pt x="17044" y="5581"/>
                    <a:pt x="18591" y="9393"/>
                  </a:cubicBezTo>
                  <a:cubicBezTo>
                    <a:pt x="20138" y="13204"/>
                    <a:pt x="20869" y="17016"/>
                    <a:pt x="21600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778750" y="4540521"/>
              <a:ext cx="4445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217" y="1118"/>
                    <a:pt x="8434" y="-1582"/>
                    <a:pt x="12034" y="1118"/>
                  </a:cubicBezTo>
                  <a:cubicBezTo>
                    <a:pt x="15634" y="3818"/>
                    <a:pt x="18617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7918450" y="4676864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06"/>
                    <a:pt x="7200" y="11613"/>
                    <a:pt x="3600" y="15213"/>
                  </a:cubicBezTo>
                  <a:cubicBezTo>
                    <a:pt x="0" y="18813"/>
                    <a:pt x="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7870360" y="4589281"/>
              <a:ext cx="237179" cy="27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0835" fill="norm" stroke="1" extrusionOk="0">
                  <a:moveTo>
                    <a:pt x="4195" y="7153"/>
                  </a:moveTo>
                  <a:cubicBezTo>
                    <a:pt x="4933" y="4897"/>
                    <a:pt x="5672" y="2640"/>
                    <a:pt x="6964" y="1270"/>
                  </a:cubicBezTo>
                  <a:cubicBezTo>
                    <a:pt x="8256" y="-100"/>
                    <a:pt x="10102" y="-584"/>
                    <a:pt x="12687" y="947"/>
                  </a:cubicBezTo>
                  <a:cubicBezTo>
                    <a:pt x="15272" y="2479"/>
                    <a:pt x="18595" y="6025"/>
                    <a:pt x="19979" y="9088"/>
                  </a:cubicBezTo>
                  <a:cubicBezTo>
                    <a:pt x="21364" y="12150"/>
                    <a:pt x="20810" y="14729"/>
                    <a:pt x="17487" y="16664"/>
                  </a:cubicBezTo>
                  <a:cubicBezTo>
                    <a:pt x="14164" y="18598"/>
                    <a:pt x="8072" y="19888"/>
                    <a:pt x="4472" y="20452"/>
                  </a:cubicBezTo>
                  <a:cubicBezTo>
                    <a:pt x="872" y="21016"/>
                    <a:pt x="-236" y="20855"/>
                    <a:pt x="41" y="20613"/>
                  </a:cubicBezTo>
                  <a:cubicBezTo>
                    <a:pt x="318" y="20371"/>
                    <a:pt x="1979" y="20049"/>
                    <a:pt x="3641" y="1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118237" y="4846706"/>
              <a:ext cx="129470" cy="1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68" fill="norm" stroke="1" extrusionOk="0">
                  <a:moveTo>
                    <a:pt x="1607" y="1310"/>
                  </a:moveTo>
                  <a:cubicBezTo>
                    <a:pt x="1607" y="4794"/>
                    <a:pt x="1607" y="8278"/>
                    <a:pt x="1259" y="11065"/>
                  </a:cubicBezTo>
                  <a:cubicBezTo>
                    <a:pt x="910" y="13852"/>
                    <a:pt x="213" y="15942"/>
                    <a:pt x="39" y="16116"/>
                  </a:cubicBezTo>
                  <a:cubicBezTo>
                    <a:pt x="-135" y="16291"/>
                    <a:pt x="213" y="14549"/>
                    <a:pt x="2304" y="11587"/>
                  </a:cubicBezTo>
                  <a:cubicBezTo>
                    <a:pt x="4394" y="8626"/>
                    <a:pt x="8226" y="4445"/>
                    <a:pt x="11362" y="2181"/>
                  </a:cubicBezTo>
                  <a:cubicBezTo>
                    <a:pt x="14497" y="-84"/>
                    <a:pt x="16936" y="-432"/>
                    <a:pt x="18678" y="439"/>
                  </a:cubicBezTo>
                  <a:cubicBezTo>
                    <a:pt x="20420" y="1310"/>
                    <a:pt x="21465" y="3400"/>
                    <a:pt x="21291" y="7058"/>
                  </a:cubicBezTo>
                  <a:cubicBezTo>
                    <a:pt x="21117" y="10716"/>
                    <a:pt x="19723" y="15942"/>
                    <a:pt x="1833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5486400" y="4653374"/>
              <a:ext cx="226226" cy="25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185" fill="norm" stroke="1" extrusionOk="0">
                  <a:moveTo>
                    <a:pt x="8247" y="6690"/>
                  </a:moveTo>
                  <a:cubicBezTo>
                    <a:pt x="8051" y="11081"/>
                    <a:pt x="7855" y="15471"/>
                    <a:pt x="7462" y="18017"/>
                  </a:cubicBezTo>
                  <a:cubicBezTo>
                    <a:pt x="7069" y="20564"/>
                    <a:pt x="6480" y="21266"/>
                    <a:pt x="6087" y="21178"/>
                  </a:cubicBezTo>
                  <a:cubicBezTo>
                    <a:pt x="5695" y="21090"/>
                    <a:pt x="5498" y="20212"/>
                    <a:pt x="5400" y="17227"/>
                  </a:cubicBezTo>
                  <a:cubicBezTo>
                    <a:pt x="5302" y="14242"/>
                    <a:pt x="5302" y="9149"/>
                    <a:pt x="5989" y="5812"/>
                  </a:cubicBezTo>
                  <a:cubicBezTo>
                    <a:pt x="6676" y="2476"/>
                    <a:pt x="8051" y="895"/>
                    <a:pt x="10309" y="281"/>
                  </a:cubicBezTo>
                  <a:cubicBezTo>
                    <a:pt x="12567" y="-334"/>
                    <a:pt x="15709" y="17"/>
                    <a:pt x="17967" y="1773"/>
                  </a:cubicBezTo>
                  <a:cubicBezTo>
                    <a:pt x="20225" y="3529"/>
                    <a:pt x="21600" y="6690"/>
                    <a:pt x="20716" y="9325"/>
                  </a:cubicBezTo>
                  <a:cubicBezTo>
                    <a:pt x="19833" y="11959"/>
                    <a:pt x="16691" y="14066"/>
                    <a:pt x="13255" y="15295"/>
                  </a:cubicBezTo>
                  <a:cubicBezTo>
                    <a:pt x="9818" y="16525"/>
                    <a:pt x="6087" y="16876"/>
                    <a:pt x="3829" y="17315"/>
                  </a:cubicBezTo>
                  <a:cubicBezTo>
                    <a:pt x="1571" y="17754"/>
                    <a:pt x="785" y="18281"/>
                    <a:pt x="0" y="18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5600699" y="4880490"/>
              <a:ext cx="167042" cy="14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37" fill="norm" stroke="1" extrusionOk="0">
                  <a:moveTo>
                    <a:pt x="8910" y="2754"/>
                  </a:moveTo>
                  <a:cubicBezTo>
                    <a:pt x="9990" y="1815"/>
                    <a:pt x="11070" y="876"/>
                    <a:pt x="12420" y="407"/>
                  </a:cubicBezTo>
                  <a:cubicBezTo>
                    <a:pt x="13770" y="-63"/>
                    <a:pt x="15390" y="-63"/>
                    <a:pt x="17010" y="94"/>
                  </a:cubicBezTo>
                  <a:cubicBezTo>
                    <a:pt x="18630" y="250"/>
                    <a:pt x="20250" y="563"/>
                    <a:pt x="20925" y="1502"/>
                  </a:cubicBezTo>
                  <a:cubicBezTo>
                    <a:pt x="21600" y="2441"/>
                    <a:pt x="21330" y="4007"/>
                    <a:pt x="20520" y="5259"/>
                  </a:cubicBezTo>
                  <a:cubicBezTo>
                    <a:pt x="19710" y="6511"/>
                    <a:pt x="18360" y="7450"/>
                    <a:pt x="17010" y="8233"/>
                  </a:cubicBezTo>
                  <a:cubicBezTo>
                    <a:pt x="15660" y="9015"/>
                    <a:pt x="14310" y="9641"/>
                    <a:pt x="14040" y="10894"/>
                  </a:cubicBezTo>
                  <a:cubicBezTo>
                    <a:pt x="13770" y="12146"/>
                    <a:pt x="14580" y="14024"/>
                    <a:pt x="14445" y="15433"/>
                  </a:cubicBezTo>
                  <a:cubicBezTo>
                    <a:pt x="14310" y="16841"/>
                    <a:pt x="13230" y="17780"/>
                    <a:pt x="10665" y="18720"/>
                  </a:cubicBezTo>
                  <a:cubicBezTo>
                    <a:pt x="8100" y="19659"/>
                    <a:pt x="4050" y="20598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297880" y="4297124"/>
              <a:ext cx="398570" cy="12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434" fill="norm" stroke="1" extrusionOk="0">
                  <a:moveTo>
                    <a:pt x="4013" y="9924"/>
                  </a:moveTo>
                  <a:cubicBezTo>
                    <a:pt x="3445" y="10599"/>
                    <a:pt x="2876" y="11274"/>
                    <a:pt x="2138" y="11612"/>
                  </a:cubicBezTo>
                  <a:cubicBezTo>
                    <a:pt x="1399" y="11949"/>
                    <a:pt x="489" y="11949"/>
                    <a:pt x="148" y="10262"/>
                  </a:cubicBezTo>
                  <a:cubicBezTo>
                    <a:pt x="-193" y="8574"/>
                    <a:pt x="34" y="5199"/>
                    <a:pt x="1058" y="2836"/>
                  </a:cubicBezTo>
                  <a:cubicBezTo>
                    <a:pt x="2081" y="474"/>
                    <a:pt x="3900" y="-876"/>
                    <a:pt x="5434" y="643"/>
                  </a:cubicBezTo>
                  <a:cubicBezTo>
                    <a:pt x="6969" y="2161"/>
                    <a:pt x="8220" y="6549"/>
                    <a:pt x="9300" y="10262"/>
                  </a:cubicBezTo>
                  <a:cubicBezTo>
                    <a:pt x="10380" y="13974"/>
                    <a:pt x="11289" y="17012"/>
                    <a:pt x="12028" y="18699"/>
                  </a:cubicBezTo>
                  <a:cubicBezTo>
                    <a:pt x="12767" y="20386"/>
                    <a:pt x="13335" y="20724"/>
                    <a:pt x="13790" y="20218"/>
                  </a:cubicBezTo>
                  <a:cubicBezTo>
                    <a:pt x="14245" y="19712"/>
                    <a:pt x="14586" y="18361"/>
                    <a:pt x="15495" y="14649"/>
                  </a:cubicBezTo>
                  <a:cubicBezTo>
                    <a:pt x="16405" y="10936"/>
                    <a:pt x="17883" y="4861"/>
                    <a:pt x="18963" y="2161"/>
                  </a:cubicBezTo>
                  <a:cubicBezTo>
                    <a:pt x="20043" y="-539"/>
                    <a:pt x="20725" y="136"/>
                    <a:pt x="21407" y="8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827547" y="4143464"/>
              <a:ext cx="275304" cy="28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7" fill="norm" stroke="1" extrusionOk="0">
                  <a:moveTo>
                    <a:pt x="3144" y="5203"/>
                  </a:moveTo>
                  <a:cubicBezTo>
                    <a:pt x="3144" y="9302"/>
                    <a:pt x="3144" y="13401"/>
                    <a:pt x="2979" y="15924"/>
                  </a:cubicBezTo>
                  <a:cubicBezTo>
                    <a:pt x="2814" y="18447"/>
                    <a:pt x="2484" y="19393"/>
                    <a:pt x="1990" y="20181"/>
                  </a:cubicBezTo>
                  <a:cubicBezTo>
                    <a:pt x="1495" y="20969"/>
                    <a:pt x="835" y="21600"/>
                    <a:pt x="423" y="21442"/>
                  </a:cubicBezTo>
                  <a:cubicBezTo>
                    <a:pt x="11" y="21285"/>
                    <a:pt x="-154" y="20339"/>
                    <a:pt x="176" y="17422"/>
                  </a:cubicBezTo>
                  <a:cubicBezTo>
                    <a:pt x="506" y="14505"/>
                    <a:pt x="1330" y="9618"/>
                    <a:pt x="1990" y="6858"/>
                  </a:cubicBezTo>
                  <a:cubicBezTo>
                    <a:pt x="2649" y="4099"/>
                    <a:pt x="3144" y="3469"/>
                    <a:pt x="3803" y="3074"/>
                  </a:cubicBezTo>
                  <a:cubicBezTo>
                    <a:pt x="4463" y="2680"/>
                    <a:pt x="5287" y="2523"/>
                    <a:pt x="6524" y="4336"/>
                  </a:cubicBezTo>
                  <a:cubicBezTo>
                    <a:pt x="7761" y="6149"/>
                    <a:pt x="9409" y="9933"/>
                    <a:pt x="10399" y="12534"/>
                  </a:cubicBezTo>
                  <a:cubicBezTo>
                    <a:pt x="11388" y="15136"/>
                    <a:pt x="11718" y="16555"/>
                    <a:pt x="12212" y="17501"/>
                  </a:cubicBezTo>
                  <a:cubicBezTo>
                    <a:pt x="12707" y="18447"/>
                    <a:pt x="13367" y="18920"/>
                    <a:pt x="14026" y="18841"/>
                  </a:cubicBezTo>
                  <a:cubicBezTo>
                    <a:pt x="14686" y="18762"/>
                    <a:pt x="15345" y="18131"/>
                    <a:pt x="16417" y="15766"/>
                  </a:cubicBezTo>
                  <a:cubicBezTo>
                    <a:pt x="17489" y="13401"/>
                    <a:pt x="18973" y="9302"/>
                    <a:pt x="19880" y="6701"/>
                  </a:cubicBezTo>
                  <a:cubicBezTo>
                    <a:pt x="20786" y="4099"/>
                    <a:pt x="21116" y="2996"/>
                    <a:pt x="21281" y="1971"/>
                  </a:cubicBezTo>
                  <a:cubicBezTo>
                    <a:pt x="21446" y="946"/>
                    <a:pt x="21446" y="0"/>
                    <a:pt x="21446" y="0"/>
                  </a:cubicBezTo>
                  <a:cubicBezTo>
                    <a:pt x="21446" y="0"/>
                    <a:pt x="21446" y="946"/>
                    <a:pt x="21446" y="1813"/>
                  </a:cubicBezTo>
                  <a:cubicBezTo>
                    <a:pt x="21446" y="2680"/>
                    <a:pt x="21446" y="3469"/>
                    <a:pt x="21446" y="42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0115005" y="4275596"/>
              <a:ext cx="75581" cy="10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731" fill="norm" stroke="1" extrusionOk="0">
                  <a:moveTo>
                    <a:pt x="17199" y="2785"/>
                  </a:moveTo>
                  <a:cubicBezTo>
                    <a:pt x="14925" y="1514"/>
                    <a:pt x="12652" y="244"/>
                    <a:pt x="10094" y="32"/>
                  </a:cubicBezTo>
                  <a:cubicBezTo>
                    <a:pt x="7536" y="-180"/>
                    <a:pt x="4694" y="667"/>
                    <a:pt x="2704" y="2361"/>
                  </a:cubicBezTo>
                  <a:cubicBezTo>
                    <a:pt x="715" y="4055"/>
                    <a:pt x="-422" y="6596"/>
                    <a:pt x="146" y="9773"/>
                  </a:cubicBezTo>
                  <a:cubicBezTo>
                    <a:pt x="715" y="12949"/>
                    <a:pt x="2989" y="16761"/>
                    <a:pt x="5831" y="18879"/>
                  </a:cubicBezTo>
                  <a:cubicBezTo>
                    <a:pt x="8673" y="20996"/>
                    <a:pt x="12083" y="21420"/>
                    <a:pt x="15210" y="19514"/>
                  </a:cubicBezTo>
                  <a:cubicBezTo>
                    <a:pt x="18336" y="17608"/>
                    <a:pt x="21178" y="13373"/>
                    <a:pt x="20041" y="9773"/>
                  </a:cubicBezTo>
                  <a:cubicBezTo>
                    <a:pt x="18904" y="6173"/>
                    <a:pt x="13789" y="3208"/>
                    <a:pt x="8673" y="2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0265039" y="4270464"/>
              <a:ext cx="91811" cy="16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35" fill="norm" stroke="1" extrusionOk="0">
                  <a:moveTo>
                    <a:pt x="675" y="0"/>
                  </a:moveTo>
                  <a:cubicBezTo>
                    <a:pt x="3620" y="3780"/>
                    <a:pt x="6566" y="7560"/>
                    <a:pt x="8038" y="10260"/>
                  </a:cubicBezTo>
                  <a:cubicBezTo>
                    <a:pt x="9511" y="12960"/>
                    <a:pt x="9511" y="14580"/>
                    <a:pt x="9266" y="16200"/>
                  </a:cubicBezTo>
                  <a:cubicBezTo>
                    <a:pt x="9020" y="17820"/>
                    <a:pt x="8529" y="19440"/>
                    <a:pt x="7057" y="20385"/>
                  </a:cubicBezTo>
                  <a:cubicBezTo>
                    <a:pt x="5584" y="21330"/>
                    <a:pt x="3129" y="21600"/>
                    <a:pt x="1657" y="21060"/>
                  </a:cubicBezTo>
                  <a:cubicBezTo>
                    <a:pt x="184" y="20520"/>
                    <a:pt x="-307" y="19170"/>
                    <a:pt x="184" y="16470"/>
                  </a:cubicBezTo>
                  <a:cubicBezTo>
                    <a:pt x="675" y="13770"/>
                    <a:pt x="2148" y="9720"/>
                    <a:pt x="5829" y="7290"/>
                  </a:cubicBezTo>
                  <a:cubicBezTo>
                    <a:pt x="9511" y="4860"/>
                    <a:pt x="15402" y="4050"/>
                    <a:pt x="21293" y="32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0402888" y="4302214"/>
              <a:ext cx="207963" cy="15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87" fill="norm" stroke="1" extrusionOk="0">
                  <a:moveTo>
                    <a:pt x="4418" y="0"/>
                  </a:moveTo>
                  <a:cubicBezTo>
                    <a:pt x="3763" y="6624"/>
                    <a:pt x="3109" y="13248"/>
                    <a:pt x="2345" y="16992"/>
                  </a:cubicBezTo>
                  <a:cubicBezTo>
                    <a:pt x="1581" y="20736"/>
                    <a:pt x="709" y="21600"/>
                    <a:pt x="272" y="21024"/>
                  </a:cubicBezTo>
                  <a:cubicBezTo>
                    <a:pt x="-164" y="20448"/>
                    <a:pt x="-164" y="18432"/>
                    <a:pt x="927" y="14976"/>
                  </a:cubicBezTo>
                  <a:cubicBezTo>
                    <a:pt x="2018" y="11520"/>
                    <a:pt x="4200" y="6624"/>
                    <a:pt x="5727" y="3744"/>
                  </a:cubicBezTo>
                  <a:cubicBezTo>
                    <a:pt x="7254" y="864"/>
                    <a:pt x="8127" y="0"/>
                    <a:pt x="9000" y="0"/>
                  </a:cubicBezTo>
                  <a:cubicBezTo>
                    <a:pt x="9872" y="0"/>
                    <a:pt x="10745" y="864"/>
                    <a:pt x="11400" y="2016"/>
                  </a:cubicBezTo>
                  <a:cubicBezTo>
                    <a:pt x="12054" y="3168"/>
                    <a:pt x="12491" y="4608"/>
                    <a:pt x="12818" y="6192"/>
                  </a:cubicBezTo>
                  <a:cubicBezTo>
                    <a:pt x="13145" y="7776"/>
                    <a:pt x="13363" y="9504"/>
                    <a:pt x="13581" y="9504"/>
                  </a:cubicBezTo>
                  <a:cubicBezTo>
                    <a:pt x="13800" y="9504"/>
                    <a:pt x="14018" y="7776"/>
                    <a:pt x="14563" y="6336"/>
                  </a:cubicBezTo>
                  <a:cubicBezTo>
                    <a:pt x="15109" y="4896"/>
                    <a:pt x="15981" y="3744"/>
                    <a:pt x="17072" y="2880"/>
                  </a:cubicBezTo>
                  <a:cubicBezTo>
                    <a:pt x="18163" y="2016"/>
                    <a:pt x="19472" y="1440"/>
                    <a:pt x="20236" y="2304"/>
                  </a:cubicBezTo>
                  <a:cubicBezTo>
                    <a:pt x="21000" y="3168"/>
                    <a:pt x="21218" y="5472"/>
                    <a:pt x="21327" y="8640"/>
                  </a:cubicBezTo>
                  <a:cubicBezTo>
                    <a:pt x="21436" y="11808"/>
                    <a:pt x="21436" y="15840"/>
                    <a:pt x="21436" y="198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0665920" y="4112883"/>
              <a:ext cx="302611" cy="36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08" fill="norm" stroke="1" extrusionOk="0">
                  <a:moveTo>
                    <a:pt x="7743" y="14002"/>
                  </a:moveTo>
                  <a:cubicBezTo>
                    <a:pt x="7147" y="13509"/>
                    <a:pt x="6551" y="13015"/>
                    <a:pt x="5881" y="12768"/>
                  </a:cubicBezTo>
                  <a:cubicBezTo>
                    <a:pt x="5211" y="12521"/>
                    <a:pt x="4466" y="12521"/>
                    <a:pt x="3498" y="13138"/>
                  </a:cubicBezTo>
                  <a:cubicBezTo>
                    <a:pt x="2529" y="13755"/>
                    <a:pt x="1338" y="14990"/>
                    <a:pt x="667" y="15977"/>
                  </a:cubicBezTo>
                  <a:cubicBezTo>
                    <a:pt x="-3" y="16965"/>
                    <a:pt x="-152" y="17705"/>
                    <a:pt x="146" y="18137"/>
                  </a:cubicBezTo>
                  <a:cubicBezTo>
                    <a:pt x="444" y="18569"/>
                    <a:pt x="1189" y="18693"/>
                    <a:pt x="2529" y="18446"/>
                  </a:cubicBezTo>
                  <a:cubicBezTo>
                    <a:pt x="3870" y="18199"/>
                    <a:pt x="5807" y="17582"/>
                    <a:pt x="7147" y="17273"/>
                  </a:cubicBezTo>
                  <a:cubicBezTo>
                    <a:pt x="8488" y="16965"/>
                    <a:pt x="9233" y="16965"/>
                    <a:pt x="10499" y="16101"/>
                  </a:cubicBezTo>
                  <a:cubicBezTo>
                    <a:pt x="11765" y="15237"/>
                    <a:pt x="13553" y="13509"/>
                    <a:pt x="15191" y="11287"/>
                  </a:cubicBezTo>
                  <a:cubicBezTo>
                    <a:pt x="16830" y="9065"/>
                    <a:pt x="18320" y="6350"/>
                    <a:pt x="19288" y="4560"/>
                  </a:cubicBezTo>
                  <a:cubicBezTo>
                    <a:pt x="20256" y="2770"/>
                    <a:pt x="20703" y="1906"/>
                    <a:pt x="21001" y="1166"/>
                  </a:cubicBezTo>
                  <a:cubicBezTo>
                    <a:pt x="21299" y="425"/>
                    <a:pt x="21448" y="-192"/>
                    <a:pt x="21076" y="55"/>
                  </a:cubicBezTo>
                  <a:cubicBezTo>
                    <a:pt x="20703" y="302"/>
                    <a:pt x="19809" y="1413"/>
                    <a:pt x="18543" y="3943"/>
                  </a:cubicBezTo>
                  <a:cubicBezTo>
                    <a:pt x="17277" y="6473"/>
                    <a:pt x="15638" y="10423"/>
                    <a:pt x="14745" y="13570"/>
                  </a:cubicBezTo>
                  <a:cubicBezTo>
                    <a:pt x="13851" y="16718"/>
                    <a:pt x="13702" y="19063"/>
                    <a:pt x="13553" y="21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036862" y="4724400"/>
              <a:ext cx="192988" cy="13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951" fill="norm" stroke="1" extrusionOk="0">
                  <a:moveTo>
                    <a:pt x="13658" y="7161"/>
                  </a:moveTo>
                  <a:cubicBezTo>
                    <a:pt x="13658" y="5573"/>
                    <a:pt x="13658" y="3984"/>
                    <a:pt x="13306" y="2555"/>
                  </a:cubicBezTo>
                  <a:cubicBezTo>
                    <a:pt x="12954" y="1126"/>
                    <a:pt x="12249" y="-145"/>
                    <a:pt x="10723" y="14"/>
                  </a:cubicBezTo>
                  <a:cubicBezTo>
                    <a:pt x="9197" y="173"/>
                    <a:pt x="6849" y="1761"/>
                    <a:pt x="4971" y="4461"/>
                  </a:cubicBezTo>
                  <a:cubicBezTo>
                    <a:pt x="3093" y="7161"/>
                    <a:pt x="1684" y="10973"/>
                    <a:pt x="863" y="13673"/>
                  </a:cubicBezTo>
                  <a:cubicBezTo>
                    <a:pt x="41" y="16373"/>
                    <a:pt x="-194" y="17961"/>
                    <a:pt x="158" y="19231"/>
                  </a:cubicBezTo>
                  <a:cubicBezTo>
                    <a:pt x="510" y="20502"/>
                    <a:pt x="1449" y="21455"/>
                    <a:pt x="2858" y="20661"/>
                  </a:cubicBezTo>
                  <a:cubicBezTo>
                    <a:pt x="4267" y="19867"/>
                    <a:pt x="6145" y="17326"/>
                    <a:pt x="7554" y="14943"/>
                  </a:cubicBezTo>
                  <a:cubicBezTo>
                    <a:pt x="8963" y="12561"/>
                    <a:pt x="9902" y="10337"/>
                    <a:pt x="10489" y="8431"/>
                  </a:cubicBezTo>
                  <a:cubicBezTo>
                    <a:pt x="11076" y="6526"/>
                    <a:pt x="11310" y="4937"/>
                    <a:pt x="11428" y="5096"/>
                  </a:cubicBezTo>
                  <a:cubicBezTo>
                    <a:pt x="11545" y="5255"/>
                    <a:pt x="11545" y="7161"/>
                    <a:pt x="12132" y="9543"/>
                  </a:cubicBezTo>
                  <a:cubicBezTo>
                    <a:pt x="12719" y="11926"/>
                    <a:pt x="13893" y="14784"/>
                    <a:pt x="15067" y="16373"/>
                  </a:cubicBezTo>
                  <a:cubicBezTo>
                    <a:pt x="16241" y="17961"/>
                    <a:pt x="17415" y="18279"/>
                    <a:pt x="18471" y="17961"/>
                  </a:cubicBezTo>
                  <a:cubicBezTo>
                    <a:pt x="19528" y="17643"/>
                    <a:pt x="20467" y="16690"/>
                    <a:pt x="21406" y="157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244893" y="4715907"/>
              <a:ext cx="73858" cy="15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35" fill="norm" stroke="1" extrusionOk="0">
                  <a:moveTo>
                    <a:pt x="20936" y="5920"/>
                  </a:moveTo>
                  <a:cubicBezTo>
                    <a:pt x="20336" y="4480"/>
                    <a:pt x="19736" y="3040"/>
                    <a:pt x="17636" y="1888"/>
                  </a:cubicBezTo>
                  <a:cubicBezTo>
                    <a:pt x="15536" y="736"/>
                    <a:pt x="11936" y="-128"/>
                    <a:pt x="8336" y="16"/>
                  </a:cubicBezTo>
                  <a:cubicBezTo>
                    <a:pt x="4736" y="160"/>
                    <a:pt x="1136" y="1312"/>
                    <a:pt x="236" y="3184"/>
                  </a:cubicBezTo>
                  <a:cubicBezTo>
                    <a:pt x="-664" y="5056"/>
                    <a:pt x="1136" y="7648"/>
                    <a:pt x="3536" y="9376"/>
                  </a:cubicBezTo>
                  <a:cubicBezTo>
                    <a:pt x="5936" y="11104"/>
                    <a:pt x="8936" y="11968"/>
                    <a:pt x="11936" y="13408"/>
                  </a:cubicBezTo>
                  <a:cubicBezTo>
                    <a:pt x="14936" y="14848"/>
                    <a:pt x="17936" y="16864"/>
                    <a:pt x="18236" y="18304"/>
                  </a:cubicBezTo>
                  <a:cubicBezTo>
                    <a:pt x="18536" y="19744"/>
                    <a:pt x="16136" y="20608"/>
                    <a:pt x="13436" y="21040"/>
                  </a:cubicBezTo>
                  <a:cubicBezTo>
                    <a:pt x="10736" y="21472"/>
                    <a:pt x="7736" y="21472"/>
                    <a:pt x="6536" y="20752"/>
                  </a:cubicBezTo>
                  <a:cubicBezTo>
                    <a:pt x="5336" y="20032"/>
                    <a:pt x="5936" y="18592"/>
                    <a:pt x="7736" y="17296"/>
                  </a:cubicBezTo>
                  <a:cubicBezTo>
                    <a:pt x="9536" y="16000"/>
                    <a:pt x="12536" y="14848"/>
                    <a:pt x="15536" y="136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374100" y="4709622"/>
              <a:ext cx="60957" cy="16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279" fill="norm" stroke="1" extrusionOk="0">
                  <a:moveTo>
                    <a:pt x="11044" y="7345"/>
                  </a:moveTo>
                  <a:cubicBezTo>
                    <a:pt x="13831" y="6237"/>
                    <a:pt x="16618" y="5130"/>
                    <a:pt x="18360" y="3883"/>
                  </a:cubicBezTo>
                  <a:cubicBezTo>
                    <a:pt x="20102" y="2637"/>
                    <a:pt x="20799" y="1253"/>
                    <a:pt x="19057" y="560"/>
                  </a:cubicBezTo>
                  <a:cubicBezTo>
                    <a:pt x="17315" y="-132"/>
                    <a:pt x="13134" y="-132"/>
                    <a:pt x="9651" y="283"/>
                  </a:cubicBezTo>
                  <a:cubicBezTo>
                    <a:pt x="6167" y="699"/>
                    <a:pt x="3380" y="1530"/>
                    <a:pt x="1638" y="2637"/>
                  </a:cubicBezTo>
                  <a:cubicBezTo>
                    <a:pt x="-104" y="3745"/>
                    <a:pt x="-801" y="5130"/>
                    <a:pt x="1289" y="6791"/>
                  </a:cubicBezTo>
                  <a:cubicBezTo>
                    <a:pt x="3380" y="8453"/>
                    <a:pt x="8257" y="10391"/>
                    <a:pt x="11393" y="12191"/>
                  </a:cubicBezTo>
                  <a:cubicBezTo>
                    <a:pt x="14528" y="13991"/>
                    <a:pt x="15922" y="15653"/>
                    <a:pt x="15922" y="17176"/>
                  </a:cubicBezTo>
                  <a:cubicBezTo>
                    <a:pt x="15922" y="18699"/>
                    <a:pt x="14528" y="20083"/>
                    <a:pt x="12089" y="20776"/>
                  </a:cubicBezTo>
                  <a:cubicBezTo>
                    <a:pt x="9651" y="21468"/>
                    <a:pt x="6167" y="21468"/>
                    <a:pt x="4773" y="20637"/>
                  </a:cubicBezTo>
                  <a:cubicBezTo>
                    <a:pt x="3380" y="19806"/>
                    <a:pt x="4076" y="18145"/>
                    <a:pt x="4773" y="16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496550" y="4732883"/>
              <a:ext cx="139700" cy="11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3677"/>
                  </a:moveTo>
                  <a:cubicBezTo>
                    <a:pt x="655" y="1749"/>
                    <a:pt x="1309" y="-180"/>
                    <a:pt x="1964" y="13"/>
                  </a:cubicBezTo>
                  <a:cubicBezTo>
                    <a:pt x="2618" y="206"/>
                    <a:pt x="3273" y="2520"/>
                    <a:pt x="3436" y="5606"/>
                  </a:cubicBezTo>
                  <a:cubicBezTo>
                    <a:pt x="3600" y="8691"/>
                    <a:pt x="3273" y="12549"/>
                    <a:pt x="3109" y="15441"/>
                  </a:cubicBezTo>
                  <a:cubicBezTo>
                    <a:pt x="2945" y="18334"/>
                    <a:pt x="2945" y="20263"/>
                    <a:pt x="3927" y="20841"/>
                  </a:cubicBezTo>
                  <a:cubicBezTo>
                    <a:pt x="4909" y="21420"/>
                    <a:pt x="6873" y="20649"/>
                    <a:pt x="8836" y="18720"/>
                  </a:cubicBezTo>
                  <a:cubicBezTo>
                    <a:pt x="10800" y="16791"/>
                    <a:pt x="12764" y="13706"/>
                    <a:pt x="14236" y="11199"/>
                  </a:cubicBezTo>
                  <a:cubicBezTo>
                    <a:pt x="15709" y="8691"/>
                    <a:pt x="16691" y="6763"/>
                    <a:pt x="17182" y="6763"/>
                  </a:cubicBezTo>
                  <a:cubicBezTo>
                    <a:pt x="17673" y="6763"/>
                    <a:pt x="17673" y="8691"/>
                    <a:pt x="17673" y="10620"/>
                  </a:cubicBezTo>
                  <a:cubicBezTo>
                    <a:pt x="17673" y="12549"/>
                    <a:pt x="17673" y="14477"/>
                    <a:pt x="18327" y="16020"/>
                  </a:cubicBezTo>
                  <a:cubicBezTo>
                    <a:pt x="18982" y="17563"/>
                    <a:pt x="20291" y="18720"/>
                    <a:pt x="21600" y="198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693400" y="4742068"/>
              <a:ext cx="137584" cy="11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4242"/>
                  </a:moveTo>
                  <a:cubicBezTo>
                    <a:pt x="332" y="6137"/>
                    <a:pt x="665" y="8032"/>
                    <a:pt x="831" y="9927"/>
                  </a:cubicBezTo>
                  <a:cubicBezTo>
                    <a:pt x="997" y="11821"/>
                    <a:pt x="997" y="13716"/>
                    <a:pt x="1163" y="13527"/>
                  </a:cubicBezTo>
                  <a:cubicBezTo>
                    <a:pt x="1329" y="13337"/>
                    <a:pt x="1662" y="11063"/>
                    <a:pt x="2326" y="9169"/>
                  </a:cubicBezTo>
                  <a:cubicBezTo>
                    <a:pt x="2991" y="7274"/>
                    <a:pt x="3988" y="5758"/>
                    <a:pt x="5151" y="4242"/>
                  </a:cubicBezTo>
                  <a:cubicBezTo>
                    <a:pt x="6314" y="2727"/>
                    <a:pt x="7643" y="1211"/>
                    <a:pt x="8308" y="1590"/>
                  </a:cubicBezTo>
                  <a:cubicBezTo>
                    <a:pt x="8972" y="1969"/>
                    <a:pt x="8972" y="4242"/>
                    <a:pt x="8972" y="6327"/>
                  </a:cubicBezTo>
                  <a:cubicBezTo>
                    <a:pt x="8972" y="8411"/>
                    <a:pt x="8972" y="10306"/>
                    <a:pt x="9471" y="10306"/>
                  </a:cubicBezTo>
                  <a:cubicBezTo>
                    <a:pt x="9969" y="10306"/>
                    <a:pt x="10966" y="8411"/>
                    <a:pt x="11963" y="6706"/>
                  </a:cubicBezTo>
                  <a:cubicBezTo>
                    <a:pt x="12960" y="5000"/>
                    <a:pt x="13957" y="3484"/>
                    <a:pt x="15452" y="2158"/>
                  </a:cubicBezTo>
                  <a:cubicBezTo>
                    <a:pt x="16948" y="832"/>
                    <a:pt x="18942" y="-305"/>
                    <a:pt x="20105" y="74"/>
                  </a:cubicBezTo>
                  <a:cubicBezTo>
                    <a:pt x="21268" y="453"/>
                    <a:pt x="21600" y="2348"/>
                    <a:pt x="21600" y="6137"/>
                  </a:cubicBezTo>
                  <a:cubicBezTo>
                    <a:pt x="21600" y="9927"/>
                    <a:pt x="21268" y="15611"/>
                    <a:pt x="20935" y="212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847388" y="4722404"/>
              <a:ext cx="181552" cy="33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66" fill="norm" stroke="1" extrusionOk="0">
                  <a:moveTo>
                    <a:pt x="8752" y="4413"/>
                  </a:moveTo>
                  <a:cubicBezTo>
                    <a:pt x="7511" y="7945"/>
                    <a:pt x="6269" y="11477"/>
                    <a:pt x="5276" y="14058"/>
                  </a:cubicBezTo>
                  <a:cubicBezTo>
                    <a:pt x="4283" y="16639"/>
                    <a:pt x="3538" y="18270"/>
                    <a:pt x="2669" y="19492"/>
                  </a:cubicBezTo>
                  <a:cubicBezTo>
                    <a:pt x="1800" y="20715"/>
                    <a:pt x="807" y="21530"/>
                    <a:pt x="311" y="21462"/>
                  </a:cubicBezTo>
                  <a:cubicBezTo>
                    <a:pt x="-186" y="21394"/>
                    <a:pt x="-186" y="20443"/>
                    <a:pt x="1055" y="17658"/>
                  </a:cubicBezTo>
                  <a:cubicBezTo>
                    <a:pt x="2297" y="14873"/>
                    <a:pt x="4780" y="10255"/>
                    <a:pt x="6890" y="7198"/>
                  </a:cubicBezTo>
                  <a:cubicBezTo>
                    <a:pt x="9000" y="4141"/>
                    <a:pt x="10738" y="2647"/>
                    <a:pt x="12104" y="1696"/>
                  </a:cubicBezTo>
                  <a:cubicBezTo>
                    <a:pt x="13469" y="745"/>
                    <a:pt x="14462" y="338"/>
                    <a:pt x="15704" y="134"/>
                  </a:cubicBezTo>
                  <a:cubicBezTo>
                    <a:pt x="16945" y="-70"/>
                    <a:pt x="18435" y="-70"/>
                    <a:pt x="19428" y="338"/>
                  </a:cubicBezTo>
                  <a:cubicBezTo>
                    <a:pt x="20421" y="745"/>
                    <a:pt x="20917" y="1560"/>
                    <a:pt x="21166" y="2307"/>
                  </a:cubicBezTo>
                  <a:cubicBezTo>
                    <a:pt x="21414" y="3055"/>
                    <a:pt x="21414" y="3734"/>
                    <a:pt x="20173" y="4549"/>
                  </a:cubicBezTo>
                  <a:cubicBezTo>
                    <a:pt x="18931" y="5364"/>
                    <a:pt x="16448" y="6315"/>
                    <a:pt x="14586" y="6790"/>
                  </a:cubicBezTo>
                  <a:cubicBezTo>
                    <a:pt x="12724" y="7266"/>
                    <a:pt x="11483" y="7266"/>
                    <a:pt x="10738" y="6926"/>
                  </a:cubicBezTo>
                  <a:cubicBezTo>
                    <a:pt x="9993" y="6587"/>
                    <a:pt x="9745" y="5907"/>
                    <a:pt x="9497" y="52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1067466" y="4556214"/>
              <a:ext cx="172035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2563" y="0"/>
                  </a:moveTo>
                  <a:cubicBezTo>
                    <a:pt x="9440" y="4320"/>
                    <a:pt x="6317" y="8640"/>
                    <a:pt x="4365" y="11837"/>
                  </a:cubicBezTo>
                  <a:cubicBezTo>
                    <a:pt x="2414" y="15034"/>
                    <a:pt x="1633" y="17107"/>
                    <a:pt x="1243" y="18576"/>
                  </a:cubicBezTo>
                  <a:cubicBezTo>
                    <a:pt x="852" y="20045"/>
                    <a:pt x="852" y="20909"/>
                    <a:pt x="1503" y="21254"/>
                  </a:cubicBezTo>
                  <a:cubicBezTo>
                    <a:pt x="2153" y="21600"/>
                    <a:pt x="3455" y="21427"/>
                    <a:pt x="4235" y="20909"/>
                  </a:cubicBezTo>
                  <a:cubicBezTo>
                    <a:pt x="5016" y="20390"/>
                    <a:pt x="5276" y="19526"/>
                    <a:pt x="5276" y="18662"/>
                  </a:cubicBezTo>
                  <a:cubicBezTo>
                    <a:pt x="5276" y="17798"/>
                    <a:pt x="5016" y="16934"/>
                    <a:pt x="4365" y="16243"/>
                  </a:cubicBezTo>
                  <a:cubicBezTo>
                    <a:pt x="3715" y="15552"/>
                    <a:pt x="2674" y="15034"/>
                    <a:pt x="1633" y="14429"/>
                  </a:cubicBezTo>
                  <a:cubicBezTo>
                    <a:pt x="592" y="13824"/>
                    <a:pt x="-449" y="13133"/>
                    <a:pt x="202" y="12701"/>
                  </a:cubicBezTo>
                  <a:cubicBezTo>
                    <a:pt x="852" y="12269"/>
                    <a:pt x="3194" y="12096"/>
                    <a:pt x="5016" y="12269"/>
                  </a:cubicBezTo>
                  <a:cubicBezTo>
                    <a:pt x="6838" y="12442"/>
                    <a:pt x="8139" y="12960"/>
                    <a:pt x="9180" y="14170"/>
                  </a:cubicBezTo>
                  <a:cubicBezTo>
                    <a:pt x="10221" y="15379"/>
                    <a:pt x="11002" y="17280"/>
                    <a:pt x="11262" y="18835"/>
                  </a:cubicBezTo>
                  <a:cubicBezTo>
                    <a:pt x="11522" y="20390"/>
                    <a:pt x="11262" y="21600"/>
                    <a:pt x="11132" y="21600"/>
                  </a:cubicBezTo>
                  <a:cubicBezTo>
                    <a:pt x="11002" y="21600"/>
                    <a:pt x="11002" y="20390"/>
                    <a:pt x="12173" y="18144"/>
                  </a:cubicBezTo>
                  <a:cubicBezTo>
                    <a:pt x="13344" y="15898"/>
                    <a:pt x="15686" y="12614"/>
                    <a:pt x="17378" y="10714"/>
                  </a:cubicBezTo>
                  <a:cubicBezTo>
                    <a:pt x="19069" y="8813"/>
                    <a:pt x="20110" y="8294"/>
                    <a:pt x="21151" y="77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1250677" y="4721314"/>
              <a:ext cx="77724" cy="11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74" fill="norm" stroke="1" extrusionOk="0">
                  <a:moveTo>
                    <a:pt x="20872" y="0"/>
                  </a:moveTo>
                  <a:cubicBezTo>
                    <a:pt x="18030" y="0"/>
                    <a:pt x="15188" y="0"/>
                    <a:pt x="11493" y="2800"/>
                  </a:cubicBezTo>
                  <a:cubicBezTo>
                    <a:pt x="7798" y="5600"/>
                    <a:pt x="3251" y="11200"/>
                    <a:pt x="1261" y="15000"/>
                  </a:cubicBezTo>
                  <a:cubicBezTo>
                    <a:pt x="-728" y="18800"/>
                    <a:pt x="-160" y="20800"/>
                    <a:pt x="1546" y="21200"/>
                  </a:cubicBezTo>
                  <a:cubicBezTo>
                    <a:pt x="3251" y="21600"/>
                    <a:pt x="6093" y="20400"/>
                    <a:pt x="8651" y="17000"/>
                  </a:cubicBezTo>
                  <a:cubicBezTo>
                    <a:pt x="11209" y="13600"/>
                    <a:pt x="13483" y="8000"/>
                    <a:pt x="15756" y="2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1334750" y="4709231"/>
              <a:ext cx="116818" cy="17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72" fill="norm" stroke="1" extrusionOk="0">
                  <a:moveTo>
                    <a:pt x="0" y="2213"/>
                  </a:moveTo>
                  <a:cubicBezTo>
                    <a:pt x="1543" y="3230"/>
                    <a:pt x="3086" y="4246"/>
                    <a:pt x="3857" y="6152"/>
                  </a:cubicBezTo>
                  <a:cubicBezTo>
                    <a:pt x="4629" y="8058"/>
                    <a:pt x="4629" y="10853"/>
                    <a:pt x="4243" y="12886"/>
                  </a:cubicBezTo>
                  <a:cubicBezTo>
                    <a:pt x="3857" y="14919"/>
                    <a:pt x="3086" y="16190"/>
                    <a:pt x="2893" y="16063"/>
                  </a:cubicBezTo>
                  <a:cubicBezTo>
                    <a:pt x="2700" y="15936"/>
                    <a:pt x="3086" y="14411"/>
                    <a:pt x="5207" y="11616"/>
                  </a:cubicBezTo>
                  <a:cubicBezTo>
                    <a:pt x="7329" y="8820"/>
                    <a:pt x="11186" y="4754"/>
                    <a:pt x="14079" y="2467"/>
                  </a:cubicBezTo>
                  <a:cubicBezTo>
                    <a:pt x="16971" y="180"/>
                    <a:pt x="18900" y="-328"/>
                    <a:pt x="20057" y="180"/>
                  </a:cubicBezTo>
                  <a:cubicBezTo>
                    <a:pt x="21214" y="688"/>
                    <a:pt x="21600" y="2213"/>
                    <a:pt x="21021" y="5898"/>
                  </a:cubicBezTo>
                  <a:cubicBezTo>
                    <a:pt x="20443" y="9583"/>
                    <a:pt x="18900" y="15427"/>
                    <a:pt x="17357" y="212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0325099" y="4971870"/>
              <a:ext cx="895351" cy="2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1838" y="14977"/>
                    <a:pt x="3677" y="9086"/>
                    <a:pt x="5540" y="5159"/>
                  </a:cubicBezTo>
                  <a:cubicBezTo>
                    <a:pt x="7404" y="1232"/>
                    <a:pt x="9294" y="-732"/>
                    <a:pt x="11540" y="250"/>
                  </a:cubicBezTo>
                  <a:cubicBezTo>
                    <a:pt x="13787" y="1232"/>
                    <a:pt x="16391" y="5159"/>
                    <a:pt x="18128" y="9086"/>
                  </a:cubicBezTo>
                  <a:cubicBezTo>
                    <a:pt x="19864" y="13013"/>
                    <a:pt x="20732" y="16941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0375899" y="5064214"/>
              <a:ext cx="584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8000"/>
                    <a:pt x="6887" y="14400"/>
                    <a:pt x="10487" y="10800"/>
                  </a:cubicBezTo>
                  <a:cubicBezTo>
                    <a:pt x="14087" y="7200"/>
                    <a:pt x="178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9385300" y="4581614"/>
              <a:ext cx="119819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0" y="21600"/>
                  </a:moveTo>
                  <a:cubicBezTo>
                    <a:pt x="1410" y="20000"/>
                    <a:pt x="2819" y="18400"/>
                    <a:pt x="4305" y="16400"/>
                  </a:cubicBezTo>
                  <a:cubicBezTo>
                    <a:pt x="5790" y="14400"/>
                    <a:pt x="7352" y="12000"/>
                    <a:pt x="8876" y="10400"/>
                  </a:cubicBezTo>
                  <a:cubicBezTo>
                    <a:pt x="10400" y="8800"/>
                    <a:pt x="11886" y="8000"/>
                    <a:pt x="13390" y="7600"/>
                  </a:cubicBezTo>
                  <a:cubicBezTo>
                    <a:pt x="14895" y="7200"/>
                    <a:pt x="16419" y="7200"/>
                    <a:pt x="17676" y="6800"/>
                  </a:cubicBezTo>
                  <a:cubicBezTo>
                    <a:pt x="18933" y="6400"/>
                    <a:pt x="19924" y="5600"/>
                    <a:pt x="20590" y="4800"/>
                  </a:cubicBezTo>
                  <a:cubicBezTo>
                    <a:pt x="21257" y="4000"/>
                    <a:pt x="21600" y="3200"/>
                    <a:pt x="21562" y="2800"/>
                  </a:cubicBezTo>
                  <a:cubicBezTo>
                    <a:pt x="21524" y="2400"/>
                    <a:pt x="21105" y="2400"/>
                    <a:pt x="20114" y="2400"/>
                  </a:cubicBezTo>
                  <a:cubicBezTo>
                    <a:pt x="19124" y="2400"/>
                    <a:pt x="17562" y="2400"/>
                    <a:pt x="15924" y="2400"/>
                  </a:cubicBezTo>
                  <a:cubicBezTo>
                    <a:pt x="14286" y="2400"/>
                    <a:pt x="12571" y="2400"/>
                    <a:pt x="10914" y="2800"/>
                  </a:cubicBezTo>
                  <a:cubicBezTo>
                    <a:pt x="9257" y="3200"/>
                    <a:pt x="7657" y="4000"/>
                    <a:pt x="6248" y="5200"/>
                  </a:cubicBezTo>
                  <a:cubicBezTo>
                    <a:pt x="4838" y="6400"/>
                    <a:pt x="3619" y="8000"/>
                    <a:pt x="2876" y="9600"/>
                  </a:cubicBezTo>
                  <a:cubicBezTo>
                    <a:pt x="2133" y="11200"/>
                    <a:pt x="1867" y="12800"/>
                    <a:pt x="1886" y="13600"/>
                  </a:cubicBezTo>
                  <a:cubicBezTo>
                    <a:pt x="1905" y="14400"/>
                    <a:pt x="2210" y="14400"/>
                    <a:pt x="3029" y="13600"/>
                  </a:cubicBezTo>
                  <a:cubicBezTo>
                    <a:pt x="3848" y="12800"/>
                    <a:pt x="5181" y="11200"/>
                    <a:pt x="6667" y="9200"/>
                  </a:cubicBezTo>
                  <a:cubicBezTo>
                    <a:pt x="8152" y="7200"/>
                    <a:pt x="9790" y="4800"/>
                    <a:pt x="11448" y="3200"/>
                  </a:cubicBezTo>
                  <a:cubicBezTo>
                    <a:pt x="13105" y="1600"/>
                    <a:pt x="14781" y="800"/>
                    <a:pt x="16400" y="400"/>
                  </a:cubicBezTo>
                  <a:cubicBezTo>
                    <a:pt x="18019" y="0"/>
                    <a:pt x="19581" y="0"/>
                    <a:pt x="2114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17600" y="5623014"/>
              <a:ext cx="1392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055"/>
                    <a:pt x="18514" y="6109"/>
                    <a:pt x="20057" y="9709"/>
                  </a:cubicBezTo>
                  <a:cubicBezTo>
                    <a:pt x="21600" y="13309"/>
                    <a:pt x="15429" y="1745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44550" y="5597614"/>
              <a:ext cx="590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7" y="17723"/>
                    <a:pt x="4955" y="13846"/>
                    <a:pt x="7316" y="10800"/>
                  </a:cubicBezTo>
                  <a:cubicBezTo>
                    <a:pt x="9677" y="7754"/>
                    <a:pt x="11923" y="5538"/>
                    <a:pt x="14284" y="3877"/>
                  </a:cubicBezTo>
                  <a:cubicBezTo>
                    <a:pt x="16645" y="2215"/>
                    <a:pt x="1912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308100" y="5848937"/>
              <a:ext cx="2286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00" y="12302"/>
                    <a:pt x="9200" y="4448"/>
                    <a:pt x="12800" y="1502"/>
                  </a:cubicBezTo>
                  <a:cubicBezTo>
                    <a:pt x="16400" y="-1443"/>
                    <a:pt x="19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346200" y="5946864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8000"/>
                    <a:pt x="6994" y="14400"/>
                    <a:pt x="10594" y="10800"/>
                  </a:cubicBezTo>
                  <a:cubicBezTo>
                    <a:pt x="14194" y="7200"/>
                    <a:pt x="1789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216150" y="5565864"/>
              <a:ext cx="12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84"/>
                    <a:pt x="14400" y="10368"/>
                    <a:pt x="10800" y="13968"/>
                  </a:cubicBezTo>
                  <a:cubicBezTo>
                    <a:pt x="7200" y="17568"/>
                    <a:pt x="360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178050" y="5567584"/>
              <a:ext cx="220033" cy="30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81" fill="norm" stroke="1" extrusionOk="0">
                  <a:moveTo>
                    <a:pt x="0" y="5612"/>
                  </a:moveTo>
                  <a:cubicBezTo>
                    <a:pt x="606" y="3995"/>
                    <a:pt x="1211" y="2379"/>
                    <a:pt x="2725" y="1350"/>
                  </a:cubicBezTo>
                  <a:cubicBezTo>
                    <a:pt x="4239" y="322"/>
                    <a:pt x="6662" y="-119"/>
                    <a:pt x="9690" y="28"/>
                  </a:cubicBezTo>
                  <a:cubicBezTo>
                    <a:pt x="12718" y="175"/>
                    <a:pt x="16351" y="910"/>
                    <a:pt x="18572" y="2967"/>
                  </a:cubicBezTo>
                  <a:cubicBezTo>
                    <a:pt x="20793" y="5024"/>
                    <a:pt x="21600" y="8403"/>
                    <a:pt x="20490" y="11416"/>
                  </a:cubicBezTo>
                  <a:cubicBezTo>
                    <a:pt x="19379" y="14428"/>
                    <a:pt x="16351" y="17073"/>
                    <a:pt x="13626" y="18689"/>
                  </a:cubicBezTo>
                  <a:cubicBezTo>
                    <a:pt x="10901" y="20305"/>
                    <a:pt x="8479" y="20893"/>
                    <a:pt x="605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203450" y="5400764"/>
              <a:ext cx="279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012950" y="6010364"/>
              <a:ext cx="129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1" y="21086"/>
                    <a:pt x="2682" y="20571"/>
                    <a:pt x="4076" y="19800"/>
                  </a:cubicBezTo>
                  <a:cubicBezTo>
                    <a:pt x="5471" y="19029"/>
                    <a:pt x="6918" y="18000"/>
                    <a:pt x="8365" y="16714"/>
                  </a:cubicBezTo>
                  <a:cubicBezTo>
                    <a:pt x="9812" y="15429"/>
                    <a:pt x="11259" y="13886"/>
                    <a:pt x="12653" y="12343"/>
                  </a:cubicBezTo>
                  <a:cubicBezTo>
                    <a:pt x="14047" y="10800"/>
                    <a:pt x="15388" y="9257"/>
                    <a:pt x="16782" y="7714"/>
                  </a:cubicBezTo>
                  <a:cubicBezTo>
                    <a:pt x="18176" y="6171"/>
                    <a:pt x="19624" y="4629"/>
                    <a:pt x="20435" y="3343"/>
                  </a:cubicBezTo>
                  <a:cubicBezTo>
                    <a:pt x="21247" y="2057"/>
                    <a:pt x="2142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244495" y="6197429"/>
              <a:ext cx="111355" cy="22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24" fill="norm" stroke="1" extrusionOk="0">
                  <a:moveTo>
                    <a:pt x="21043" y="3356"/>
                  </a:moveTo>
                  <a:cubicBezTo>
                    <a:pt x="21043" y="2346"/>
                    <a:pt x="21043" y="1337"/>
                    <a:pt x="20043" y="731"/>
                  </a:cubicBezTo>
                  <a:cubicBezTo>
                    <a:pt x="19043" y="126"/>
                    <a:pt x="17043" y="-76"/>
                    <a:pt x="13843" y="25"/>
                  </a:cubicBezTo>
                  <a:cubicBezTo>
                    <a:pt x="10643" y="126"/>
                    <a:pt x="6243" y="530"/>
                    <a:pt x="3443" y="1640"/>
                  </a:cubicBezTo>
                  <a:cubicBezTo>
                    <a:pt x="643" y="2750"/>
                    <a:pt x="-557" y="4567"/>
                    <a:pt x="243" y="6182"/>
                  </a:cubicBezTo>
                  <a:cubicBezTo>
                    <a:pt x="1043" y="7797"/>
                    <a:pt x="3843" y="9210"/>
                    <a:pt x="7043" y="10623"/>
                  </a:cubicBezTo>
                  <a:cubicBezTo>
                    <a:pt x="10243" y="12036"/>
                    <a:pt x="13843" y="13449"/>
                    <a:pt x="15843" y="15165"/>
                  </a:cubicBezTo>
                  <a:cubicBezTo>
                    <a:pt x="17843" y="16881"/>
                    <a:pt x="18243" y="18900"/>
                    <a:pt x="16243" y="20010"/>
                  </a:cubicBezTo>
                  <a:cubicBezTo>
                    <a:pt x="14243" y="21120"/>
                    <a:pt x="9843" y="21322"/>
                    <a:pt x="7243" y="21423"/>
                  </a:cubicBezTo>
                  <a:cubicBezTo>
                    <a:pt x="4643" y="21524"/>
                    <a:pt x="3843" y="21524"/>
                    <a:pt x="3043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425700" y="6340564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355850" y="6322963"/>
              <a:ext cx="142929" cy="17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24" fill="norm" stroke="1" extrusionOk="0">
                  <a:moveTo>
                    <a:pt x="9529" y="5995"/>
                  </a:moveTo>
                  <a:cubicBezTo>
                    <a:pt x="8894" y="4710"/>
                    <a:pt x="8259" y="3424"/>
                    <a:pt x="8576" y="2395"/>
                  </a:cubicBezTo>
                  <a:cubicBezTo>
                    <a:pt x="8894" y="1367"/>
                    <a:pt x="10165" y="595"/>
                    <a:pt x="11594" y="210"/>
                  </a:cubicBezTo>
                  <a:cubicBezTo>
                    <a:pt x="13024" y="-176"/>
                    <a:pt x="14612" y="-176"/>
                    <a:pt x="16676" y="1495"/>
                  </a:cubicBezTo>
                  <a:cubicBezTo>
                    <a:pt x="18741" y="3167"/>
                    <a:pt x="21282" y="6510"/>
                    <a:pt x="21441" y="9595"/>
                  </a:cubicBezTo>
                  <a:cubicBezTo>
                    <a:pt x="21600" y="12681"/>
                    <a:pt x="19376" y="15510"/>
                    <a:pt x="15406" y="17438"/>
                  </a:cubicBezTo>
                  <a:cubicBezTo>
                    <a:pt x="11435" y="19367"/>
                    <a:pt x="5718" y="20395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603500" y="6270714"/>
              <a:ext cx="1714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013"/>
                    <a:pt x="15200" y="8026"/>
                    <a:pt x="11600" y="11626"/>
                  </a:cubicBezTo>
                  <a:cubicBezTo>
                    <a:pt x="8000" y="15226"/>
                    <a:pt x="4000" y="18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749550" y="6321514"/>
              <a:ext cx="361950" cy="3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3255"/>
                  </a:moveTo>
                  <a:cubicBezTo>
                    <a:pt x="505" y="15586"/>
                    <a:pt x="1011" y="17918"/>
                    <a:pt x="1516" y="19391"/>
                  </a:cubicBezTo>
                  <a:cubicBezTo>
                    <a:pt x="2021" y="20864"/>
                    <a:pt x="2526" y="21477"/>
                    <a:pt x="2968" y="21539"/>
                  </a:cubicBezTo>
                  <a:cubicBezTo>
                    <a:pt x="3411" y="21600"/>
                    <a:pt x="3789" y="21109"/>
                    <a:pt x="3916" y="19084"/>
                  </a:cubicBezTo>
                  <a:cubicBezTo>
                    <a:pt x="4042" y="17059"/>
                    <a:pt x="3916" y="13500"/>
                    <a:pt x="3600" y="10739"/>
                  </a:cubicBezTo>
                  <a:cubicBezTo>
                    <a:pt x="3284" y="7977"/>
                    <a:pt x="2779" y="6014"/>
                    <a:pt x="2526" y="4725"/>
                  </a:cubicBezTo>
                  <a:cubicBezTo>
                    <a:pt x="2274" y="3436"/>
                    <a:pt x="2274" y="2823"/>
                    <a:pt x="3600" y="2148"/>
                  </a:cubicBezTo>
                  <a:cubicBezTo>
                    <a:pt x="4926" y="1473"/>
                    <a:pt x="7579" y="736"/>
                    <a:pt x="10800" y="368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928290" y="6456757"/>
              <a:ext cx="174502" cy="22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23" fill="norm" stroke="1" extrusionOk="0">
                  <a:moveTo>
                    <a:pt x="1412" y="2875"/>
                  </a:moveTo>
                  <a:cubicBezTo>
                    <a:pt x="1412" y="8173"/>
                    <a:pt x="1412" y="13471"/>
                    <a:pt x="1158" y="16731"/>
                  </a:cubicBezTo>
                  <a:cubicBezTo>
                    <a:pt x="903" y="19992"/>
                    <a:pt x="395" y="21214"/>
                    <a:pt x="141" y="21316"/>
                  </a:cubicBezTo>
                  <a:cubicBezTo>
                    <a:pt x="-113" y="21418"/>
                    <a:pt x="-113" y="20399"/>
                    <a:pt x="903" y="17037"/>
                  </a:cubicBezTo>
                  <a:cubicBezTo>
                    <a:pt x="1920" y="13675"/>
                    <a:pt x="3953" y="7969"/>
                    <a:pt x="5605" y="4505"/>
                  </a:cubicBezTo>
                  <a:cubicBezTo>
                    <a:pt x="7256" y="1041"/>
                    <a:pt x="8527" y="-182"/>
                    <a:pt x="11195" y="22"/>
                  </a:cubicBezTo>
                  <a:cubicBezTo>
                    <a:pt x="13863" y="226"/>
                    <a:pt x="17929" y="1856"/>
                    <a:pt x="19708" y="5320"/>
                  </a:cubicBezTo>
                  <a:cubicBezTo>
                    <a:pt x="21487" y="8784"/>
                    <a:pt x="20979" y="14082"/>
                    <a:pt x="20471" y="19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790950" y="6137364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210992" y="5997664"/>
              <a:ext cx="187850" cy="15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76" fill="norm" stroke="1" extrusionOk="0">
                  <a:moveTo>
                    <a:pt x="2053" y="0"/>
                  </a:moveTo>
                  <a:cubicBezTo>
                    <a:pt x="1093" y="3168"/>
                    <a:pt x="133" y="6336"/>
                    <a:pt x="13" y="9648"/>
                  </a:cubicBezTo>
                  <a:cubicBezTo>
                    <a:pt x="-107" y="12960"/>
                    <a:pt x="613" y="16416"/>
                    <a:pt x="1453" y="18576"/>
                  </a:cubicBezTo>
                  <a:cubicBezTo>
                    <a:pt x="2293" y="20736"/>
                    <a:pt x="3253" y="21600"/>
                    <a:pt x="4693" y="21168"/>
                  </a:cubicBezTo>
                  <a:cubicBezTo>
                    <a:pt x="6133" y="20736"/>
                    <a:pt x="8053" y="19008"/>
                    <a:pt x="9133" y="17424"/>
                  </a:cubicBezTo>
                  <a:cubicBezTo>
                    <a:pt x="10213" y="15840"/>
                    <a:pt x="10453" y="14400"/>
                    <a:pt x="10933" y="14256"/>
                  </a:cubicBezTo>
                  <a:cubicBezTo>
                    <a:pt x="11413" y="14112"/>
                    <a:pt x="12133" y="15264"/>
                    <a:pt x="12973" y="16272"/>
                  </a:cubicBezTo>
                  <a:cubicBezTo>
                    <a:pt x="13813" y="17280"/>
                    <a:pt x="14773" y="18144"/>
                    <a:pt x="15973" y="18720"/>
                  </a:cubicBezTo>
                  <a:cubicBezTo>
                    <a:pt x="17173" y="19296"/>
                    <a:pt x="18613" y="19584"/>
                    <a:pt x="19693" y="18288"/>
                  </a:cubicBezTo>
                  <a:cubicBezTo>
                    <a:pt x="20773" y="16992"/>
                    <a:pt x="21493" y="14112"/>
                    <a:pt x="21253" y="10944"/>
                  </a:cubicBezTo>
                  <a:cubicBezTo>
                    <a:pt x="21013" y="7776"/>
                    <a:pt x="19813" y="4320"/>
                    <a:pt x="18613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458611" y="5838914"/>
              <a:ext cx="126090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28" fill="norm" stroke="1" extrusionOk="0">
                  <a:moveTo>
                    <a:pt x="5245" y="0"/>
                  </a:moveTo>
                  <a:cubicBezTo>
                    <a:pt x="4885" y="4817"/>
                    <a:pt x="4525" y="9635"/>
                    <a:pt x="4165" y="12898"/>
                  </a:cubicBezTo>
                  <a:cubicBezTo>
                    <a:pt x="3805" y="16161"/>
                    <a:pt x="3445" y="17871"/>
                    <a:pt x="2725" y="19191"/>
                  </a:cubicBezTo>
                  <a:cubicBezTo>
                    <a:pt x="2005" y="20512"/>
                    <a:pt x="925" y="21445"/>
                    <a:pt x="385" y="21522"/>
                  </a:cubicBezTo>
                  <a:cubicBezTo>
                    <a:pt x="-155" y="21600"/>
                    <a:pt x="-155" y="20823"/>
                    <a:pt x="565" y="19191"/>
                  </a:cubicBezTo>
                  <a:cubicBezTo>
                    <a:pt x="1285" y="17560"/>
                    <a:pt x="2725" y="15073"/>
                    <a:pt x="4165" y="13597"/>
                  </a:cubicBezTo>
                  <a:cubicBezTo>
                    <a:pt x="5605" y="12121"/>
                    <a:pt x="7045" y="11655"/>
                    <a:pt x="8485" y="11655"/>
                  </a:cubicBezTo>
                  <a:cubicBezTo>
                    <a:pt x="9925" y="11655"/>
                    <a:pt x="11365" y="12121"/>
                    <a:pt x="13525" y="13830"/>
                  </a:cubicBezTo>
                  <a:cubicBezTo>
                    <a:pt x="15685" y="15540"/>
                    <a:pt x="18565" y="18492"/>
                    <a:pt x="21445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605841" y="5980715"/>
              <a:ext cx="93159" cy="13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936" fill="norm" stroke="1" extrusionOk="0">
                  <a:moveTo>
                    <a:pt x="966" y="14853"/>
                  </a:moveTo>
                  <a:cubicBezTo>
                    <a:pt x="3846" y="11815"/>
                    <a:pt x="6726" y="8778"/>
                    <a:pt x="9366" y="6246"/>
                  </a:cubicBezTo>
                  <a:cubicBezTo>
                    <a:pt x="12006" y="3715"/>
                    <a:pt x="14406" y="1690"/>
                    <a:pt x="14406" y="677"/>
                  </a:cubicBezTo>
                  <a:cubicBezTo>
                    <a:pt x="14406" y="-335"/>
                    <a:pt x="12006" y="-335"/>
                    <a:pt x="9126" y="1521"/>
                  </a:cubicBezTo>
                  <a:cubicBezTo>
                    <a:pt x="6246" y="3377"/>
                    <a:pt x="2886" y="7090"/>
                    <a:pt x="1206" y="9959"/>
                  </a:cubicBezTo>
                  <a:cubicBezTo>
                    <a:pt x="-474" y="12828"/>
                    <a:pt x="-474" y="14853"/>
                    <a:pt x="1686" y="16709"/>
                  </a:cubicBezTo>
                  <a:cubicBezTo>
                    <a:pt x="3846" y="18565"/>
                    <a:pt x="8166" y="20253"/>
                    <a:pt x="11766" y="20759"/>
                  </a:cubicBezTo>
                  <a:cubicBezTo>
                    <a:pt x="15366" y="21265"/>
                    <a:pt x="18246" y="20590"/>
                    <a:pt x="21126" y="1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730750" y="5978614"/>
              <a:ext cx="101600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945"/>
                  </a:moveTo>
                  <a:cubicBezTo>
                    <a:pt x="3600" y="5236"/>
                    <a:pt x="7200" y="7527"/>
                    <a:pt x="9225" y="9491"/>
                  </a:cubicBezTo>
                  <a:cubicBezTo>
                    <a:pt x="11250" y="11455"/>
                    <a:pt x="11700" y="13091"/>
                    <a:pt x="11925" y="14727"/>
                  </a:cubicBezTo>
                  <a:cubicBezTo>
                    <a:pt x="12150" y="16364"/>
                    <a:pt x="12150" y="18000"/>
                    <a:pt x="11250" y="19309"/>
                  </a:cubicBezTo>
                  <a:cubicBezTo>
                    <a:pt x="10350" y="20618"/>
                    <a:pt x="8550" y="21600"/>
                    <a:pt x="7425" y="21273"/>
                  </a:cubicBezTo>
                  <a:cubicBezTo>
                    <a:pt x="6300" y="20945"/>
                    <a:pt x="5850" y="19309"/>
                    <a:pt x="6975" y="15873"/>
                  </a:cubicBezTo>
                  <a:cubicBezTo>
                    <a:pt x="8100" y="12436"/>
                    <a:pt x="10800" y="7200"/>
                    <a:pt x="13500" y="4255"/>
                  </a:cubicBezTo>
                  <a:cubicBezTo>
                    <a:pt x="16200" y="1309"/>
                    <a:pt x="189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832350" y="5973992"/>
              <a:ext cx="107950" cy="15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7855"/>
                  </a:moveTo>
                  <a:cubicBezTo>
                    <a:pt x="2118" y="7555"/>
                    <a:pt x="4235" y="7255"/>
                    <a:pt x="6141" y="6505"/>
                  </a:cubicBezTo>
                  <a:cubicBezTo>
                    <a:pt x="8047" y="5755"/>
                    <a:pt x="9741" y="4555"/>
                    <a:pt x="10800" y="3205"/>
                  </a:cubicBezTo>
                  <a:cubicBezTo>
                    <a:pt x="11859" y="1855"/>
                    <a:pt x="12282" y="355"/>
                    <a:pt x="11647" y="55"/>
                  </a:cubicBezTo>
                  <a:cubicBezTo>
                    <a:pt x="11012" y="-245"/>
                    <a:pt x="9318" y="655"/>
                    <a:pt x="7200" y="3355"/>
                  </a:cubicBezTo>
                  <a:cubicBezTo>
                    <a:pt x="5082" y="6055"/>
                    <a:pt x="2541" y="10555"/>
                    <a:pt x="1271" y="13555"/>
                  </a:cubicBezTo>
                  <a:cubicBezTo>
                    <a:pt x="0" y="16555"/>
                    <a:pt x="0" y="18055"/>
                    <a:pt x="1271" y="19105"/>
                  </a:cubicBezTo>
                  <a:cubicBezTo>
                    <a:pt x="2541" y="20155"/>
                    <a:pt x="5082" y="20755"/>
                    <a:pt x="8682" y="21055"/>
                  </a:cubicBezTo>
                  <a:cubicBezTo>
                    <a:pt x="12282" y="21355"/>
                    <a:pt x="16941" y="21355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612269" y="5803107"/>
              <a:ext cx="142838" cy="30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34" fill="norm" stroke="1" extrusionOk="0">
                  <a:moveTo>
                    <a:pt x="15193" y="2907"/>
                  </a:moveTo>
                  <a:cubicBezTo>
                    <a:pt x="13002" y="1885"/>
                    <a:pt x="10811" y="864"/>
                    <a:pt x="8932" y="353"/>
                  </a:cubicBezTo>
                  <a:cubicBezTo>
                    <a:pt x="7054" y="-158"/>
                    <a:pt x="5489" y="-158"/>
                    <a:pt x="3767" y="645"/>
                  </a:cubicBezTo>
                  <a:cubicBezTo>
                    <a:pt x="2045" y="1447"/>
                    <a:pt x="167" y="3053"/>
                    <a:pt x="11" y="4585"/>
                  </a:cubicBezTo>
                  <a:cubicBezTo>
                    <a:pt x="-146" y="6118"/>
                    <a:pt x="1419" y="7577"/>
                    <a:pt x="4550" y="9110"/>
                  </a:cubicBezTo>
                  <a:cubicBezTo>
                    <a:pt x="7680" y="10642"/>
                    <a:pt x="12376" y="12247"/>
                    <a:pt x="15350" y="13342"/>
                  </a:cubicBezTo>
                  <a:cubicBezTo>
                    <a:pt x="18324" y="14437"/>
                    <a:pt x="19576" y="15020"/>
                    <a:pt x="20358" y="15896"/>
                  </a:cubicBezTo>
                  <a:cubicBezTo>
                    <a:pt x="21141" y="16772"/>
                    <a:pt x="21454" y="17939"/>
                    <a:pt x="20671" y="18815"/>
                  </a:cubicBezTo>
                  <a:cubicBezTo>
                    <a:pt x="19889" y="19691"/>
                    <a:pt x="18011" y="20274"/>
                    <a:pt x="15350" y="20712"/>
                  </a:cubicBezTo>
                  <a:cubicBezTo>
                    <a:pt x="12689" y="21150"/>
                    <a:pt x="9245" y="21442"/>
                    <a:pt x="6897" y="21296"/>
                  </a:cubicBezTo>
                  <a:cubicBezTo>
                    <a:pt x="4550" y="21150"/>
                    <a:pt x="3297" y="20566"/>
                    <a:pt x="3141" y="19983"/>
                  </a:cubicBezTo>
                  <a:cubicBezTo>
                    <a:pt x="2984" y="19399"/>
                    <a:pt x="3924" y="18815"/>
                    <a:pt x="4863" y="1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772150" y="6054814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772513" y="6029414"/>
              <a:ext cx="78468" cy="20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251" fill="norm" stroke="1" extrusionOk="0">
                  <a:moveTo>
                    <a:pt x="4767" y="0"/>
                  </a:moveTo>
                  <a:cubicBezTo>
                    <a:pt x="7467" y="0"/>
                    <a:pt x="10167" y="0"/>
                    <a:pt x="12327" y="661"/>
                  </a:cubicBezTo>
                  <a:cubicBezTo>
                    <a:pt x="14487" y="1322"/>
                    <a:pt x="16107" y="2645"/>
                    <a:pt x="17727" y="5180"/>
                  </a:cubicBezTo>
                  <a:cubicBezTo>
                    <a:pt x="19347" y="7714"/>
                    <a:pt x="20967" y="11461"/>
                    <a:pt x="19347" y="14437"/>
                  </a:cubicBezTo>
                  <a:cubicBezTo>
                    <a:pt x="17727" y="17412"/>
                    <a:pt x="12867" y="19616"/>
                    <a:pt x="8817" y="20608"/>
                  </a:cubicBezTo>
                  <a:cubicBezTo>
                    <a:pt x="4767" y="21600"/>
                    <a:pt x="1527" y="21380"/>
                    <a:pt x="447" y="20388"/>
                  </a:cubicBezTo>
                  <a:cubicBezTo>
                    <a:pt x="-633" y="19396"/>
                    <a:pt x="447" y="17633"/>
                    <a:pt x="1527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6000750" y="5991314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994400" y="6086564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6673850" y="5800814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74"/>
                    <a:pt x="4800" y="11747"/>
                    <a:pt x="8400" y="15347"/>
                  </a:cubicBezTo>
                  <a:cubicBezTo>
                    <a:pt x="12000" y="18947"/>
                    <a:pt x="16800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508750" y="6103498"/>
              <a:ext cx="4127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2" y="10800"/>
                    <a:pt x="9083" y="0"/>
                    <a:pt x="12683" y="0"/>
                  </a:cubicBezTo>
                  <a:cubicBezTo>
                    <a:pt x="16283" y="0"/>
                    <a:pt x="1894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6471137" y="6245314"/>
              <a:ext cx="6936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600" fill="norm" stroke="1" extrusionOk="0">
                  <a:moveTo>
                    <a:pt x="20818" y="0"/>
                  </a:moveTo>
                  <a:cubicBezTo>
                    <a:pt x="17642" y="0"/>
                    <a:pt x="14465" y="0"/>
                    <a:pt x="10336" y="2439"/>
                  </a:cubicBezTo>
                  <a:cubicBezTo>
                    <a:pt x="6206" y="4877"/>
                    <a:pt x="1124" y="9755"/>
                    <a:pt x="171" y="13355"/>
                  </a:cubicBezTo>
                  <a:cubicBezTo>
                    <a:pt x="-782" y="16955"/>
                    <a:pt x="2394" y="19277"/>
                    <a:pt x="5889" y="20439"/>
                  </a:cubicBezTo>
                  <a:cubicBezTo>
                    <a:pt x="9383" y="21600"/>
                    <a:pt x="13194" y="21600"/>
                    <a:pt x="170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585455" y="6274765"/>
              <a:ext cx="107445" cy="13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96" fill="norm" stroke="1" extrusionOk="0">
                  <a:moveTo>
                    <a:pt x="6252" y="6342"/>
                  </a:moveTo>
                  <a:cubicBezTo>
                    <a:pt x="4134" y="9333"/>
                    <a:pt x="2017" y="12324"/>
                    <a:pt x="958" y="15148"/>
                  </a:cubicBezTo>
                  <a:cubicBezTo>
                    <a:pt x="-101" y="17973"/>
                    <a:pt x="-101" y="20631"/>
                    <a:pt x="111" y="20631"/>
                  </a:cubicBezTo>
                  <a:cubicBezTo>
                    <a:pt x="323" y="20631"/>
                    <a:pt x="746" y="17973"/>
                    <a:pt x="2440" y="14151"/>
                  </a:cubicBezTo>
                  <a:cubicBezTo>
                    <a:pt x="4134" y="10330"/>
                    <a:pt x="7099" y="5345"/>
                    <a:pt x="9640" y="2687"/>
                  </a:cubicBezTo>
                  <a:cubicBezTo>
                    <a:pt x="12181" y="28"/>
                    <a:pt x="14299" y="-304"/>
                    <a:pt x="16205" y="194"/>
                  </a:cubicBezTo>
                  <a:cubicBezTo>
                    <a:pt x="18111" y="693"/>
                    <a:pt x="19805" y="2022"/>
                    <a:pt x="20652" y="5678"/>
                  </a:cubicBezTo>
                  <a:cubicBezTo>
                    <a:pt x="21499" y="9333"/>
                    <a:pt x="21499" y="15314"/>
                    <a:pt x="21499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6769099" y="6346914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902450" y="6277064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30"/>
                    <a:pt x="7200" y="6261"/>
                    <a:pt x="3600" y="9861"/>
                  </a:cubicBezTo>
                  <a:cubicBezTo>
                    <a:pt x="0" y="13461"/>
                    <a:pt x="0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016750" y="6226264"/>
              <a:ext cx="5679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469" y="0"/>
                  </a:moveTo>
                  <a:cubicBezTo>
                    <a:pt x="8193" y="436"/>
                    <a:pt x="11917" y="873"/>
                    <a:pt x="15269" y="2836"/>
                  </a:cubicBezTo>
                  <a:cubicBezTo>
                    <a:pt x="18621" y="4800"/>
                    <a:pt x="21600" y="8291"/>
                    <a:pt x="18993" y="11673"/>
                  </a:cubicBezTo>
                  <a:cubicBezTo>
                    <a:pt x="16386" y="15055"/>
                    <a:pt x="8193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7388961" y="5832564"/>
              <a:ext cx="32629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064" y="0"/>
                  </a:moveTo>
                  <a:cubicBezTo>
                    <a:pt x="17301" y="1616"/>
                    <a:pt x="13539" y="3233"/>
                    <a:pt x="11309" y="4261"/>
                  </a:cubicBezTo>
                  <a:cubicBezTo>
                    <a:pt x="9079" y="5290"/>
                    <a:pt x="8383" y="5731"/>
                    <a:pt x="7756" y="6171"/>
                  </a:cubicBezTo>
                  <a:cubicBezTo>
                    <a:pt x="7128" y="6612"/>
                    <a:pt x="6571" y="7053"/>
                    <a:pt x="6641" y="7420"/>
                  </a:cubicBezTo>
                  <a:cubicBezTo>
                    <a:pt x="6710" y="7788"/>
                    <a:pt x="7407" y="8082"/>
                    <a:pt x="8592" y="8229"/>
                  </a:cubicBezTo>
                  <a:cubicBezTo>
                    <a:pt x="9776" y="8376"/>
                    <a:pt x="11448" y="8376"/>
                    <a:pt x="12842" y="8522"/>
                  </a:cubicBezTo>
                  <a:cubicBezTo>
                    <a:pt x="14236" y="8669"/>
                    <a:pt x="15350" y="8963"/>
                    <a:pt x="15699" y="9478"/>
                  </a:cubicBezTo>
                  <a:cubicBezTo>
                    <a:pt x="16047" y="9992"/>
                    <a:pt x="15629" y="10727"/>
                    <a:pt x="13748" y="11976"/>
                  </a:cubicBezTo>
                  <a:cubicBezTo>
                    <a:pt x="11867" y="13224"/>
                    <a:pt x="8522" y="14988"/>
                    <a:pt x="6153" y="16237"/>
                  </a:cubicBezTo>
                  <a:cubicBezTo>
                    <a:pt x="3784" y="17486"/>
                    <a:pt x="2390" y="18220"/>
                    <a:pt x="1415" y="18882"/>
                  </a:cubicBezTo>
                  <a:cubicBezTo>
                    <a:pt x="439" y="19543"/>
                    <a:pt x="-118" y="20131"/>
                    <a:pt x="21" y="20498"/>
                  </a:cubicBezTo>
                  <a:cubicBezTo>
                    <a:pt x="161" y="20865"/>
                    <a:pt x="997" y="21012"/>
                    <a:pt x="3366" y="20865"/>
                  </a:cubicBezTo>
                  <a:cubicBezTo>
                    <a:pt x="5735" y="20718"/>
                    <a:pt x="9637" y="20278"/>
                    <a:pt x="12354" y="19984"/>
                  </a:cubicBezTo>
                  <a:cubicBezTo>
                    <a:pt x="15072" y="19690"/>
                    <a:pt x="16605" y="19543"/>
                    <a:pt x="17859" y="19469"/>
                  </a:cubicBezTo>
                  <a:cubicBezTo>
                    <a:pt x="19113" y="19396"/>
                    <a:pt x="20088" y="19396"/>
                    <a:pt x="20646" y="19763"/>
                  </a:cubicBezTo>
                  <a:cubicBezTo>
                    <a:pt x="21203" y="20131"/>
                    <a:pt x="21343" y="20865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7896118" y="5795406"/>
              <a:ext cx="136633" cy="34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541" fill="norm" stroke="1" extrusionOk="0">
                  <a:moveTo>
                    <a:pt x="20810" y="741"/>
                  </a:moveTo>
                  <a:cubicBezTo>
                    <a:pt x="18876" y="341"/>
                    <a:pt x="16941" y="-59"/>
                    <a:pt x="15329" y="8"/>
                  </a:cubicBezTo>
                  <a:cubicBezTo>
                    <a:pt x="13717" y="74"/>
                    <a:pt x="12428" y="608"/>
                    <a:pt x="9688" y="2274"/>
                  </a:cubicBezTo>
                  <a:cubicBezTo>
                    <a:pt x="6947" y="3941"/>
                    <a:pt x="2756" y="6741"/>
                    <a:pt x="983" y="9741"/>
                  </a:cubicBezTo>
                  <a:cubicBezTo>
                    <a:pt x="-790" y="12741"/>
                    <a:pt x="-145" y="15941"/>
                    <a:pt x="2756" y="17941"/>
                  </a:cubicBezTo>
                  <a:cubicBezTo>
                    <a:pt x="5658" y="19941"/>
                    <a:pt x="10816" y="20741"/>
                    <a:pt x="15974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8068405" y="5857538"/>
              <a:ext cx="134332" cy="26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120" fill="norm" stroke="1" extrusionOk="0">
                  <a:moveTo>
                    <a:pt x="5287" y="3635"/>
                  </a:moveTo>
                  <a:cubicBezTo>
                    <a:pt x="3978" y="7921"/>
                    <a:pt x="2668" y="12206"/>
                    <a:pt x="2014" y="14863"/>
                  </a:cubicBezTo>
                  <a:cubicBezTo>
                    <a:pt x="1359" y="17521"/>
                    <a:pt x="1359" y="18549"/>
                    <a:pt x="1359" y="19492"/>
                  </a:cubicBezTo>
                  <a:cubicBezTo>
                    <a:pt x="1359" y="20435"/>
                    <a:pt x="1359" y="21292"/>
                    <a:pt x="1196" y="20778"/>
                  </a:cubicBezTo>
                  <a:cubicBezTo>
                    <a:pt x="1032" y="20263"/>
                    <a:pt x="705" y="18378"/>
                    <a:pt x="378" y="15292"/>
                  </a:cubicBezTo>
                  <a:cubicBezTo>
                    <a:pt x="50" y="12206"/>
                    <a:pt x="-277" y="7921"/>
                    <a:pt x="378" y="5006"/>
                  </a:cubicBezTo>
                  <a:cubicBezTo>
                    <a:pt x="1032" y="2092"/>
                    <a:pt x="2668" y="549"/>
                    <a:pt x="5450" y="121"/>
                  </a:cubicBezTo>
                  <a:cubicBezTo>
                    <a:pt x="8232" y="-308"/>
                    <a:pt x="12159" y="378"/>
                    <a:pt x="15432" y="2692"/>
                  </a:cubicBezTo>
                  <a:cubicBezTo>
                    <a:pt x="18705" y="5006"/>
                    <a:pt x="21323" y="8949"/>
                    <a:pt x="20668" y="12121"/>
                  </a:cubicBezTo>
                  <a:cubicBezTo>
                    <a:pt x="20014" y="15292"/>
                    <a:pt x="16087" y="17692"/>
                    <a:pt x="12487" y="19063"/>
                  </a:cubicBezTo>
                  <a:cubicBezTo>
                    <a:pt x="8887" y="20435"/>
                    <a:pt x="5614" y="20778"/>
                    <a:pt x="2341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8261350" y="6086564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8280399" y="5984964"/>
              <a:ext cx="29635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9257" y="0"/>
                  </a:moveTo>
                  <a:cubicBezTo>
                    <a:pt x="4629" y="4114"/>
                    <a:pt x="0" y="8229"/>
                    <a:pt x="0" y="12343"/>
                  </a:cubicBezTo>
                  <a:cubicBezTo>
                    <a:pt x="0" y="16457"/>
                    <a:pt x="4629" y="20571"/>
                    <a:pt x="10029" y="21086"/>
                  </a:cubicBezTo>
                  <a:cubicBezTo>
                    <a:pt x="15429" y="21600"/>
                    <a:pt x="21600" y="18514"/>
                    <a:pt x="21600" y="15429"/>
                  </a:cubicBezTo>
                  <a:cubicBezTo>
                    <a:pt x="21600" y="12343"/>
                    <a:pt x="15429" y="9257"/>
                    <a:pt x="9257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8477250" y="6016714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0"/>
                    <a:pt x="10165" y="0"/>
                    <a:pt x="13765" y="3600"/>
                  </a:cubicBezTo>
                  <a:cubicBezTo>
                    <a:pt x="17365" y="7200"/>
                    <a:pt x="1948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8718550" y="5883364"/>
              <a:ext cx="25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63"/>
                    <a:pt x="10800" y="12126"/>
                    <a:pt x="7200" y="15726"/>
                  </a:cubicBezTo>
                  <a:cubicBezTo>
                    <a:pt x="3600" y="19326"/>
                    <a:pt x="180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718550" y="5882156"/>
              <a:ext cx="123601" cy="23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319" fill="norm" stroke="1" extrusionOk="0">
                  <a:moveTo>
                    <a:pt x="0" y="1245"/>
                  </a:moveTo>
                  <a:cubicBezTo>
                    <a:pt x="1416" y="677"/>
                    <a:pt x="2833" y="108"/>
                    <a:pt x="4426" y="14"/>
                  </a:cubicBezTo>
                  <a:cubicBezTo>
                    <a:pt x="6020" y="-81"/>
                    <a:pt x="7790" y="298"/>
                    <a:pt x="10977" y="2003"/>
                  </a:cubicBezTo>
                  <a:cubicBezTo>
                    <a:pt x="14164" y="3708"/>
                    <a:pt x="18767" y="6740"/>
                    <a:pt x="20184" y="9677"/>
                  </a:cubicBezTo>
                  <a:cubicBezTo>
                    <a:pt x="21600" y="12614"/>
                    <a:pt x="19830" y="15456"/>
                    <a:pt x="16643" y="17445"/>
                  </a:cubicBezTo>
                  <a:cubicBezTo>
                    <a:pt x="13456" y="19435"/>
                    <a:pt x="8852" y="20572"/>
                    <a:pt x="5666" y="21045"/>
                  </a:cubicBezTo>
                  <a:cubicBezTo>
                    <a:pt x="2479" y="21519"/>
                    <a:pt x="708" y="21330"/>
                    <a:pt x="531" y="20856"/>
                  </a:cubicBezTo>
                  <a:cubicBezTo>
                    <a:pt x="354" y="20382"/>
                    <a:pt x="1770" y="19624"/>
                    <a:pt x="3187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8693150" y="5845264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8877299" y="5838914"/>
              <a:ext cx="13846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5718" y="0"/>
                  </a:moveTo>
                  <a:cubicBezTo>
                    <a:pt x="7306" y="0"/>
                    <a:pt x="8894" y="0"/>
                    <a:pt x="11118" y="900"/>
                  </a:cubicBezTo>
                  <a:cubicBezTo>
                    <a:pt x="13341" y="1800"/>
                    <a:pt x="16200" y="3600"/>
                    <a:pt x="18265" y="6375"/>
                  </a:cubicBezTo>
                  <a:cubicBezTo>
                    <a:pt x="20329" y="9150"/>
                    <a:pt x="21600" y="12900"/>
                    <a:pt x="20171" y="15600"/>
                  </a:cubicBezTo>
                  <a:cubicBezTo>
                    <a:pt x="18741" y="18300"/>
                    <a:pt x="14612" y="19950"/>
                    <a:pt x="10800" y="20775"/>
                  </a:cubicBezTo>
                  <a:cubicBezTo>
                    <a:pt x="6988" y="21600"/>
                    <a:pt x="349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9017000" y="5712856"/>
              <a:ext cx="177800" cy="1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000"/>
                  </a:moveTo>
                  <a:cubicBezTo>
                    <a:pt x="1029" y="920"/>
                    <a:pt x="2057" y="-160"/>
                    <a:pt x="3600" y="20"/>
                  </a:cubicBezTo>
                  <a:cubicBezTo>
                    <a:pt x="5143" y="200"/>
                    <a:pt x="7200" y="1640"/>
                    <a:pt x="8614" y="4340"/>
                  </a:cubicBezTo>
                  <a:cubicBezTo>
                    <a:pt x="10029" y="7040"/>
                    <a:pt x="10800" y="11000"/>
                    <a:pt x="10543" y="13520"/>
                  </a:cubicBezTo>
                  <a:cubicBezTo>
                    <a:pt x="10286" y="16040"/>
                    <a:pt x="9000" y="17120"/>
                    <a:pt x="7714" y="18020"/>
                  </a:cubicBezTo>
                  <a:cubicBezTo>
                    <a:pt x="6429" y="18920"/>
                    <a:pt x="5143" y="19640"/>
                    <a:pt x="5786" y="20000"/>
                  </a:cubicBezTo>
                  <a:cubicBezTo>
                    <a:pt x="6429" y="20360"/>
                    <a:pt x="9000" y="20360"/>
                    <a:pt x="11957" y="20540"/>
                  </a:cubicBezTo>
                  <a:cubicBezTo>
                    <a:pt x="14914" y="20720"/>
                    <a:pt x="18257" y="21080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0" y="4440816"/>
              <a:ext cx="201982" cy="28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12" fill="norm" stroke="1" extrusionOk="0">
                  <a:moveTo>
                    <a:pt x="3340" y="7595"/>
                  </a:moveTo>
                  <a:cubicBezTo>
                    <a:pt x="3340" y="11351"/>
                    <a:pt x="3340" y="15108"/>
                    <a:pt x="3229" y="17377"/>
                  </a:cubicBezTo>
                  <a:cubicBezTo>
                    <a:pt x="3118" y="19647"/>
                    <a:pt x="2895" y="20429"/>
                    <a:pt x="2449" y="20508"/>
                  </a:cubicBezTo>
                  <a:cubicBezTo>
                    <a:pt x="2004" y="20586"/>
                    <a:pt x="1336" y="19960"/>
                    <a:pt x="891" y="17769"/>
                  </a:cubicBezTo>
                  <a:cubicBezTo>
                    <a:pt x="445" y="15577"/>
                    <a:pt x="223" y="11821"/>
                    <a:pt x="1002" y="8534"/>
                  </a:cubicBezTo>
                  <a:cubicBezTo>
                    <a:pt x="1781" y="5247"/>
                    <a:pt x="3563" y="2429"/>
                    <a:pt x="6346" y="1021"/>
                  </a:cubicBezTo>
                  <a:cubicBezTo>
                    <a:pt x="9130" y="-388"/>
                    <a:pt x="12915" y="-388"/>
                    <a:pt x="15810" y="1334"/>
                  </a:cubicBezTo>
                  <a:cubicBezTo>
                    <a:pt x="18705" y="3055"/>
                    <a:pt x="20709" y="6499"/>
                    <a:pt x="21155" y="9473"/>
                  </a:cubicBezTo>
                  <a:cubicBezTo>
                    <a:pt x="21600" y="12447"/>
                    <a:pt x="20487" y="14951"/>
                    <a:pt x="17480" y="16673"/>
                  </a:cubicBezTo>
                  <a:cubicBezTo>
                    <a:pt x="14474" y="18395"/>
                    <a:pt x="9575" y="19334"/>
                    <a:pt x="6346" y="19960"/>
                  </a:cubicBezTo>
                  <a:cubicBezTo>
                    <a:pt x="3118" y="20586"/>
                    <a:pt x="1559" y="20899"/>
                    <a:pt x="0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28600" y="4695914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22250" y="4600664"/>
              <a:ext cx="49092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156" fill="norm" stroke="1" extrusionOk="0">
                  <a:moveTo>
                    <a:pt x="8100" y="0"/>
                  </a:moveTo>
                  <a:cubicBezTo>
                    <a:pt x="9000" y="7714"/>
                    <a:pt x="9900" y="15429"/>
                    <a:pt x="12600" y="18514"/>
                  </a:cubicBezTo>
                  <a:cubicBezTo>
                    <a:pt x="15300" y="21600"/>
                    <a:pt x="19800" y="20057"/>
                    <a:pt x="20700" y="16200"/>
                  </a:cubicBezTo>
                  <a:cubicBezTo>
                    <a:pt x="21600" y="12343"/>
                    <a:pt x="18900" y="6171"/>
                    <a:pt x="14850" y="6171"/>
                  </a:cubicBezTo>
                  <a:cubicBezTo>
                    <a:pt x="10800" y="6171"/>
                    <a:pt x="5400" y="12343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68300" y="4575264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81000" y="4689564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54050" y="4486364"/>
              <a:ext cx="1714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086"/>
                    <a:pt x="6933" y="6171"/>
                    <a:pt x="9733" y="9171"/>
                  </a:cubicBezTo>
                  <a:cubicBezTo>
                    <a:pt x="12533" y="12171"/>
                    <a:pt x="14667" y="15086"/>
                    <a:pt x="16533" y="17143"/>
                  </a:cubicBezTo>
                  <a:cubicBezTo>
                    <a:pt x="18400" y="19200"/>
                    <a:pt x="20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711200" y="4492714"/>
              <a:ext cx="1270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910"/>
                    <a:pt x="14400" y="3820"/>
                    <a:pt x="10800" y="6539"/>
                  </a:cubicBezTo>
                  <a:cubicBezTo>
                    <a:pt x="7200" y="9257"/>
                    <a:pt x="3600" y="12784"/>
                    <a:pt x="1800" y="15429"/>
                  </a:cubicBezTo>
                  <a:cubicBezTo>
                    <a:pt x="0" y="18073"/>
                    <a:pt x="0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850900" y="4708614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876300" y="4619714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96950" y="4651464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219199" y="4505414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333"/>
                    <a:pt x="6480" y="2667"/>
                    <a:pt x="9360" y="5467"/>
                  </a:cubicBezTo>
                  <a:cubicBezTo>
                    <a:pt x="12240" y="8267"/>
                    <a:pt x="14760" y="12533"/>
                    <a:pt x="16740" y="15467"/>
                  </a:cubicBezTo>
                  <a:cubicBezTo>
                    <a:pt x="18720" y="18400"/>
                    <a:pt x="2016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289050" y="4530814"/>
              <a:ext cx="1016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320"/>
                    <a:pt x="12600" y="8640"/>
                    <a:pt x="9000" y="12240"/>
                  </a:cubicBezTo>
                  <a:cubicBezTo>
                    <a:pt x="5400" y="15840"/>
                    <a:pt x="27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403350" y="4784814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435099" y="4695914"/>
              <a:ext cx="36389" cy="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037" fill="norm" stroke="1" extrusionOk="0">
                  <a:moveTo>
                    <a:pt x="7200" y="8100"/>
                  </a:moveTo>
                  <a:cubicBezTo>
                    <a:pt x="3600" y="12600"/>
                    <a:pt x="0" y="17100"/>
                    <a:pt x="2400" y="19350"/>
                  </a:cubicBezTo>
                  <a:cubicBezTo>
                    <a:pt x="4800" y="21600"/>
                    <a:pt x="13200" y="21600"/>
                    <a:pt x="17400" y="19350"/>
                  </a:cubicBezTo>
                  <a:cubicBezTo>
                    <a:pt x="21600" y="17100"/>
                    <a:pt x="21600" y="12600"/>
                    <a:pt x="18000" y="9000"/>
                  </a:cubicBezTo>
                  <a:cubicBezTo>
                    <a:pt x="14400" y="5400"/>
                    <a:pt x="7200" y="27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9646207" y="5521414"/>
              <a:ext cx="43894" cy="10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21329" y="0"/>
                  </a:moveTo>
                  <a:cubicBezTo>
                    <a:pt x="14129" y="1193"/>
                    <a:pt x="6929" y="2385"/>
                    <a:pt x="3329" y="3931"/>
                  </a:cubicBezTo>
                  <a:cubicBezTo>
                    <a:pt x="-271" y="5477"/>
                    <a:pt x="-271" y="7377"/>
                    <a:pt x="243" y="9188"/>
                  </a:cubicBezTo>
                  <a:cubicBezTo>
                    <a:pt x="758" y="10999"/>
                    <a:pt x="1786" y="12721"/>
                    <a:pt x="2300" y="14422"/>
                  </a:cubicBezTo>
                  <a:cubicBezTo>
                    <a:pt x="2815" y="16123"/>
                    <a:pt x="2815" y="17801"/>
                    <a:pt x="3329" y="18950"/>
                  </a:cubicBezTo>
                  <a:cubicBezTo>
                    <a:pt x="3843" y="20098"/>
                    <a:pt x="4872" y="20717"/>
                    <a:pt x="7443" y="21092"/>
                  </a:cubicBezTo>
                  <a:cubicBezTo>
                    <a:pt x="10015" y="21467"/>
                    <a:pt x="14129" y="21600"/>
                    <a:pt x="16700" y="21600"/>
                  </a:cubicBezTo>
                  <a:cubicBezTo>
                    <a:pt x="19272" y="21600"/>
                    <a:pt x="20300" y="21467"/>
                    <a:pt x="21329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9936759" y="5567592"/>
              <a:ext cx="261341" cy="44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89" fill="norm" stroke="1" extrusionOk="0">
                  <a:moveTo>
                    <a:pt x="6820" y="4763"/>
                  </a:moveTo>
                  <a:cubicBezTo>
                    <a:pt x="5956" y="4864"/>
                    <a:pt x="5092" y="4965"/>
                    <a:pt x="3882" y="4864"/>
                  </a:cubicBezTo>
                  <a:cubicBezTo>
                    <a:pt x="2673" y="4763"/>
                    <a:pt x="1117" y="4460"/>
                    <a:pt x="426" y="4056"/>
                  </a:cubicBezTo>
                  <a:cubicBezTo>
                    <a:pt x="-265" y="3653"/>
                    <a:pt x="-92" y="3148"/>
                    <a:pt x="772" y="2542"/>
                  </a:cubicBezTo>
                  <a:cubicBezTo>
                    <a:pt x="1636" y="1937"/>
                    <a:pt x="3191" y="1230"/>
                    <a:pt x="4401" y="826"/>
                  </a:cubicBezTo>
                  <a:cubicBezTo>
                    <a:pt x="5610" y="423"/>
                    <a:pt x="6474" y="322"/>
                    <a:pt x="7252" y="725"/>
                  </a:cubicBezTo>
                  <a:cubicBezTo>
                    <a:pt x="8029" y="1129"/>
                    <a:pt x="8721" y="2038"/>
                    <a:pt x="8289" y="3804"/>
                  </a:cubicBezTo>
                  <a:cubicBezTo>
                    <a:pt x="7857" y="5570"/>
                    <a:pt x="6301" y="8195"/>
                    <a:pt x="5178" y="9709"/>
                  </a:cubicBezTo>
                  <a:cubicBezTo>
                    <a:pt x="4055" y="11223"/>
                    <a:pt x="3364" y="11626"/>
                    <a:pt x="2586" y="11879"/>
                  </a:cubicBezTo>
                  <a:cubicBezTo>
                    <a:pt x="1809" y="12131"/>
                    <a:pt x="945" y="12232"/>
                    <a:pt x="513" y="11980"/>
                  </a:cubicBezTo>
                  <a:cubicBezTo>
                    <a:pt x="81" y="11727"/>
                    <a:pt x="81" y="11122"/>
                    <a:pt x="1377" y="9911"/>
                  </a:cubicBezTo>
                  <a:cubicBezTo>
                    <a:pt x="2673" y="8699"/>
                    <a:pt x="5265" y="6882"/>
                    <a:pt x="7943" y="5217"/>
                  </a:cubicBezTo>
                  <a:cubicBezTo>
                    <a:pt x="10621" y="3552"/>
                    <a:pt x="13386" y="2038"/>
                    <a:pt x="15201" y="1129"/>
                  </a:cubicBezTo>
                  <a:cubicBezTo>
                    <a:pt x="17015" y="221"/>
                    <a:pt x="17879" y="-82"/>
                    <a:pt x="18138" y="19"/>
                  </a:cubicBezTo>
                  <a:cubicBezTo>
                    <a:pt x="18397" y="120"/>
                    <a:pt x="18052" y="625"/>
                    <a:pt x="16583" y="2542"/>
                  </a:cubicBezTo>
                  <a:cubicBezTo>
                    <a:pt x="15114" y="4460"/>
                    <a:pt x="12522" y="7791"/>
                    <a:pt x="10708" y="10920"/>
                  </a:cubicBezTo>
                  <a:cubicBezTo>
                    <a:pt x="8893" y="14049"/>
                    <a:pt x="7857" y="16976"/>
                    <a:pt x="7338" y="18742"/>
                  </a:cubicBezTo>
                  <a:cubicBezTo>
                    <a:pt x="6820" y="20509"/>
                    <a:pt x="6820" y="21114"/>
                    <a:pt x="7338" y="21316"/>
                  </a:cubicBezTo>
                  <a:cubicBezTo>
                    <a:pt x="7857" y="21518"/>
                    <a:pt x="8893" y="21316"/>
                    <a:pt x="10017" y="20509"/>
                  </a:cubicBezTo>
                  <a:cubicBezTo>
                    <a:pt x="11140" y="19701"/>
                    <a:pt x="12349" y="18288"/>
                    <a:pt x="12954" y="17127"/>
                  </a:cubicBezTo>
                  <a:cubicBezTo>
                    <a:pt x="13559" y="15967"/>
                    <a:pt x="13559" y="15058"/>
                    <a:pt x="13213" y="14402"/>
                  </a:cubicBezTo>
                  <a:cubicBezTo>
                    <a:pt x="12868" y="13746"/>
                    <a:pt x="12177" y="13342"/>
                    <a:pt x="11313" y="13140"/>
                  </a:cubicBezTo>
                  <a:cubicBezTo>
                    <a:pt x="10449" y="12939"/>
                    <a:pt x="9412" y="12939"/>
                    <a:pt x="9412" y="12939"/>
                  </a:cubicBezTo>
                  <a:cubicBezTo>
                    <a:pt x="9412" y="12939"/>
                    <a:pt x="10449" y="12939"/>
                    <a:pt x="12609" y="12787"/>
                  </a:cubicBezTo>
                  <a:cubicBezTo>
                    <a:pt x="14769" y="12636"/>
                    <a:pt x="18052" y="12333"/>
                    <a:pt x="21335" y="12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0445749" y="5590992"/>
              <a:ext cx="12701" cy="28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1450"/>
                  </a:moveTo>
                  <a:cubicBezTo>
                    <a:pt x="18000" y="656"/>
                    <a:pt x="14400" y="-138"/>
                    <a:pt x="14400" y="21"/>
                  </a:cubicBezTo>
                  <a:cubicBezTo>
                    <a:pt x="14400" y="180"/>
                    <a:pt x="18000" y="1291"/>
                    <a:pt x="16200" y="4468"/>
                  </a:cubicBezTo>
                  <a:cubicBezTo>
                    <a:pt x="14400" y="7644"/>
                    <a:pt x="7200" y="12886"/>
                    <a:pt x="3600" y="16062"/>
                  </a:cubicBezTo>
                  <a:cubicBezTo>
                    <a:pt x="0" y="19238"/>
                    <a:pt x="0" y="20350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0590577" y="5629364"/>
              <a:ext cx="139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109"/>
                    <a:pt x="1783" y="12218"/>
                    <a:pt x="240" y="15818"/>
                  </a:cubicBezTo>
                  <a:cubicBezTo>
                    <a:pt x="-1303" y="19418"/>
                    <a:pt x="4868" y="2050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0496499" y="5640841"/>
              <a:ext cx="215951" cy="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06" fill="norm" stroke="1" extrusionOk="0">
                  <a:moveTo>
                    <a:pt x="634" y="21306"/>
                  </a:moveTo>
                  <a:cubicBezTo>
                    <a:pt x="214" y="17822"/>
                    <a:pt x="-205" y="14338"/>
                    <a:pt x="110" y="11551"/>
                  </a:cubicBezTo>
                  <a:cubicBezTo>
                    <a:pt x="424" y="8764"/>
                    <a:pt x="1473" y="6674"/>
                    <a:pt x="4409" y="4583"/>
                  </a:cubicBezTo>
                  <a:cubicBezTo>
                    <a:pt x="7345" y="2493"/>
                    <a:pt x="12168" y="403"/>
                    <a:pt x="15313" y="54"/>
                  </a:cubicBezTo>
                  <a:cubicBezTo>
                    <a:pt x="18459" y="-294"/>
                    <a:pt x="19927" y="1100"/>
                    <a:pt x="21395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0814049" y="5559514"/>
              <a:ext cx="12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96"/>
                    <a:pt x="14400" y="7593"/>
                    <a:pt x="18000" y="11193"/>
                  </a:cubicBezTo>
                  <a:cubicBezTo>
                    <a:pt x="21600" y="14793"/>
                    <a:pt x="21600" y="181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0941050" y="5673814"/>
              <a:ext cx="18242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0" y="0"/>
                  </a:moveTo>
                  <a:cubicBezTo>
                    <a:pt x="3228" y="2025"/>
                    <a:pt x="6455" y="4050"/>
                    <a:pt x="9807" y="5738"/>
                  </a:cubicBezTo>
                  <a:cubicBezTo>
                    <a:pt x="13159" y="7425"/>
                    <a:pt x="16634" y="8775"/>
                    <a:pt x="18745" y="9900"/>
                  </a:cubicBezTo>
                  <a:cubicBezTo>
                    <a:pt x="20855" y="11025"/>
                    <a:pt x="21600" y="11925"/>
                    <a:pt x="21352" y="12600"/>
                  </a:cubicBezTo>
                  <a:cubicBezTo>
                    <a:pt x="21103" y="13275"/>
                    <a:pt x="19862" y="13725"/>
                    <a:pt x="17007" y="14625"/>
                  </a:cubicBezTo>
                  <a:cubicBezTo>
                    <a:pt x="14152" y="15525"/>
                    <a:pt x="9683" y="16875"/>
                    <a:pt x="7076" y="18113"/>
                  </a:cubicBezTo>
                  <a:cubicBezTo>
                    <a:pt x="4469" y="19350"/>
                    <a:pt x="3724" y="20475"/>
                    <a:pt x="29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1295518" y="5684723"/>
              <a:ext cx="77333" cy="18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20" fill="norm" stroke="1" extrusionOk="0">
                  <a:moveTo>
                    <a:pt x="21328" y="6758"/>
                  </a:moveTo>
                  <a:cubicBezTo>
                    <a:pt x="21328" y="5545"/>
                    <a:pt x="21328" y="4331"/>
                    <a:pt x="20452" y="3118"/>
                  </a:cubicBezTo>
                  <a:cubicBezTo>
                    <a:pt x="19577" y="1904"/>
                    <a:pt x="17825" y="691"/>
                    <a:pt x="15490" y="205"/>
                  </a:cubicBezTo>
                  <a:cubicBezTo>
                    <a:pt x="13155" y="-280"/>
                    <a:pt x="10236" y="-37"/>
                    <a:pt x="7025" y="2390"/>
                  </a:cubicBezTo>
                  <a:cubicBezTo>
                    <a:pt x="3814" y="4817"/>
                    <a:pt x="312" y="9428"/>
                    <a:pt x="20" y="12826"/>
                  </a:cubicBezTo>
                  <a:cubicBezTo>
                    <a:pt x="-272" y="16223"/>
                    <a:pt x="2647" y="18408"/>
                    <a:pt x="6733" y="19621"/>
                  </a:cubicBezTo>
                  <a:cubicBezTo>
                    <a:pt x="10820" y="20835"/>
                    <a:pt x="16074" y="21077"/>
                    <a:pt x="21328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1442700" y="5718264"/>
              <a:ext cx="82550" cy="15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35" fill="norm" stroke="1" extrusionOk="0">
                  <a:moveTo>
                    <a:pt x="0" y="0"/>
                  </a:moveTo>
                  <a:cubicBezTo>
                    <a:pt x="4860" y="4670"/>
                    <a:pt x="9720" y="9341"/>
                    <a:pt x="12150" y="12405"/>
                  </a:cubicBezTo>
                  <a:cubicBezTo>
                    <a:pt x="14580" y="15470"/>
                    <a:pt x="14580" y="16930"/>
                    <a:pt x="13770" y="18243"/>
                  </a:cubicBezTo>
                  <a:cubicBezTo>
                    <a:pt x="12960" y="19557"/>
                    <a:pt x="11340" y="20724"/>
                    <a:pt x="9180" y="21162"/>
                  </a:cubicBezTo>
                  <a:cubicBezTo>
                    <a:pt x="7020" y="21600"/>
                    <a:pt x="4320" y="21308"/>
                    <a:pt x="2430" y="19119"/>
                  </a:cubicBezTo>
                  <a:cubicBezTo>
                    <a:pt x="540" y="16930"/>
                    <a:pt x="-540" y="12843"/>
                    <a:pt x="2700" y="9632"/>
                  </a:cubicBezTo>
                  <a:cubicBezTo>
                    <a:pt x="5940" y="6422"/>
                    <a:pt x="13500" y="4086"/>
                    <a:pt x="21060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1582399" y="5730964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1595100" y="5642064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62"/>
                    <a:pt x="0" y="10523"/>
                    <a:pt x="3600" y="6923"/>
                  </a:cubicBezTo>
                  <a:cubicBezTo>
                    <a:pt x="7200" y="3323"/>
                    <a:pt x="144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1672240" y="5572214"/>
              <a:ext cx="49861" cy="29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93" fill="norm" stroke="1" extrusionOk="0">
                  <a:moveTo>
                    <a:pt x="21200" y="0"/>
                  </a:moveTo>
                  <a:cubicBezTo>
                    <a:pt x="14000" y="4662"/>
                    <a:pt x="6800" y="9324"/>
                    <a:pt x="3200" y="12432"/>
                  </a:cubicBezTo>
                  <a:cubicBezTo>
                    <a:pt x="-400" y="15540"/>
                    <a:pt x="-400" y="17094"/>
                    <a:pt x="500" y="18414"/>
                  </a:cubicBezTo>
                  <a:cubicBezTo>
                    <a:pt x="1400" y="19735"/>
                    <a:pt x="3200" y="20823"/>
                    <a:pt x="6350" y="21212"/>
                  </a:cubicBezTo>
                  <a:cubicBezTo>
                    <a:pt x="9500" y="21600"/>
                    <a:pt x="14000" y="21289"/>
                    <a:pt x="18500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1637122" y="5747021"/>
              <a:ext cx="148478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856" fill="norm" stroke="1" extrusionOk="0">
                  <a:moveTo>
                    <a:pt x="3999" y="20856"/>
                  </a:moveTo>
                  <a:cubicBezTo>
                    <a:pt x="2174" y="17044"/>
                    <a:pt x="348" y="13232"/>
                    <a:pt x="44" y="9421"/>
                  </a:cubicBezTo>
                  <a:cubicBezTo>
                    <a:pt x="-260" y="5609"/>
                    <a:pt x="957" y="1797"/>
                    <a:pt x="4760" y="527"/>
                  </a:cubicBezTo>
                  <a:cubicBezTo>
                    <a:pt x="8563" y="-744"/>
                    <a:pt x="14951" y="527"/>
                    <a:pt x="2134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1861800" y="5762714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1950700" y="5730964"/>
              <a:ext cx="76200" cy="12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0"/>
                  </a:moveTo>
                  <a:cubicBezTo>
                    <a:pt x="600" y="4181"/>
                    <a:pt x="1200" y="8361"/>
                    <a:pt x="2100" y="11497"/>
                  </a:cubicBezTo>
                  <a:cubicBezTo>
                    <a:pt x="3000" y="14632"/>
                    <a:pt x="4200" y="16723"/>
                    <a:pt x="5700" y="18465"/>
                  </a:cubicBezTo>
                  <a:cubicBezTo>
                    <a:pt x="7200" y="20206"/>
                    <a:pt x="9000" y="21600"/>
                    <a:pt x="10500" y="20903"/>
                  </a:cubicBezTo>
                  <a:cubicBezTo>
                    <a:pt x="12000" y="20206"/>
                    <a:pt x="13200" y="17419"/>
                    <a:pt x="15000" y="14110"/>
                  </a:cubicBezTo>
                  <a:cubicBezTo>
                    <a:pt x="16800" y="10800"/>
                    <a:pt x="19200" y="6968"/>
                    <a:pt x="21600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2040450" y="5597357"/>
              <a:ext cx="411901" cy="29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66" fill="norm" stroke="1" extrusionOk="0">
                  <a:moveTo>
                    <a:pt x="6601" y="11883"/>
                  </a:moveTo>
                  <a:cubicBezTo>
                    <a:pt x="6158" y="11427"/>
                    <a:pt x="5715" y="10970"/>
                    <a:pt x="4718" y="11122"/>
                  </a:cubicBezTo>
                  <a:cubicBezTo>
                    <a:pt x="3721" y="11274"/>
                    <a:pt x="2170" y="12035"/>
                    <a:pt x="1284" y="12796"/>
                  </a:cubicBezTo>
                  <a:cubicBezTo>
                    <a:pt x="398" y="13556"/>
                    <a:pt x="177" y="14317"/>
                    <a:pt x="66" y="15077"/>
                  </a:cubicBezTo>
                  <a:cubicBezTo>
                    <a:pt x="-45" y="15838"/>
                    <a:pt x="-45" y="16598"/>
                    <a:pt x="287" y="16979"/>
                  </a:cubicBezTo>
                  <a:cubicBezTo>
                    <a:pt x="620" y="17359"/>
                    <a:pt x="1284" y="17359"/>
                    <a:pt x="1838" y="17131"/>
                  </a:cubicBezTo>
                  <a:cubicBezTo>
                    <a:pt x="2392" y="16903"/>
                    <a:pt x="2835" y="16446"/>
                    <a:pt x="3223" y="16522"/>
                  </a:cubicBezTo>
                  <a:cubicBezTo>
                    <a:pt x="3610" y="16598"/>
                    <a:pt x="3943" y="17207"/>
                    <a:pt x="4386" y="17587"/>
                  </a:cubicBezTo>
                  <a:cubicBezTo>
                    <a:pt x="4829" y="17967"/>
                    <a:pt x="5383" y="18120"/>
                    <a:pt x="6435" y="16370"/>
                  </a:cubicBezTo>
                  <a:cubicBezTo>
                    <a:pt x="7487" y="14621"/>
                    <a:pt x="9038" y="10970"/>
                    <a:pt x="9980" y="8308"/>
                  </a:cubicBezTo>
                  <a:cubicBezTo>
                    <a:pt x="10921" y="5646"/>
                    <a:pt x="11253" y="3973"/>
                    <a:pt x="11420" y="2604"/>
                  </a:cubicBezTo>
                  <a:cubicBezTo>
                    <a:pt x="11586" y="1235"/>
                    <a:pt x="11586" y="170"/>
                    <a:pt x="11420" y="18"/>
                  </a:cubicBezTo>
                  <a:cubicBezTo>
                    <a:pt x="11253" y="-134"/>
                    <a:pt x="10921" y="627"/>
                    <a:pt x="10423" y="3289"/>
                  </a:cubicBezTo>
                  <a:cubicBezTo>
                    <a:pt x="9924" y="5951"/>
                    <a:pt x="9260" y="10514"/>
                    <a:pt x="8927" y="13176"/>
                  </a:cubicBezTo>
                  <a:cubicBezTo>
                    <a:pt x="8595" y="15838"/>
                    <a:pt x="8595" y="16598"/>
                    <a:pt x="8817" y="17207"/>
                  </a:cubicBezTo>
                  <a:cubicBezTo>
                    <a:pt x="9038" y="17815"/>
                    <a:pt x="9481" y="18272"/>
                    <a:pt x="9924" y="18120"/>
                  </a:cubicBezTo>
                  <a:cubicBezTo>
                    <a:pt x="10367" y="17967"/>
                    <a:pt x="10810" y="17207"/>
                    <a:pt x="11198" y="16370"/>
                  </a:cubicBezTo>
                  <a:cubicBezTo>
                    <a:pt x="11586" y="15534"/>
                    <a:pt x="11918" y="14621"/>
                    <a:pt x="12195" y="13708"/>
                  </a:cubicBezTo>
                  <a:cubicBezTo>
                    <a:pt x="12472" y="12796"/>
                    <a:pt x="12693" y="11883"/>
                    <a:pt x="12638" y="11807"/>
                  </a:cubicBezTo>
                  <a:cubicBezTo>
                    <a:pt x="12583" y="11731"/>
                    <a:pt x="12250" y="12491"/>
                    <a:pt x="12029" y="13252"/>
                  </a:cubicBezTo>
                  <a:cubicBezTo>
                    <a:pt x="11807" y="14012"/>
                    <a:pt x="11697" y="14773"/>
                    <a:pt x="11641" y="15534"/>
                  </a:cubicBezTo>
                  <a:cubicBezTo>
                    <a:pt x="11586" y="16294"/>
                    <a:pt x="11586" y="17055"/>
                    <a:pt x="11863" y="17359"/>
                  </a:cubicBezTo>
                  <a:cubicBezTo>
                    <a:pt x="12140" y="17663"/>
                    <a:pt x="12693" y="17511"/>
                    <a:pt x="13137" y="17131"/>
                  </a:cubicBezTo>
                  <a:cubicBezTo>
                    <a:pt x="13580" y="16751"/>
                    <a:pt x="13912" y="16142"/>
                    <a:pt x="14244" y="15534"/>
                  </a:cubicBezTo>
                  <a:cubicBezTo>
                    <a:pt x="14577" y="14925"/>
                    <a:pt x="14909" y="14317"/>
                    <a:pt x="15075" y="14545"/>
                  </a:cubicBezTo>
                  <a:cubicBezTo>
                    <a:pt x="15241" y="14773"/>
                    <a:pt x="15241" y="15838"/>
                    <a:pt x="15463" y="16598"/>
                  </a:cubicBezTo>
                  <a:cubicBezTo>
                    <a:pt x="15684" y="17359"/>
                    <a:pt x="16127" y="17815"/>
                    <a:pt x="16626" y="18043"/>
                  </a:cubicBezTo>
                  <a:cubicBezTo>
                    <a:pt x="17124" y="18272"/>
                    <a:pt x="17678" y="18272"/>
                    <a:pt x="18232" y="18043"/>
                  </a:cubicBezTo>
                  <a:cubicBezTo>
                    <a:pt x="18786" y="17815"/>
                    <a:pt x="19340" y="17359"/>
                    <a:pt x="19783" y="16751"/>
                  </a:cubicBezTo>
                  <a:cubicBezTo>
                    <a:pt x="20226" y="16142"/>
                    <a:pt x="20558" y="15381"/>
                    <a:pt x="20724" y="14621"/>
                  </a:cubicBezTo>
                  <a:cubicBezTo>
                    <a:pt x="20890" y="13860"/>
                    <a:pt x="20890" y="13100"/>
                    <a:pt x="20613" y="12643"/>
                  </a:cubicBezTo>
                  <a:cubicBezTo>
                    <a:pt x="20337" y="12187"/>
                    <a:pt x="19783" y="12035"/>
                    <a:pt x="19229" y="12567"/>
                  </a:cubicBezTo>
                  <a:cubicBezTo>
                    <a:pt x="18675" y="13100"/>
                    <a:pt x="18121" y="14317"/>
                    <a:pt x="18010" y="15686"/>
                  </a:cubicBezTo>
                  <a:cubicBezTo>
                    <a:pt x="17900" y="17055"/>
                    <a:pt x="18232" y="18576"/>
                    <a:pt x="18897" y="19565"/>
                  </a:cubicBezTo>
                  <a:cubicBezTo>
                    <a:pt x="19561" y="20553"/>
                    <a:pt x="20558" y="21010"/>
                    <a:pt x="21555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2395199" y="5908764"/>
              <a:ext cx="120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282379" y="6213564"/>
              <a:ext cx="486716" cy="32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86" fill="norm" stroke="1" extrusionOk="0">
                  <a:moveTo>
                    <a:pt x="5254" y="0"/>
                  </a:moveTo>
                  <a:cubicBezTo>
                    <a:pt x="4506" y="3106"/>
                    <a:pt x="3758" y="6212"/>
                    <a:pt x="3384" y="9247"/>
                  </a:cubicBezTo>
                  <a:cubicBezTo>
                    <a:pt x="3010" y="12282"/>
                    <a:pt x="3010" y="15247"/>
                    <a:pt x="3056" y="17153"/>
                  </a:cubicBezTo>
                  <a:cubicBezTo>
                    <a:pt x="3103" y="19059"/>
                    <a:pt x="3197" y="19906"/>
                    <a:pt x="3430" y="20541"/>
                  </a:cubicBezTo>
                  <a:cubicBezTo>
                    <a:pt x="3664" y="21176"/>
                    <a:pt x="4038" y="21600"/>
                    <a:pt x="4319" y="21459"/>
                  </a:cubicBezTo>
                  <a:cubicBezTo>
                    <a:pt x="4599" y="21318"/>
                    <a:pt x="4786" y="20612"/>
                    <a:pt x="4646" y="19482"/>
                  </a:cubicBezTo>
                  <a:cubicBezTo>
                    <a:pt x="4506" y="18353"/>
                    <a:pt x="4038" y="16800"/>
                    <a:pt x="3384" y="15529"/>
                  </a:cubicBezTo>
                  <a:cubicBezTo>
                    <a:pt x="2729" y="14259"/>
                    <a:pt x="1888" y="13271"/>
                    <a:pt x="1233" y="12706"/>
                  </a:cubicBezTo>
                  <a:cubicBezTo>
                    <a:pt x="579" y="12141"/>
                    <a:pt x="111" y="12000"/>
                    <a:pt x="18" y="11647"/>
                  </a:cubicBezTo>
                  <a:cubicBezTo>
                    <a:pt x="-76" y="11294"/>
                    <a:pt x="205" y="10729"/>
                    <a:pt x="1093" y="9388"/>
                  </a:cubicBezTo>
                  <a:cubicBezTo>
                    <a:pt x="1981" y="8047"/>
                    <a:pt x="3477" y="5929"/>
                    <a:pt x="4506" y="4518"/>
                  </a:cubicBezTo>
                  <a:cubicBezTo>
                    <a:pt x="5534" y="3106"/>
                    <a:pt x="6095" y="2400"/>
                    <a:pt x="6610" y="2047"/>
                  </a:cubicBezTo>
                  <a:cubicBezTo>
                    <a:pt x="7124" y="1694"/>
                    <a:pt x="7592" y="1694"/>
                    <a:pt x="7919" y="2118"/>
                  </a:cubicBezTo>
                  <a:cubicBezTo>
                    <a:pt x="8246" y="2541"/>
                    <a:pt x="8433" y="3388"/>
                    <a:pt x="8480" y="5788"/>
                  </a:cubicBezTo>
                  <a:cubicBezTo>
                    <a:pt x="8527" y="8188"/>
                    <a:pt x="8433" y="12141"/>
                    <a:pt x="8340" y="14471"/>
                  </a:cubicBezTo>
                  <a:cubicBezTo>
                    <a:pt x="8246" y="16800"/>
                    <a:pt x="8153" y="17506"/>
                    <a:pt x="8059" y="17506"/>
                  </a:cubicBezTo>
                  <a:cubicBezTo>
                    <a:pt x="7966" y="17506"/>
                    <a:pt x="7872" y="16800"/>
                    <a:pt x="7966" y="16165"/>
                  </a:cubicBezTo>
                  <a:cubicBezTo>
                    <a:pt x="8059" y="15529"/>
                    <a:pt x="8340" y="14965"/>
                    <a:pt x="8714" y="14682"/>
                  </a:cubicBezTo>
                  <a:cubicBezTo>
                    <a:pt x="9088" y="14400"/>
                    <a:pt x="9555" y="14400"/>
                    <a:pt x="9929" y="14965"/>
                  </a:cubicBezTo>
                  <a:cubicBezTo>
                    <a:pt x="10303" y="15529"/>
                    <a:pt x="10584" y="16659"/>
                    <a:pt x="10864" y="17506"/>
                  </a:cubicBezTo>
                  <a:cubicBezTo>
                    <a:pt x="11145" y="18353"/>
                    <a:pt x="11425" y="18918"/>
                    <a:pt x="11846" y="19129"/>
                  </a:cubicBezTo>
                  <a:cubicBezTo>
                    <a:pt x="12267" y="19341"/>
                    <a:pt x="12828" y="19200"/>
                    <a:pt x="13249" y="18847"/>
                  </a:cubicBezTo>
                  <a:cubicBezTo>
                    <a:pt x="13669" y="18494"/>
                    <a:pt x="13950" y="17929"/>
                    <a:pt x="14137" y="17294"/>
                  </a:cubicBezTo>
                  <a:cubicBezTo>
                    <a:pt x="14324" y="16659"/>
                    <a:pt x="14418" y="15953"/>
                    <a:pt x="14418" y="15106"/>
                  </a:cubicBezTo>
                  <a:cubicBezTo>
                    <a:pt x="14418" y="14259"/>
                    <a:pt x="14324" y="13271"/>
                    <a:pt x="14090" y="12988"/>
                  </a:cubicBezTo>
                  <a:cubicBezTo>
                    <a:pt x="13856" y="12706"/>
                    <a:pt x="13482" y="13129"/>
                    <a:pt x="13202" y="13765"/>
                  </a:cubicBezTo>
                  <a:cubicBezTo>
                    <a:pt x="12921" y="14400"/>
                    <a:pt x="12734" y="15247"/>
                    <a:pt x="12641" y="16094"/>
                  </a:cubicBezTo>
                  <a:cubicBezTo>
                    <a:pt x="12547" y="16941"/>
                    <a:pt x="12547" y="17788"/>
                    <a:pt x="12781" y="18282"/>
                  </a:cubicBezTo>
                  <a:cubicBezTo>
                    <a:pt x="13015" y="18776"/>
                    <a:pt x="13482" y="18918"/>
                    <a:pt x="14137" y="18635"/>
                  </a:cubicBezTo>
                  <a:cubicBezTo>
                    <a:pt x="14792" y="18353"/>
                    <a:pt x="15633" y="17647"/>
                    <a:pt x="16241" y="17012"/>
                  </a:cubicBezTo>
                  <a:cubicBezTo>
                    <a:pt x="16849" y="16376"/>
                    <a:pt x="17223" y="15812"/>
                    <a:pt x="17363" y="16024"/>
                  </a:cubicBezTo>
                  <a:cubicBezTo>
                    <a:pt x="17503" y="16235"/>
                    <a:pt x="17410" y="17224"/>
                    <a:pt x="17269" y="18212"/>
                  </a:cubicBezTo>
                  <a:cubicBezTo>
                    <a:pt x="17129" y="19200"/>
                    <a:pt x="16942" y="20188"/>
                    <a:pt x="16849" y="20329"/>
                  </a:cubicBezTo>
                  <a:cubicBezTo>
                    <a:pt x="16755" y="20471"/>
                    <a:pt x="16755" y="19765"/>
                    <a:pt x="17129" y="18424"/>
                  </a:cubicBezTo>
                  <a:cubicBezTo>
                    <a:pt x="17503" y="17082"/>
                    <a:pt x="18251" y="15106"/>
                    <a:pt x="18812" y="13906"/>
                  </a:cubicBezTo>
                  <a:cubicBezTo>
                    <a:pt x="19373" y="12706"/>
                    <a:pt x="19747" y="12282"/>
                    <a:pt x="20168" y="12141"/>
                  </a:cubicBezTo>
                  <a:cubicBezTo>
                    <a:pt x="20589" y="12000"/>
                    <a:pt x="21056" y="12141"/>
                    <a:pt x="21290" y="12565"/>
                  </a:cubicBezTo>
                  <a:cubicBezTo>
                    <a:pt x="21524" y="12988"/>
                    <a:pt x="21524" y="13694"/>
                    <a:pt x="21477" y="15035"/>
                  </a:cubicBezTo>
                  <a:cubicBezTo>
                    <a:pt x="21430" y="16376"/>
                    <a:pt x="21337" y="18353"/>
                    <a:pt x="21243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1046692" y="6224218"/>
              <a:ext cx="148358" cy="27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62" fill="norm" stroke="1" extrusionOk="0">
                  <a:moveTo>
                    <a:pt x="3069" y="7637"/>
                  </a:moveTo>
                  <a:cubicBezTo>
                    <a:pt x="3069" y="11625"/>
                    <a:pt x="3069" y="15613"/>
                    <a:pt x="2613" y="18022"/>
                  </a:cubicBezTo>
                  <a:cubicBezTo>
                    <a:pt x="2157" y="20431"/>
                    <a:pt x="1244" y="21262"/>
                    <a:pt x="636" y="21262"/>
                  </a:cubicBezTo>
                  <a:cubicBezTo>
                    <a:pt x="27" y="21262"/>
                    <a:pt x="-277" y="20431"/>
                    <a:pt x="331" y="17773"/>
                  </a:cubicBezTo>
                  <a:cubicBezTo>
                    <a:pt x="940" y="15114"/>
                    <a:pt x="2461" y="10628"/>
                    <a:pt x="4286" y="7471"/>
                  </a:cubicBezTo>
                  <a:cubicBezTo>
                    <a:pt x="6112" y="4314"/>
                    <a:pt x="8241" y="2487"/>
                    <a:pt x="10219" y="1324"/>
                  </a:cubicBezTo>
                  <a:cubicBezTo>
                    <a:pt x="12196" y="160"/>
                    <a:pt x="14022" y="-338"/>
                    <a:pt x="15695" y="244"/>
                  </a:cubicBezTo>
                  <a:cubicBezTo>
                    <a:pt x="17368" y="825"/>
                    <a:pt x="18889" y="2487"/>
                    <a:pt x="18433" y="4480"/>
                  </a:cubicBezTo>
                  <a:cubicBezTo>
                    <a:pt x="17977" y="6474"/>
                    <a:pt x="15543" y="8800"/>
                    <a:pt x="13261" y="10213"/>
                  </a:cubicBezTo>
                  <a:cubicBezTo>
                    <a:pt x="10979" y="11625"/>
                    <a:pt x="8850" y="12124"/>
                    <a:pt x="6872" y="12622"/>
                  </a:cubicBezTo>
                  <a:cubicBezTo>
                    <a:pt x="4895" y="13120"/>
                    <a:pt x="3069" y="13619"/>
                    <a:pt x="3222" y="14200"/>
                  </a:cubicBezTo>
                  <a:cubicBezTo>
                    <a:pt x="3374" y="14782"/>
                    <a:pt x="5503" y="15447"/>
                    <a:pt x="8850" y="16194"/>
                  </a:cubicBezTo>
                  <a:cubicBezTo>
                    <a:pt x="12196" y="16942"/>
                    <a:pt x="16760" y="17773"/>
                    <a:pt x="21323" y="18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1252199" y="6343650"/>
              <a:ext cx="139701" cy="12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0" fill="norm" stroke="1" extrusionOk="0">
                  <a:moveTo>
                    <a:pt x="0" y="14124"/>
                  </a:moveTo>
                  <a:cubicBezTo>
                    <a:pt x="3600" y="10640"/>
                    <a:pt x="7200" y="7156"/>
                    <a:pt x="9164" y="4543"/>
                  </a:cubicBezTo>
                  <a:cubicBezTo>
                    <a:pt x="11127" y="1930"/>
                    <a:pt x="11455" y="188"/>
                    <a:pt x="10636" y="14"/>
                  </a:cubicBezTo>
                  <a:cubicBezTo>
                    <a:pt x="9818" y="-160"/>
                    <a:pt x="7855" y="1234"/>
                    <a:pt x="6055" y="3498"/>
                  </a:cubicBezTo>
                  <a:cubicBezTo>
                    <a:pt x="4255" y="5763"/>
                    <a:pt x="2618" y="8898"/>
                    <a:pt x="2455" y="12208"/>
                  </a:cubicBezTo>
                  <a:cubicBezTo>
                    <a:pt x="2291" y="15517"/>
                    <a:pt x="3600" y="19001"/>
                    <a:pt x="7036" y="20221"/>
                  </a:cubicBezTo>
                  <a:cubicBezTo>
                    <a:pt x="10473" y="21440"/>
                    <a:pt x="16036" y="20395"/>
                    <a:pt x="21600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1341100" y="6429464"/>
              <a:ext cx="76200" cy="21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0"/>
                  </a:moveTo>
                  <a:cubicBezTo>
                    <a:pt x="19800" y="2307"/>
                    <a:pt x="18000" y="4614"/>
                    <a:pt x="17700" y="7550"/>
                  </a:cubicBezTo>
                  <a:cubicBezTo>
                    <a:pt x="17400" y="10485"/>
                    <a:pt x="18600" y="14050"/>
                    <a:pt x="18600" y="16357"/>
                  </a:cubicBezTo>
                  <a:cubicBezTo>
                    <a:pt x="18600" y="18664"/>
                    <a:pt x="17400" y="19713"/>
                    <a:pt x="15300" y="20447"/>
                  </a:cubicBezTo>
                  <a:cubicBezTo>
                    <a:pt x="13200" y="21181"/>
                    <a:pt x="10200" y="21600"/>
                    <a:pt x="7800" y="21285"/>
                  </a:cubicBezTo>
                  <a:cubicBezTo>
                    <a:pt x="5400" y="20971"/>
                    <a:pt x="3600" y="19922"/>
                    <a:pt x="2400" y="18350"/>
                  </a:cubicBezTo>
                  <a:cubicBezTo>
                    <a:pt x="1200" y="16777"/>
                    <a:pt x="600" y="14680"/>
                    <a:pt x="0" y="12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1385550" y="6318964"/>
              <a:ext cx="82550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15744"/>
                  </a:moveTo>
                  <a:cubicBezTo>
                    <a:pt x="1662" y="9573"/>
                    <a:pt x="3323" y="3402"/>
                    <a:pt x="5538" y="1087"/>
                  </a:cubicBezTo>
                  <a:cubicBezTo>
                    <a:pt x="7754" y="-1227"/>
                    <a:pt x="10523" y="316"/>
                    <a:pt x="13292" y="4173"/>
                  </a:cubicBezTo>
                  <a:cubicBezTo>
                    <a:pt x="16062" y="8030"/>
                    <a:pt x="18831" y="14202"/>
                    <a:pt x="21600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1488318" y="6350414"/>
              <a:ext cx="51377" cy="14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8" h="21104" fill="norm" stroke="1" extrusionOk="0">
                  <a:moveTo>
                    <a:pt x="6758" y="10304"/>
                  </a:moveTo>
                  <a:cubicBezTo>
                    <a:pt x="9158" y="8804"/>
                    <a:pt x="11558" y="7304"/>
                    <a:pt x="14358" y="5354"/>
                  </a:cubicBezTo>
                  <a:cubicBezTo>
                    <a:pt x="17158" y="3404"/>
                    <a:pt x="20358" y="1004"/>
                    <a:pt x="19158" y="254"/>
                  </a:cubicBezTo>
                  <a:cubicBezTo>
                    <a:pt x="17958" y="-496"/>
                    <a:pt x="12358" y="404"/>
                    <a:pt x="7558" y="3104"/>
                  </a:cubicBezTo>
                  <a:cubicBezTo>
                    <a:pt x="2758" y="5804"/>
                    <a:pt x="-1242" y="10304"/>
                    <a:pt x="358" y="13604"/>
                  </a:cubicBezTo>
                  <a:cubicBezTo>
                    <a:pt x="1958" y="16904"/>
                    <a:pt x="9158" y="19004"/>
                    <a:pt x="16358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592549" y="6382337"/>
              <a:ext cx="116852" cy="9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57" fill="norm" stroke="1" extrusionOk="0">
                  <a:moveTo>
                    <a:pt x="16664" y="581"/>
                  </a:moveTo>
                  <a:cubicBezTo>
                    <a:pt x="12807" y="122"/>
                    <a:pt x="8950" y="-338"/>
                    <a:pt x="6250" y="351"/>
                  </a:cubicBezTo>
                  <a:cubicBezTo>
                    <a:pt x="3550" y="1041"/>
                    <a:pt x="2007" y="2879"/>
                    <a:pt x="1043" y="6096"/>
                  </a:cubicBezTo>
                  <a:cubicBezTo>
                    <a:pt x="79" y="9313"/>
                    <a:pt x="-307" y="13909"/>
                    <a:pt x="272" y="16896"/>
                  </a:cubicBezTo>
                  <a:cubicBezTo>
                    <a:pt x="850" y="19883"/>
                    <a:pt x="2393" y="21262"/>
                    <a:pt x="6057" y="21032"/>
                  </a:cubicBezTo>
                  <a:cubicBezTo>
                    <a:pt x="9722" y="20802"/>
                    <a:pt x="15507" y="18964"/>
                    <a:pt x="21293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750415" y="6251664"/>
              <a:ext cx="85986" cy="24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30" fill="norm" stroke="1" extrusionOk="0">
                  <a:moveTo>
                    <a:pt x="21401" y="0"/>
                  </a:moveTo>
                  <a:cubicBezTo>
                    <a:pt x="18767" y="0"/>
                    <a:pt x="16133" y="0"/>
                    <a:pt x="12972" y="1303"/>
                  </a:cubicBezTo>
                  <a:cubicBezTo>
                    <a:pt x="9811" y="2607"/>
                    <a:pt x="6123" y="5214"/>
                    <a:pt x="3752" y="8193"/>
                  </a:cubicBezTo>
                  <a:cubicBezTo>
                    <a:pt x="1381" y="11172"/>
                    <a:pt x="328" y="14524"/>
                    <a:pt x="64" y="16666"/>
                  </a:cubicBezTo>
                  <a:cubicBezTo>
                    <a:pt x="-199" y="18807"/>
                    <a:pt x="328" y="19738"/>
                    <a:pt x="1908" y="20390"/>
                  </a:cubicBezTo>
                  <a:cubicBezTo>
                    <a:pt x="3489" y="21041"/>
                    <a:pt x="6123" y="21414"/>
                    <a:pt x="9021" y="21507"/>
                  </a:cubicBezTo>
                  <a:cubicBezTo>
                    <a:pt x="11918" y="21600"/>
                    <a:pt x="15079" y="21414"/>
                    <a:pt x="16660" y="20855"/>
                  </a:cubicBezTo>
                  <a:cubicBezTo>
                    <a:pt x="18240" y="20297"/>
                    <a:pt x="18240" y="19366"/>
                    <a:pt x="18240" y="18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1697697" y="6353264"/>
              <a:ext cx="17045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874" y="21600"/>
                  </a:moveTo>
                  <a:cubicBezTo>
                    <a:pt x="2007" y="20160"/>
                    <a:pt x="141" y="18720"/>
                    <a:pt x="7" y="16920"/>
                  </a:cubicBezTo>
                  <a:cubicBezTo>
                    <a:pt x="-126" y="15120"/>
                    <a:pt x="1474" y="12960"/>
                    <a:pt x="5341" y="10080"/>
                  </a:cubicBezTo>
                  <a:cubicBezTo>
                    <a:pt x="9207" y="7200"/>
                    <a:pt x="15341" y="360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2001500" y="6270714"/>
              <a:ext cx="508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200"/>
                    <a:pt x="10800" y="12400"/>
                    <a:pt x="7200" y="16000"/>
                  </a:cubicBezTo>
                  <a:cubicBezTo>
                    <a:pt x="3600" y="19600"/>
                    <a:pt x="180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1976099" y="6274291"/>
              <a:ext cx="220135" cy="23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4849"/>
                  </a:moveTo>
                  <a:cubicBezTo>
                    <a:pt x="1662" y="13682"/>
                    <a:pt x="3323" y="12514"/>
                    <a:pt x="5815" y="11347"/>
                  </a:cubicBezTo>
                  <a:cubicBezTo>
                    <a:pt x="8308" y="10179"/>
                    <a:pt x="11631" y="9012"/>
                    <a:pt x="14123" y="7747"/>
                  </a:cubicBezTo>
                  <a:cubicBezTo>
                    <a:pt x="16615" y="6482"/>
                    <a:pt x="18277" y="5120"/>
                    <a:pt x="19523" y="3660"/>
                  </a:cubicBezTo>
                  <a:cubicBezTo>
                    <a:pt x="20769" y="2201"/>
                    <a:pt x="21600" y="644"/>
                    <a:pt x="21600" y="157"/>
                  </a:cubicBezTo>
                  <a:cubicBezTo>
                    <a:pt x="21600" y="-329"/>
                    <a:pt x="20769" y="255"/>
                    <a:pt x="19627" y="2687"/>
                  </a:cubicBezTo>
                  <a:cubicBezTo>
                    <a:pt x="18485" y="5120"/>
                    <a:pt x="17031" y="9401"/>
                    <a:pt x="16408" y="12806"/>
                  </a:cubicBezTo>
                  <a:cubicBezTo>
                    <a:pt x="15785" y="16212"/>
                    <a:pt x="15992" y="18741"/>
                    <a:pt x="1620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2211049" y="6416764"/>
              <a:ext cx="106236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27" fill="norm" stroke="1" extrusionOk="0">
                  <a:moveTo>
                    <a:pt x="15247" y="6894"/>
                  </a:moveTo>
                  <a:cubicBezTo>
                    <a:pt x="13129" y="6894"/>
                    <a:pt x="11012" y="6894"/>
                    <a:pt x="8682" y="8043"/>
                  </a:cubicBezTo>
                  <a:cubicBezTo>
                    <a:pt x="6353" y="9191"/>
                    <a:pt x="3812" y="11489"/>
                    <a:pt x="2329" y="13787"/>
                  </a:cubicBezTo>
                  <a:cubicBezTo>
                    <a:pt x="847" y="16085"/>
                    <a:pt x="424" y="18383"/>
                    <a:pt x="1482" y="19762"/>
                  </a:cubicBezTo>
                  <a:cubicBezTo>
                    <a:pt x="2541" y="21140"/>
                    <a:pt x="5082" y="21600"/>
                    <a:pt x="8259" y="20911"/>
                  </a:cubicBezTo>
                  <a:cubicBezTo>
                    <a:pt x="11435" y="20221"/>
                    <a:pt x="15247" y="18383"/>
                    <a:pt x="17788" y="16315"/>
                  </a:cubicBezTo>
                  <a:cubicBezTo>
                    <a:pt x="20329" y="14247"/>
                    <a:pt x="21600" y="11949"/>
                    <a:pt x="21176" y="10111"/>
                  </a:cubicBezTo>
                  <a:cubicBezTo>
                    <a:pt x="20753" y="8272"/>
                    <a:pt x="18635" y="6894"/>
                    <a:pt x="14824" y="5285"/>
                  </a:cubicBezTo>
                  <a:cubicBezTo>
                    <a:pt x="11012" y="3677"/>
                    <a:pt x="5506" y="183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1222390" y="5455364"/>
              <a:ext cx="1403895" cy="57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13" fill="norm" stroke="1" extrusionOk="0">
                  <a:moveTo>
                    <a:pt x="2392" y="20822"/>
                  </a:moveTo>
                  <a:cubicBezTo>
                    <a:pt x="3328" y="20902"/>
                    <a:pt x="4265" y="20981"/>
                    <a:pt x="5266" y="21100"/>
                  </a:cubicBezTo>
                  <a:cubicBezTo>
                    <a:pt x="6267" y="21219"/>
                    <a:pt x="7332" y="21378"/>
                    <a:pt x="8527" y="21458"/>
                  </a:cubicBezTo>
                  <a:cubicBezTo>
                    <a:pt x="9721" y="21537"/>
                    <a:pt x="11045" y="21537"/>
                    <a:pt x="12256" y="21418"/>
                  </a:cubicBezTo>
                  <a:cubicBezTo>
                    <a:pt x="13467" y="21299"/>
                    <a:pt x="14564" y="21061"/>
                    <a:pt x="15727" y="20505"/>
                  </a:cubicBezTo>
                  <a:cubicBezTo>
                    <a:pt x="16889" y="19949"/>
                    <a:pt x="18116" y="19075"/>
                    <a:pt x="19068" y="18083"/>
                  </a:cubicBezTo>
                  <a:cubicBezTo>
                    <a:pt x="20021" y="17090"/>
                    <a:pt x="20699" y="15978"/>
                    <a:pt x="21070" y="14787"/>
                  </a:cubicBezTo>
                  <a:cubicBezTo>
                    <a:pt x="21441" y="13596"/>
                    <a:pt x="21506" y="12325"/>
                    <a:pt x="21296" y="10896"/>
                  </a:cubicBezTo>
                  <a:cubicBezTo>
                    <a:pt x="21086" y="9466"/>
                    <a:pt x="20602" y="7878"/>
                    <a:pt x="19956" y="6528"/>
                  </a:cubicBezTo>
                  <a:cubicBezTo>
                    <a:pt x="19310" y="5178"/>
                    <a:pt x="18503" y="4066"/>
                    <a:pt x="17567" y="3193"/>
                  </a:cubicBezTo>
                  <a:cubicBezTo>
                    <a:pt x="16631" y="2319"/>
                    <a:pt x="15565" y="1684"/>
                    <a:pt x="14516" y="1208"/>
                  </a:cubicBezTo>
                  <a:cubicBezTo>
                    <a:pt x="13467" y="731"/>
                    <a:pt x="12433" y="413"/>
                    <a:pt x="11336" y="215"/>
                  </a:cubicBezTo>
                  <a:cubicBezTo>
                    <a:pt x="10238" y="16"/>
                    <a:pt x="9076" y="-63"/>
                    <a:pt x="8058" y="56"/>
                  </a:cubicBezTo>
                  <a:cubicBezTo>
                    <a:pt x="7041" y="175"/>
                    <a:pt x="6170" y="493"/>
                    <a:pt x="5233" y="1088"/>
                  </a:cubicBezTo>
                  <a:cubicBezTo>
                    <a:pt x="4297" y="1684"/>
                    <a:pt x="3296" y="2558"/>
                    <a:pt x="2441" y="3987"/>
                  </a:cubicBezTo>
                  <a:cubicBezTo>
                    <a:pt x="1585" y="5416"/>
                    <a:pt x="875" y="7402"/>
                    <a:pt x="455" y="9506"/>
                  </a:cubicBezTo>
                  <a:cubicBezTo>
                    <a:pt x="35" y="11611"/>
                    <a:pt x="-94" y="13834"/>
                    <a:pt x="67" y="15661"/>
                  </a:cubicBezTo>
                  <a:cubicBezTo>
                    <a:pt x="229" y="17487"/>
                    <a:pt x="681" y="18916"/>
                    <a:pt x="1407" y="19790"/>
                  </a:cubicBezTo>
                  <a:cubicBezTo>
                    <a:pt x="2134" y="20663"/>
                    <a:pt x="3135" y="20981"/>
                    <a:pt x="4297" y="20902"/>
                  </a:cubicBezTo>
                  <a:cubicBezTo>
                    <a:pt x="5459" y="20822"/>
                    <a:pt x="6783" y="20346"/>
                    <a:pt x="8107" y="1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1763581" y="5193102"/>
              <a:ext cx="98219" cy="24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226" fill="norm" stroke="1" extrusionOk="0">
                  <a:moveTo>
                    <a:pt x="20455" y="5779"/>
                  </a:moveTo>
                  <a:cubicBezTo>
                    <a:pt x="16928" y="3799"/>
                    <a:pt x="13402" y="1819"/>
                    <a:pt x="10537" y="829"/>
                  </a:cubicBezTo>
                  <a:cubicBezTo>
                    <a:pt x="7671" y="-161"/>
                    <a:pt x="5467" y="-161"/>
                    <a:pt x="3924" y="289"/>
                  </a:cubicBezTo>
                  <a:cubicBezTo>
                    <a:pt x="2382" y="739"/>
                    <a:pt x="1500" y="1639"/>
                    <a:pt x="839" y="2629"/>
                  </a:cubicBezTo>
                  <a:cubicBezTo>
                    <a:pt x="177" y="3619"/>
                    <a:pt x="-263" y="4699"/>
                    <a:pt x="177" y="5599"/>
                  </a:cubicBezTo>
                  <a:cubicBezTo>
                    <a:pt x="618" y="6499"/>
                    <a:pt x="1941" y="7219"/>
                    <a:pt x="3704" y="7579"/>
                  </a:cubicBezTo>
                  <a:cubicBezTo>
                    <a:pt x="5467" y="7939"/>
                    <a:pt x="7671" y="7939"/>
                    <a:pt x="9435" y="7579"/>
                  </a:cubicBezTo>
                  <a:cubicBezTo>
                    <a:pt x="11198" y="7219"/>
                    <a:pt x="12520" y="6499"/>
                    <a:pt x="13182" y="6949"/>
                  </a:cubicBezTo>
                  <a:cubicBezTo>
                    <a:pt x="13843" y="7399"/>
                    <a:pt x="13843" y="9019"/>
                    <a:pt x="14284" y="10819"/>
                  </a:cubicBezTo>
                  <a:cubicBezTo>
                    <a:pt x="14724" y="12619"/>
                    <a:pt x="15606" y="14599"/>
                    <a:pt x="15165" y="16399"/>
                  </a:cubicBezTo>
                  <a:cubicBezTo>
                    <a:pt x="14724" y="18199"/>
                    <a:pt x="12961" y="19819"/>
                    <a:pt x="10757" y="20629"/>
                  </a:cubicBezTo>
                  <a:cubicBezTo>
                    <a:pt x="8553" y="21439"/>
                    <a:pt x="5908" y="21439"/>
                    <a:pt x="3484" y="20539"/>
                  </a:cubicBezTo>
                  <a:cubicBezTo>
                    <a:pt x="1059" y="19639"/>
                    <a:pt x="-1145" y="17839"/>
                    <a:pt x="1720" y="15499"/>
                  </a:cubicBezTo>
                  <a:cubicBezTo>
                    <a:pt x="4586" y="13159"/>
                    <a:pt x="12520" y="10279"/>
                    <a:pt x="20455" y="7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1887199" y="5195362"/>
              <a:ext cx="146051" cy="13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9318"/>
                  </a:moveTo>
                  <a:cubicBezTo>
                    <a:pt x="939" y="7989"/>
                    <a:pt x="1878" y="6659"/>
                    <a:pt x="2661" y="6992"/>
                  </a:cubicBezTo>
                  <a:cubicBezTo>
                    <a:pt x="3443" y="7324"/>
                    <a:pt x="4070" y="9318"/>
                    <a:pt x="4383" y="11146"/>
                  </a:cubicBezTo>
                  <a:cubicBezTo>
                    <a:pt x="4696" y="12973"/>
                    <a:pt x="4696" y="14635"/>
                    <a:pt x="4696" y="16629"/>
                  </a:cubicBezTo>
                  <a:cubicBezTo>
                    <a:pt x="4696" y="18623"/>
                    <a:pt x="4696" y="20949"/>
                    <a:pt x="4383" y="21115"/>
                  </a:cubicBezTo>
                  <a:cubicBezTo>
                    <a:pt x="4070" y="21281"/>
                    <a:pt x="3443" y="19287"/>
                    <a:pt x="3130" y="16296"/>
                  </a:cubicBezTo>
                  <a:cubicBezTo>
                    <a:pt x="2817" y="13306"/>
                    <a:pt x="2817" y="9318"/>
                    <a:pt x="2974" y="6493"/>
                  </a:cubicBezTo>
                  <a:cubicBezTo>
                    <a:pt x="3130" y="3669"/>
                    <a:pt x="3443" y="2007"/>
                    <a:pt x="4383" y="1010"/>
                  </a:cubicBezTo>
                  <a:cubicBezTo>
                    <a:pt x="5322" y="13"/>
                    <a:pt x="6887" y="-319"/>
                    <a:pt x="7983" y="346"/>
                  </a:cubicBezTo>
                  <a:cubicBezTo>
                    <a:pt x="9078" y="1010"/>
                    <a:pt x="9704" y="2672"/>
                    <a:pt x="10174" y="5164"/>
                  </a:cubicBezTo>
                  <a:cubicBezTo>
                    <a:pt x="10643" y="7656"/>
                    <a:pt x="10957" y="10979"/>
                    <a:pt x="11426" y="13970"/>
                  </a:cubicBezTo>
                  <a:cubicBezTo>
                    <a:pt x="11896" y="16961"/>
                    <a:pt x="12522" y="19619"/>
                    <a:pt x="13461" y="20118"/>
                  </a:cubicBezTo>
                  <a:cubicBezTo>
                    <a:pt x="14400" y="20616"/>
                    <a:pt x="15652" y="18955"/>
                    <a:pt x="17061" y="16296"/>
                  </a:cubicBezTo>
                  <a:cubicBezTo>
                    <a:pt x="18470" y="13638"/>
                    <a:pt x="20035" y="9983"/>
                    <a:pt x="21600" y="6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2045950" y="5210322"/>
              <a:ext cx="184150" cy="15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7093"/>
                  </a:moveTo>
                  <a:cubicBezTo>
                    <a:pt x="993" y="7981"/>
                    <a:pt x="1986" y="8869"/>
                    <a:pt x="3103" y="8277"/>
                  </a:cubicBezTo>
                  <a:cubicBezTo>
                    <a:pt x="4221" y="7685"/>
                    <a:pt x="5462" y="5614"/>
                    <a:pt x="6083" y="3838"/>
                  </a:cubicBezTo>
                  <a:cubicBezTo>
                    <a:pt x="6703" y="2063"/>
                    <a:pt x="6703" y="584"/>
                    <a:pt x="6083" y="140"/>
                  </a:cubicBezTo>
                  <a:cubicBezTo>
                    <a:pt x="5462" y="-304"/>
                    <a:pt x="4221" y="288"/>
                    <a:pt x="3228" y="2211"/>
                  </a:cubicBezTo>
                  <a:cubicBezTo>
                    <a:pt x="2234" y="4134"/>
                    <a:pt x="1490" y="7389"/>
                    <a:pt x="1117" y="9756"/>
                  </a:cubicBezTo>
                  <a:cubicBezTo>
                    <a:pt x="745" y="12123"/>
                    <a:pt x="745" y="13603"/>
                    <a:pt x="1986" y="14786"/>
                  </a:cubicBezTo>
                  <a:cubicBezTo>
                    <a:pt x="3228" y="15970"/>
                    <a:pt x="5710" y="16858"/>
                    <a:pt x="7448" y="16710"/>
                  </a:cubicBezTo>
                  <a:cubicBezTo>
                    <a:pt x="9186" y="16562"/>
                    <a:pt x="10179" y="15378"/>
                    <a:pt x="11048" y="13307"/>
                  </a:cubicBezTo>
                  <a:cubicBezTo>
                    <a:pt x="11917" y="11236"/>
                    <a:pt x="12662" y="8277"/>
                    <a:pt x="12662" y="7685"/>
                  </a:cubicBezTo>
                  <a:cubicBezTo>
                    <a:pt x="12662" y="7093"/>
                    <a:pt x="11917" y="8869"/>
                    <a:pt x="11421" y="10496"/>
                  </a:cubicBezTo>
                  <a:cubicBezTo>
                    <a:pt x="10924" y="12123"/>
                    <a:pt x="10676" y="13603"/>
                    <a:pt x="10428" y="13603"/>
                  </a:cubicBezTo>
                  <a:cubicBezTo>
                    <a:pt x="10179" y="13603"/>
                    <a:pt x="9931" y="12123"/>
                    <a:pt x="10055" y="10496"/>
                  </a:cubicBezTo>
                  <a:cubicBezTo>
                    <a:pt x="10179" y="8869"/>
                    <a:pt x="10676" y="7093"/>
                    <a:pt x="11669" y="5318"/>
                  </a:cubicBezTo>
                  <a:cubicBezTo>
                    <a:pt x="12662" y="3543"/>
                    <a:pt x="14152" y="1767"/>
                    <a:pt x="15393" y="1323"/>
                  </a:cubicBezTo>
                  <a:cubicBezTo>
                    <a:pt x="16634" y="880"/>
                    <a:pt x="17628" y="1767"/>
                    <a:pt x="18621" y="5318"/>
                  </a:cubicBezTo>
                  <a:cubicBezTo>
                    <a:pt x="19614" y="8869"/>
                    <a:pt x="20607" y="15082"/>
                    <a:pt x="216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6" name="Drawing"/>
          <p:cNvGrpSpPr/>
          <p:nvPr/>
        </p:nvGrpSpPr>
        <p:grpSpPr>
          <a:xfrm>
            <a:off x="1015999" y="1025439"/>
            <a:ext cx="11491115" cy="8290011"/>
            <a:chOff x="0" y="0"/>
            <a:chExt cx="11491113" cy="8290010"/>
          </a:xfrm>
        </p:grpSpPr>
        <p:sp>
          <p:nvSpPr>
            <p:cNvPr id="2287" name="Line"/>
            <p:cNvSpPr/>
            <p:nvPr/>
          </p:nvSpPr>
          <p:spPr>
            <a:xfrm>
              <a:off x="660400" y="1622510"/>
              <a:ext cx="8296545" cy="210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1025" y="1436"/>
                  </a:moveTo>
                  <a:cubicBezTo>
                    <a:pt x="1124" y="1349"/>
                    <a:pt x="1223" y="1262"/>
                    <a:pt x="1364" y="1164"/>
                  </a:cubicBezTo>
                  <a:cubicBezTo>
                    <a:pt x="1504" y="1066"/>
                    <a:pt x="1686" y="957"/>
                    <a:pt x="1857" y="837"/>
                  </a:cubicBezTo>
                  <a:cubicBezTo>
                    <a:pt x="2028" y="718"/>
                    <a:pt x="2188" y="587"/>
                    <a:pt x="2375" y="500"/>
                  </a:cubicBezTo>
                  <a:cubicBezTo>
                    <a:pt x="2562" y="413"/>
                    <a:pt x="2777" y="370"/>
                    <a:pt x="2981" y="326"/>
                  </a:cubicBezTo>
                  <a:cubicBezTo>
                    <a:pt x="3185" y="283"/>
                    <a:pt x="3378" y="239"/>
                    <a:pt x="3573" y="196"/>
                  </a:cubicBezTo>
                  <a:cubicBezTo>
                    <a:pt x="3769" y="152"/>
                    <a:pt x="3967" y="109"/>
                    <a:pt x="4168" y="76"/>
                  </a:cubicBezTo>
                  <a:cubicBezTo>
                    <a:pt x="4370" y="44"/>
                    <a:pt x="4573" y="22"/>
                    <a:pt x="4783" y="11"/>
                  </a:cubicBezTo>
                  <a:cubicBezTo>
                    <a:pt x="4992" y="0"/>
                    <a:pt x="5207" y="0"/>
                    <a:pt x="5428" y="0"/>
                  </a:cubicBezTo>
                  <a:cubicBezTo>
                    <a:pt x="5648" y="0"/>
                    <a:pt x="5874" y="0"/>
                    <a:pt x="6089" y="0"/>
                  </a:cubicBezTo>
                  <a:cubicBezTo>
                    <a:pt x="6304" y="0"/>
                    <a:pt x="6508" y="0"/>
                    <a:pt x="6717" y="11"/>
                  </a:cubicBezTo>
                  <a:cubicBezTo>
                    <a:pt x="6926" y="22"/>
                    <a:pt x="7141" y="44"/>
                    <a:pt x="7356" y="65"/>
                  </a:cubicBezTo>
                  <a:cubicBezTo>
                    <a:pt x="7571" y="87"/>
                    <a:pt x="7786" y="109"/>
                    <a:pt x="8006" y="120"/>
                  </a:cubicBezTo>
                  <a:cubicBezTo>
                    <a:pt x="8227" y="131"/>
                    <a:pt x="8453" y="131"/>
                    <a:pt x="8681" y="141"/>
                  </a:cubicBezTo>
                  <a:cubicBezTo>
                    <a:pt x="8910" y="152"/>
                    <a:pt x="9141" y="174"/>
                    <a:pt x="9356" y="196"/>
                  </a:cubicBezTo>
                  <a:cubicBezTo>
                    <a:pt x="9571" y="218"/>
                    <a:pt x="9770" y="239"/>
                    <a:pt x="9973" y="261"/>
                  </a:cubicBezTo>
                  <a:cubicBezTo>
                    <a:pt x="10177" y="283"/>
                    <a:pt x="10387" y="305"/>
                    <a:pt x="10599" y="315"/>
                  </a:cubicBezTo>
                  <a:cubicBezTo>
                    <a:pt x="10811" y="326"/>
                    <a:pt x="11026" y="326"/>
                    <a:pt x="11244" y="337"/>
                  </a:cubicBezTo>
                  <a:cubicBezTo>
                    <a:pt x="11461" y="348"/>
                    <a:pt x="11682" y="370"/>
                    <a:pt x="11902" y="381"/>
                  </a:cubicBezTo>
                  <a:cubicBezTo>
                    <a:pt x="12122" y="392"/>
                    <a:pt x="12343" y="392"/>
                    <a:pt x="12561" y="392"/>
                  </a:cubicBezTo>
                  <a:cubicBezTo>
                    <a:pt x="12778" y="392"/>
                    <a:pt x="12993" y="392"/>
                    <a:pt x="13211" y="392"/>
                  </a:cubicBezTo>
                  <a:cubicBezTo>
                    <a:pt x="13428" y="392"/>
                    <a:pt x="13649" y="392"/>
                    <a:pt x="13875" y="392"/>
                  </a:cubicBezTo>
                  <a:cubicBezTo>
                    <a:pt x="14101" y="392"/>
                    <a:pt x="14332" y="392"/>
                    <a:pt x="14558" y="392"/>
                  </a:cubicBezTo>
                  <a:cubicBezTo>
                    <a:pt x="14784" y="392"/>
                    <a:pt x="15004" y="392"/>
                    <a:pt x="15227" y="392"/>
                  </a:cubicBezTo>
                  <a:cubicBezTo>
                    <a:pt x="15451" y="392"/>
                    <a:pt x="15677" y="392"/>
                    <a:pt x="15902" y="392"/>
                  </a:cubicBezTo>
                  <a:cubicBezTo>
                    <a:pt x="16128" y="392"/>
                    <a:pt x="16354" y="392"/>
                    <a:pt x="16575" y="392"/>
                  </a:cubicBezTo>
                  <a:cubicBezTo>
                    <a:pt x="16795" y="392"/>
                    <a:pt x="17010" y="392"/>
                    <a:pt x="17225" y="402"/>
                  </a:cubicBezTo>
                  <a:cubicBezTo>
                    <a:pt x="17440" y="413"/>
                    <a:pt x="17655" y="435"/>
                    <a:pt x="17864" y="446"/>
                  </a:cubicBezTo>
                  <a:cubicBezTo>
                    <a:pt x="18073" y="457"/>
                    <a:pt x="18277" y="457"/>
                    <a:pt x="18498" y="468"/>
                  </a:cubicBezTo>
                  <a:cubicBezTo>
                    <a:pt x="18718" y="479"/>
                    <a:pt x="18955" y="500"/>
                    <a:pt x="19181" y="522"/>
                  </a:cubicBezTo>
                  <a:cubicBezTo>
                    <a:pt x="19407" y="544"/>
                    <a:pt x="19622" y="566"/>
                    <a:pt x="19837" y="598"/>
                  </a:cubicBezTo>
                  <a:cubicBezTo>
                    <a:pt x="20052" y="631"/>
                    <a:pt x="20267" y="674"/>
                    <a:pt x="20468" y="707"/>
                  </a:cubicBezTo>
                  <a:cubicBezTo>
                    <a:pt x="20669" y="740"/>
                    <a:pt x="20856" y="761"/>
                    <a:pt x="21024" y="783"/>
                  </a:cubicBezTo>
                  <a:cubicBezTo>
                    <a:pt x="21192" y="805"/>
                    <a:pt x="21341" y="827"/>
                    <a:pt x="21429" y="837"/>
                  </a:cubicBezTo>
                  <a:cubicBezTo>
                    <a:pt x="21517" y="848"/>
                    <a:pt x="21545" y="848"/>
                    <a:pt x="21564" y="903"/>
                  </a:cubicBezTo>
                  <a:cubicBezTo>
                    <a:pt x="21583" y="957"/>
                    <a:pt x="21594" y="1066"/>
                    <a:pt x="21597" y="1392"/>
                  </a:cubicBezTo>
                  <a:cubicBezTo>
                    <a:pt x="21600" y="1718"/>
                    <a:pt x="21594" y="2262"/>
                    <a:pt x="21583" y="2926"/>
                  </a:cubicBezTo>
                  <a:cubicBezTo>
                    <a:pt x="21572" y="3589"/>
                    <a:pt x="21556" y="4372"/>
                    <a:pt x="21539" y="5199"/>
                  </a:cubicBezTo>
                  <a:cubicBezTo>
                    <a:pt x="21523" y="6025"/>
                    <a:pt x="21506" y="6895"/>
                    <a:pt x="21493" y="7700"/>
                  </a:cubicBezTo>
                  <a:cubicBezTo>
                    <a:pt x="21479" y="8505"/>
                    <a:pt x="21468" y="9245"/>
                    <a:pt x="21462" y="10082"/>
                  </a:cubicBezTo>
                  <a:cubicBezTo>
                    <a:pt x="21457" y="10920"/>
                    <a:pt x="21457" y="11855"/>
                    <a:pt x="21454" y="12790"/>
                  </a:cubicBezTo>
                  <a:cubicBezTo>
                    <a:pt x="21451" y="13726"/>
                    <a:pt x="21446" y="14661"/>
                    <a:pt x="21437" y="15466"/>
                  </a:cubicBezTo>
                  <a:cubicBezTo>
                    <a:pt x="21429" y="16271"/>
                    <a:pt x="21418" y="16945"/>
                    <a:pt x="21404" y="17554"/>
                  </a:cubicBezTo>
                  <a:cubicBezTo>
                    <a:pt x="21391" y="18163"/>
                    <a:pt x="21374" y="18707"/>
                    <a:pt x="21360" y="19196"/>
                  </a:cubicBezTo>
                  <a:cubicBezTo>
                    <a:pt x="21347" y="19686"/>
                    <a:pt x="21336" y="20121"/>
                    <a:pt x="21330" y="20404"/>
                  </a:cubicBezTo>
                  <a:cubicBezTo>
                    <a:pt x="21324" y="20686"/>
                    <a:pt x="21324" y="20817"/>
                    <a:pt x="21319" y="20937"/>
                  </a:cubicBezTo>
                  <a:cubicBezTo>
                    <a:pt x="21313" y="21056"/>
                    <a:pt x="21302" y="21165"/>
                    <a:pt x="21267" y="21252"/>
                  </a:cubicBezTo>
                  <a:cubicBezTo>
                    <a:pt x="21231" y="21339"/>
                    <a:pt x="21170" y="21404"/>
                    <a:pt x="21032" y="21448"/>
                  </a:cubicBezTo>
                  <a:cubicBezTo>
                    <a:pt x="20895" y="21491"/>
                    <a:pt x="20680" y="21513"/>
                    <a:pt x="20454" y="21524"/>
                  </a:cubicBezTo>
                  <a:cubicBezTo>
                    <a:pt x="20228" y="21535"/>
                    <a:pt x="19991" y="21535"/>
                    <a:pt x="19765" y="21524"/>
                  </a:cubicBezTo>
                  <a:cubicBezTo>
                    <a:pt x="19539" y="21513"/>
                    <a:pt x="19324" y="21491"/>
                    <a:pt x="19115" y="21469"/>
                  </a:cubicBezTo>
                  <a:cubicBezTo>
                    <a:pt x="18906" y="21448"/>
                    <a:pt x="18702" y="21426"/>
                    <a:pt x="18487" y="21415"/>
                  </a:cubicBezTo>
                  <a:cubicBezTo>
                    <a:pt x="18272" y="21404"/>
                    <a:pt x="18046" y="21404"/>
                    <a:pt x="17837" y="21393"/>
                  </a:cubicBezTo>
                  <a:cubicBezTo>
                    <a:pt x="17627" y="21382"/>
                    <a:pt x="17434" y="21361"/>
                    <a:pt x="17247" y="21350"/>
                  </a:cubicBezTo>
                  <a:cubicBezTo>
                    <a:pt x="17060" y="21339"/>
                    <a:pt x="16878" y="21339"/>
                    <a:pt x="16679" y="21339"/>
                  </a:cubicBezTo>
                  <a:cubicBezTo>
                    <a:pt x="16481" y="21339"/>
                    <a:pt x="16266" y="21339"/>
                    <a:pt x="16057" y="21339"/>
                  </a:cubicBezTo>
                  <a:cubicBezTo>
                    <a:pt x="15847" y="21339"/>
                    <a:pt x="15643" y="21339"/>
                    <a:pt x="15429" y="21339"/>
                  </a:cubicBezTo>
                  <a:cubicBezTo>
                    <a:pt x="15214" y="21339"/>
                    <a:pt x="14988" y="21339"/>
                    <a:pt x="14767" y="21339"/>
                  </a:cubicBezTo>
                  <a:cubicBezTo>
                    <a:pt x="14547" y="21339"/>
                    <a:pt x="14332" y="21339"/>
                    <a:pt x="14112" y="21328"/>
                  </a:cubicBezTo>
                  <a:cubicBezTo>
                    <a:pt x="13891" y="21317"/>
                    <a:pt x="13665" y="21295"/>
                    <a:pt x="13442" y="21285"/>
                  </a:cubicBezTo>
                  <a:cubicBezTo>
                    <a:pt x="13219" y="21274"/>
                    <a:pt x="12999" y="21274"/>
                    <a:pt x="12773" y="21274"/>
                  </a:cubicBezTo>
                  <a:cubicBezTo>
                    <a:pt x="12547" y="21274"/>
                    <a:pt x="12315" y="21274"/>
                    <a:pt x="12089" y="21263"/>
                  </a:cubicBezTo>
                  <a:cubicBezTo>
                    <a:pt x="11863" y="21252"/>
                    <a:pt x="11643" y="21230"/>
                    <a:pt x="11423" y="21219"/>
                  </a:cubicBezTo>
                  <a:cubicBezTo>
                    <a:pt x="11202" y="21208"/>
                    <a:pt x="10982" y="21208"/>
                    <a:pt x="10764" y="21198"/>
                  </a:cubicBezTo>
                  <a:cubicBezTo>
                    <a:pt x="10547" y="21187"/>
                    <a:pt x="10332" y="21165"/>
                    <a:pt x="10111" y="21143"/>
                  </a:cubicBezTo>
                  <a:cubicBezTo>
                    <a:pt x="9891" y="21121"/>
                    <a:pt x="9665" y="21100"/>
                    <a:pt x="9444" y="21089"/>
                  </a:cubicBezTo>
                  <a:cubicBezTo>
                    <a:pt x="9224" y="21078"/>
                    <a:pt x="9009" y="21078"/>
                    <a:pt x="8794" y="21078"/>
                  </a:cubicBezTo>
                  <a:cubicBezTo>
                    <a:pt x="8579" y="21078"/>
                    <a:pt x="8364" y="21078"/>
                    <a:pt x="8161" y="21067"/>
                  </a:cubicBezTo>
                  <a:cubicBezTo>
                    <a:pt x="7957" y="21056"/>
                    <a:pt x="7764" y="21034"/>
                    <a:pt x="7563" y="21024"/>
                  </a:cubicBezTo>
                  <a:cubicBezTo>
                    <a:pt x="7362" y="21013"/>
                    <a:pt x="7152" y="21013"/>
                    <a:pt x="6957" y="21013"/>
                  </a:cubicBezTo>
                  <a:cubicBezTo>
                    <a:pt x="6761" y="21013"/>
                    <a:pt x="6579" y="21013"/>
                    <a:pt x="6389" y="21013"/>
                  </a:cubicBezTo>
                  <a:cubicBezTo>
                    <a:pt x="6199" y="21013"/>
                    <a:pt x="6001" y="21013"/>
                    <a:pt x="5786" y="21013"/>
                  </a:cubicBezTo>
                  <a:cubicBezTo>
                    <a:pt x="5571" y="21013"/>
                    <a:pt x="5339" y="21013"/>
                    <a:pt x="5108" y="21024"/>
                  </a:cubicBezTo>
                  <a:cubicBezTo>
                    <a:pt x="4877" y="21034"/>
                    <a:pt x="4645" y="21056"/>
                    <a:pt x="4419" y="21078"/>
                  </a:cubicBezTo>
                  <a:cubicBezTo>
                    <a:pt x="4193" y="21100"/>
                    <a:pt x="3973" y="21121"/>
                    <a:pt x="3763" y="21143"/>
                  </a:cubicBezTo>
                  <a:cubicBezTo>
                    <a:pt x="3554" y="21165"/>
                    <a:pt x="3356" y="21187"/>
                    <a:pt x="3157" y="21208"/>
                  </a:cubicBezTo>
                  <a:cubicBezTo>
                    <a:pt x="2959" y="21230"/>
                    <a:pt x="2761" y="21252"/>
                    <a:pt x="2557" y="21285"/>
                  </a:cubicBezTo>
                  <a:cubicBezTo>
                    <a:pt x="2353" y="21317"/>
                    <a:pt x="2143" y="21361"/>
                    <a:pt x="1929" y="21393"/>
                  </a:cubicBezTo>
                  <a:cubicBezTo>
                    <a:pt x="1714" y="21426"/>
                    <a:pt x="1493" y="21448"/>
                    <a:pt x="1270" y="21469"/>
                  </a:cubicBezTo>
                  <a:cubicBezTo>
                    <a:pt x="1047" y="21491"/>
                    <a:pt x="821" y="21513"/>
                    <a:pt x="609" y="21535"/>
                  </a:cubicBezTo>
                  <a:cubicBezTo>
                    <a:pt x="397" y="21556"/>
                    <a:pt x="198" y="215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057772" y="1736810"/>
              <a:ext cx="53478" cy="203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8497" y="269"/>
                    <a:pt x="16004" y="538"/>
                    <a:pt x="15589" y="987"/>
                  </a:cubicBezTo>
                  <a:cubicBezTo>
                    <a:pt x="15174" y="1436"/>
                    <a:pt x="16835" y="2064"/>
                    <a:pt x="17666" y="2804"/>
                  </a:cubicBezTo>
                  <a:cubicBezTo>
                    <a:pt x="18497" y="3544"/>
                    <a:pt x="18497" y="4396"/>
                    <a:pt x="17251" y="5181"/>
                  </a:cubicBezTo>
                  <a:cubicBezTo>
                    <a:pt x="16004" y="5966"/>
                    <a:pt x="13512" y="6684"/>
                    <a:pt x="11851" y="7402"/>
                  </a:cubicBezTo>
                  <a:cubicBezTo>
                    <a:pt x="10189" y="8120"/>
                    <a:pt x="9358" y="8837"/>
                    <a:pt x="8112" y="9611"/>
                  </a:cubicBezTo>
                  <a:cubicBezTo>
                    <a:pt x="6866" y="10385"/>
                    <a:pt x="5204" y="11215"/>
                    <a:pt x="4374" y="12123"/>
                  </a:cubicBezTo>
                  <a:cubicBezTo>
                    <a:pt x="3543" y="13032"/>
                    <a:pt x="3543" y="14019"/>
                    <a:pt x="3127" y="14972"/>
                  </a:cubicBezTo>
                  <a:cubicBezTo>
                    <a:pt x="2712" y="15925"/>
                    <a:pt x="1881" y="16845"/>
                    <a:pt x="1051" y="17753"/>
                  </a:cubicBezTo>
                  <a:cubicBezTo>
                    <a:pt x="220" y="18662"/>
                    <a:pt x="-611" y="19559"/>
                    <a:pt x="635" y="20198"/>
                  </a:cubicBezTo>
                  <a:cubicBezTo>
                    <a:pt x="1881" y="20837"/>
                    <a:pt x="5204" y="21219"/>
                    <a:pt x="8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270000" y="1794910"/>
              <a:ext cx="99916" cy="40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550" fill="norm" stroke="1" extrusionOk="0">
                  <a:moveTo>
                    <a:pt x="0" y="10694"/>
                  </a:moveTo>
                  <a:cubicBezTo>
                    <a:pt x="1763" y="11925"/>
                    <a:pt x="3527" y="13156"/>
                    <a:pt x="4629" y="14779"/>
                  </a:cubicBezTo>
                  <a:cubicBezTo>
                    <a:pt x="5731" y="16402"/>
                    <a:pt x="6171" y="18416"/>
                    <a:pt x="6392" y="19703"/>
                  </a:cubicBezTo>
                  <a:cubicBezTo>
                    <a:pt x="6612" y="20990"/>
                    <a:pt x="6612" y="21550"/>
                    <a:pt x="6392" y="21550"/>
                  </a:cubicBezTo>
                  <a:cubicBezTo>
                    <a:pt x="6171" y="21550"/>
                    <a:pt x="5731" y="20990"/>
                    <a:pt x="4849" y="18696"/>
                  </a:cubicBezTo>
                  <a:cubicBezTo>
                    <a:pt x="3967" y="16402"/>
                    <a:pt x="2645" y="12373"/>
                    <a:pt x="2645" y="9071"/>
                  </a:cubicBezTo>
                  <a:cubicBezTo>
                    <a:pt x="2645" y="5770"/>
                    <a:pt x="3967" y="3196"/>
                    <a:pt x="5510" y="1741"/>
                  </a:cubicBezTo>
                  <a:cubicBezTo>
                    <a:pt x="7053" y="286"/>
                    <a:pt x="8816" y="-50"/>
                    <a:pt x="11682" y="6"/>
                  </a:cubicBezTo>
                  <a:cubicBezTo>
                    <a:pt x="14547" y="62"/>
                    <a:pt x="18514" y="510"/>
                    <a:pt x="20057" y="1293"/>
                  </a:cubicBezTo>
                  <a:cubicBezTo>
                    <a:pt x="21600" y="2076"/>
                    <a:pt x="20718" y="3196"/>
                    <a:pt x="17853" y="4203"/>
                  </a:cubicBezTo>
                  <a:cubicBezTo>
                    <a:pt x="14988" y="5210"/>
                    <a:pt x="10139" y="6105"/>
                    <a:pt x="7053" y="6777"/>
                  </a:cubicBezTo>
                  <a:cubicBezTo>
                    <a:pt x="3967" y="7448"/>
                    <a:pt x="2645" y="7896"/>
                    <a:pt x="1322" y="8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353461" y="1962972"/>
              <a:ext cx="221340" cy="14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38" fill="norm" stroke="1" extrusionOk="0">
                  <a:moveTo>
                    <a:pt x="1145" y="6835"/>
                  </a:moveTo>
                  <a:cubicBezTo>
                    <a:pt x="1968" y="5909"/>
                    <a:pt x="2791" y="4984"/>
                    <a:pt x="3408" y="3595"/>
                  </a:cubicBezTo>
                  <a:cubicBezTo>
                    <a:pt x="4025" y="2207"/>
                    <a:pt x="4437" y="355"/>
                    <a:pt x="4231" y="47"/>
                  </a:cubicBezTo>
                  <a:cubicBezTo>
                    <a:pt x="4025" y="-262"/>
                    <a:pt x="3202" y="972"/>
                    <a:pt x="2380" y="3132"/>
                  </a:cubicBezTo>
                  <a:cubicBezTo>
                    <a:pt x="1557" y="5292"/>
                    <a:pt x="734" y="8378"/>
                    <a:pt x="322" y="11155"/>
                  </a:cubicBezTo>
                  <a:cubicBezTo>
                    <a:pt x="-89" y="13932"/>
                    <a:pt x="-89" y="16401"/>
                    <a:pt x="220" y="18252"/>
                  </a:cubicBezTo>
                  <a:cubicBezTo>
                    <a:pt x="528" y="20104"/>
                    <a:pt x="1145" y="21338"/>
                    <a:pt x="2380" y="21338"/>
                  </a:cubicBezTo>
                  <a:cubicBezTo>
                    <a:pt x="3614" y="21338"/>
                    <a:pt x="5465" y="20104"/>
                    <a:pt x="6700" y="17635"/>
                  </a:cubicBezTo>
                  <a:cubicBezTo>
                    <a:pt x="7934" y="15167"/>
                    <a:pt x="8551" y="11464"/>
                    <a:pt x="8962" y="8841"/>
                  </a:cubicBezTo>
                  <a:cubicBezTo>
                    <a:pt x="9374" y="6218"/>
                    <a:pt x="9580" y="4675"/>
                    <a:pt x="10094" y="4367"/>
                  </a:cubicBezTo>
                  <a:cubicBezTo>
                    <a:pt x="10608" y="4058"/>
                    <a:pt x="11431" y="4984"/>
                    <a:pt x="12460" y="6835"/>
                  </a:cubicBezTo>
                  <a:cubicBezTo>
                    <a:pt x="13488" y="8687"/>
                    <a:pt x="14722" y="11464"/>
                    <a:pt x="15237" y="13778"/>
                  </a:cubicBezTo>
                  <a:cubicBezTo>
                    <a:pt x="15751" y="16092"/>
                    <a:pt x="15545" y="17944"/>
                    <a:pt x="15442" y="18098"/>
                  </a:cubicBezTo>
                  <a:cubicBezTo>
                    <a:pt x="15340" y="18252"/>
                    <a:pt x="15340" y="16709"/>
                    <a:pt x="15545" y="14395"/>
                  </a:cubicBezTo>
                  <a:cubicBezTo>
                    <a:pt x="15751" y="12081"/>
                    <a:pt x="16162" y="8995"/>
                    <a:pt x="17191" y="6527"/>
                  </a:cubicBezTo>
                  <a:cubicBezTo>
                    <a:pt x="18220" y="4058"/>
                    <a:pt x="19865" y="2207"/>
                    <a:pt x="21511" y="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582093" y="1959060"/>
              <a:ext cx="61614" cy="1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64" fill="norm" stroke="1" extrusionOk="0">
                  <a:moveTo>
                    <a:pt x="16959" y="0"/>
                  </a:moveTo>
                  <a:cubicBezTo>
                    <a:pt x="13359" y="0"/>
                    <a:pt x="9759" y="0"/>
                    <a:pt x="6519" y="484"/>
                  </a:cubicBezTo>
                  <a:cubicBezTo>
                    <a:pt x="3279" y="967"/>
                    <a:pt x="399" y="1934"/>
                    <a:pt x="39" y="3224"/>
                  </a:cubicBezTo>
                  <a:cubicBezTo>
                    <a:pt x="-321" y="4513"/>
                    <a:pt x="1839" y="6125"/>
                    <a:pt x="5079" y="7415"/>
                  </a:cubicBezTo>
                  <a:cubicBezTo>
                    <a:pt x="8319" y="8704"/>
                    <a:pt x="12639" y="9672"/>
                    <a:pt x="15879" y="11606"/>
                  </a:cubicBezTo>
                  <a:cubicBezTo>
                    <a:pt x="19119" y="13540"/>
                    <a:pt x="21279" y="16442"/>
                    <a:pt x="20919" y="18376"/>
                  </a:cubicBezTo>
                  <a:cubicBezTo>
                    <a:pt x="20559" y="20310"/>
                    <a:pt x="17679" y="21278"/>
                    <a:pt x="15159" y="21439"/>
                  </a:cubicBezTo>
                  <a:cubicBezTo>
                    <a:pt x="12639" y="21600"/>
                    <a:pt x="10479" y="20955"/>
                    <a:pt x="8319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676364" y="1990810"/>
              <a:ext cx="68944" cy="6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347" fill="norm" stroke="1" extrusionOk="0">
                  <a:moveTo>
                    <a:pt x="7634" y="0"/>
                  </a:moveTo>
                  <a:cubicBezTo>
                    <a:pt x="5728" y="2700"/>
                    <a:pt x="3822" y="5400"/>
                    <a:pt x="2234" y="8437"/>
                  </a:cubicBezTo>
                  <a:cubicBezTo>
                    <a:pt x="646" y="11475"/>
                    <a:pt x="-625" y="14850"/>
                    <a:pt x="328" y="17212"/>
                  </a:cubicBezTo>
                  <a:cubicBezTo>
                    <a:pt x="1281" y="19575"/>
                    <a:pt x="4457" y="20925"/>
                    <a:pt x="7634" y="21262"/>
                  </a:cubicBezTo>
                  <a:cubicBezTo>
                    <a:pt x="10810" y="21600"/>
                    <a:pt x="13987" y="20925"/>
                    <a:pt x="16528" y="19237"/>
                  </a:cubicBezTo>
                  <a:cubicBezTo>
                    <a:pt x="19069" y="17550"/>
                    <a:pt x="20975" y="14850"/>
                    <a:pt x="20657" y="12487"/>
                  </a:cubicBezTo>
                  <a:cubicBezTo>
                    <a:pt x="20340" y="10125"/>
                    <a:pt x="17799" y="8100"/>
                    <a:pt x="16528" y="6412"/>
                  </a:cubicBezTo>
                  <a:cubicBezTo>
                    <a:pt x="15257" y="4725"/>
                    <a:pt x="15257" y="3375"/>
                    <a:pt x="15257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771649" y="1964614"/>
              <a:ext cx="133351" cy="8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0" y="1658"/>
                  </a:moveTo>
                  <a:cubicBezTo>
                    <a:pt x="1371" y="6076"/>
                    <a:pt x="2743" y="10494"/>
                    <a:pt x="3429" y="14176"/>
                  </a:cubicBezTo>
                  <a:cubicBezTo>
                    <a:pt x="4114" y="17858"/>
                    <a:pt x="4114" y="20803"/>
                    <a:pt x="3943" y="20558"/>
                  </a:cubicBezTo>
                  <a:cubicBezTo>
                    <a:pt x="3771" y="20312"/>
                    <a:pt x="3429" y="16876"/>
                    <a:pt x="3771" y="13930"/>
                  </a:cubicBezTo>
                  <a:cubicBezTo>
                    <a:pt x="4114" y="10985"/>
                    <a:pt x="5143" y="8530"/>
                    <a:pt x="6171" y="6321"/>
                  </a:cubicBezTo>
                  <a:cubicBezTo>
                    <a:pt x="7200" y="4112"/>
                    <a:pt x="8229" y="2148"/>
                    <a:pt x="9600" y="921"/>
                  </a:cubicBezTo>
                  <a:cubicBezTo>
                    <a:pt x="10971" y="-306"/>
                    <a:pt x="12686" y="-797"/>
                    <a:pt x="14743" y="2639"/>
                  </a:cubicBezTo>
                  <a:cubicBezTo>
                    <a:pt x="16800" y="6076"/>
                    <a:pt x="19200" y="13439"/>
                    <a:pt x="21600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000249" y="1952710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514"/>
                    <a:pt x="4800" y="15429"/>
                    <a:pt x="8400" y="11829"/>
                  </a:cubicBezTo>
                  <a:cubicBezTo>
                    <a:pt x="12000" y="8229"/>
                    <a:pt x="168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202318" y="1924778"/>
              <a:ext cx="106249" cy="15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365" fill="norm" stroke="1" extrusionOk="0">
                  <a:moveTo>
                    <a:pt x="3885" y="349"/>
                  </a:moveTo>
                  <a:cubicBezTo>
                    <a:pt x="1848" y="349"/>
                    <a:pt x="-190" y="349"/>
                    <a:pt x="14" y="203"/>
                  </a:cubicBezTo>
                  <a:cubicBezTo>
                    <a:pt x="218" y="57"/>
                    <a:pt x="2663" y="-235"/>
                    <a:pt x="6331" y="349"/>
                  </a:cubicBezTo>
                  <a:cubicBezTo>
                    <a:pt x="9999" y="933"/>
                    <a:pt x="14889" y="2392"/>
                    <a:pt x="17742" y="3851"/>
                  </a:cubicBezTo>
                  <a:cubicBezTo>
                    <a:pt x="20595" y="5311"/>
                    <a:pt x="21410" y="6770"/>
                    <a:pt x="19168" y="9689"/>
                  </a:cubicBezTo>
                  <a:cubicBezTo>
                    <a:pt x="16927" y="12608"/>
                    <a:pt x="11629" y="16987"/>
                    <a:pt x="6331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295400" y="2663910"/>
              <a:ext cx="12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282700" y="2575957"/>
              <a:ext cx="128882" cy="29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262" fill="norm" stroke="1" extrusionOk="0">
                  <a:moveTo>
                    <a:pt x="0" y="8204"/>
                  </a:moveTo>
                  <a:cubicBezTo>
                    <a:pt x="686" y="5906"/>
                    <a:pt x="1371" y="3609"/>
                    <a:pt x="2229" y="2153"/>
                  </a:cubicBezTo>
                  <a:cubicBezTo>
                    <a:pt x="3086" y="698"/>
                    <a:pt x="4114" y="85"/>
                    <a:pt x="6686" y="9"/>
                  </a:cubicBezTo>
                  <a:cubicBezTo>
                    <a:pt x="9257" y="-68"/>
                    <a:pt x="13371" y="392"/>
                    <a:pt x="16114" y="1694"/>
                  </a:cubicBezTo>
                  <a:cubicBezTo>
                    <a:pt x="18857" y="2996"/>
                    <a:pt x="20229" y="5141"/>
                    <a:pt x="19714" y="6826"/>
                  </a:cubicBezTo>
                  <a:cubicBezTo>
                    <a:pt x="19200" y="8511"/>
                    <a:pt x="16800" y="9736"/>
                    <a:pt x="14743" y="10579"/>
                  </a:cubicBezTo>
                  <a:cubicBezTo>
                    <a:pt x="12686" y="11421"/>
                    <a:pt x="10971" y="11881"/>
                    <a:pt x="10971" y="12111"/>
                  </a:cubicBezTo>
                  <a:cubicBezTo>
                    <a:pt x="10971" y="12341"/>
                    <a:pt x="12686" y="12341"/>
                    <a:pt x="14400" y="12570"/>
                  </a:cubicBezTo>
                  <a:cubicBezTo>
                    <a:pt x="16114" y="12800"/>
                    <a:pt x="17829" y="13260"/>
                    <a:pt x="19200" y="14179"/>
                  </a:cubicBezTo>
                  <a:cubicBezTo>
                    <a:pt x="20571" y="15098"/>
                    <a:pt x="21600" y="16477"/>
                    <a:pt x="20229" y="17855"/>
                  </a:cubicBezTo>
                  <a:cubicBezTo>
                    <a:pt x="18857" y="19234"/>
                    <a:pt x="15086" y="20613"/>
                    <a:pt x="11486" y="21072"/>
                  </a:cubicBezTo>
                  <a:cubicBezTo>
                    <a:pt x="7886" y="21532"/>
                    <a:pt x="4457" y="21072"/>
                    <a:pt x="1029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447265" y="2697214"/>
              <a:ext cx="114836" cy="13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10" fill="norm" stroke="1" extrusionOk="0">
                  <a:moveTo>
                    <a:pt x="99" y="13927"/>
                  </a:moveTo>
                  <a:cubicBezTo>
                    <a:pt x="4811" y="10890"/>
                    <a:pt x="9524" y="7852"/>
                    <a:pt x="12077" y="5490"/>
                  </a:cubicBezTo>
                  <a:cubicBezTo>
                    <a:pt x="14630" y="3127"/>
                    <a:pt x="15022" y="1440"/>
                    <a:pt x="14237" y="596"/>
                  </a:cubicBezTo>
                  <a:cubicBezTo>
                    <a:pt x="13451" y="-248"/>
                    <a:pt x="11488" y="-248"/>
                    <a:pt x="9131" y="933"/>
                  </a:cubicBezTo>
                  <a:cubicBezTo>
                    <a:pt x="6775" y="2115"/>
                    <a:pt x="4026" y="4477"/>
                    <a:pt x="2259" y="7683"/>
                  </a:cubicBezTo>
                  <a:cubicBezTo>
                    <a:pt x="491" y="10890"/>
                    <a:pt x="-294" y="14940"/>
                    <a:pt x="99" y="17471"/>
                  </a:cubicBezTo>
                  <a:cubicBezTo>
                    <a:pt x="491" y="20002"/>
                    <a:pt x="2062" y="21014"/>
                    <a:pt x="5793" y="21183"/>
                  </a:cubicBezTo>
                  <a:cubicBezTo>
                    <a:pt x="9524" y="21352"/>
                    <a:pt x="15415" y="20677"/>
                    <a:pt x="21306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645592" y="2563555"/>
              <a:ext cx="43508" cy="28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48" fill="norm" stroke="1" extrusionOk="0">
                  <a:moveTo>
                    <a:pt x="21142" y="383"/>
                  </a:moveTo>
                  <a:cubicBezTo>
                    <a:pt x="15999" y="66"/>
                    <a:pt x="10856" y="-252"/>
                    <a:pt x="6742" y="304"/>
                  </a:cubicBezTo>
                  <a:cubicBezTo>
                    <a:pt x="2628" y="860"/>
                    <a:pt x="-458" y="2289"/>
                    <a:pt x="56" y="5386"/>
                  </a:cubicBezTo>
                  <a:cubicBezTo>
                    <a:pt x="571" y="8483"/>
                    <a:pt x="4685" y="13248"/>
                    <a:pt x="6742" y="16186"/>
                  </a:cubicBezTo>
                  <a:cubicBezTo>
                    <a:pt x="8799" y="19124"/>
                    <a:pt x="8799" y="20236"/>
                    <a:pt x="8799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572492" y="2699929"/>
              <a:ext cx="421408" cy="9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01" fill="norm" stroke="1" extrusionOk="0">
                  <a:moveTo>
                    <a:pt x="1090" y="20270"/>
                  </a:moveTo>
                  <a:cubicBezTo>
                    <a:pt x="766" y="18507"/>
                    <a:pt x="442" y="16744"/>
                    <a:pt x="226" y="14760"/>
                  </a:cubicBezTo>
                  <a:cubicBezTo>
                    <a:pt x="10" y="12776"/>
                    <a:pt x="-98" y="10572"/>
                    <a:pt x="118" y="9030"/>
                  </a:cubicBezTo>
                  <a:cubicBezTo>
                    <a:pt x="334" y="7487"/>
                    <a:pt x="874" y="6605"/>
                    <a:pt x="1468" y="5944"/>
                  </a:cubicBezTo>
                  <a:cubicBezTo>
                    <a:pt x="2062" y="5283"/>
                    <a:pt x="2710" y="4842"/>
                    <a:pt x="3790" y="4181"/>
                  </a:cubicBezTo>
                  <a:cubicBezTo>
                    <a:pt x="4870" y="3519"/>
                    <a:pt x="6382" y="2638"/>
                    <a:pt x="6814" y="3299"/>
                  </a:cubicBezTo>
                  <a:cubicBezTo>
                    <a:pt x="7246" y="3960"/>
                    <a:pt x="6598" y="6164"/>
                    <a:pt x="6220" y="8368"/>
                  </a:cubicBezTo>
                  <a:cubicBezTo>
                    <a:pt x="5842" y="10572"/>
                    <a:pt x="5734" y="12776"/>
                    <a:pt x="5842" y="14760"/>
                  </a:cubicBezTo>
                  <a:cubicBezTo>
                    <a:pt x="5950" y="16744"/>
                    <a:pt x="6274" y="18507"/>
                    <a:pt x="6706" y="19609"/>
                  </a:cubicBezTo>
                  <a:cubicBezTo>
                    <a:pt x="7138" y="20711"/>
                    <a:pt x="7678" y="21152"/>
                    <a:pt x="8110" y="20491"/>
                  </a:cubicBezTo>
                  <a:cubicBezTo>
                    <a:pt x="8542" y="19830"/>
                    <a:pt x="8866" y="18066"/>
                    <a:pt x="9028" y="16083"/>
                  </a:cubicBezTo>
                  <a:cubicBezTo>
                    <a:pt x="9190" y="14099"/>
                    <a:pt x="9190" y="11895"/>
                    <a:pt x="9028" y="9691"/>
                  </a:cubicBezTo>
                  <a:cubicBezTo>
                    <a:pt x="8866" y="7487"/>
                    <a:pt x="8542" y="5283"/>
                    <a:pt x="8758" y="4621"/>
                  </a:cubicBezTo>
                  <a:cubicBezTo>
                    <a:pt x="8974" y="3960"/>
                    <a:pt x="9730" y="4842"/>
                    <a:pt x="10270" y="6164"/>
                  </a:cubicBezTo>
                  <a:cubicBezTo>
                    <a:pt x="10810" y="7487"/>
                    <a:pt x="11134" y="9250"/>
                    <a:pt x="11296" y="11234"/>
                  </a:cubicBezTo>
                  <a:cubicBezTo>
                    <a:pt x="11458" y="13217"/>
                    <a:pt x="11458" y="15421"/>
                    <a:pt x="11458" y="15421"/>
                  </a:cubicBezTo>
                  <a:cubicBezTo>
                    <a:pt x="11458" y="15421"/>
                    <a:pt x="11458" y="13217"/>
                    <a:pt x="11674" y="11454"/>
                  </a:cubicBezTo>
                  <a:cubicBezTo>
                    <a:pt x="11890" y="9691"/>
                    <a:pt x="12322" y="8368"/>
                    <a:pt x="13132" y="7266"/>
                  </a:cubicBezTo>
                  <a:cubicBezTo>
                    <a:pt x="13942" y="6164"/>
                    <a:pt x="15130" y="5283"/>
                    <a:pt x="15940" y="4181"/>
                  </a:cubicBezTo>
                  <a:cubicBezTo>
                    <a:pt x="16750" y="3079"/>
                    <a:pt x="17182" y="1756"/>
                    <a:pt x="17128" y="874"/>
                  </a:cubicBezTo>
                  <a:cubicBezTo>
                    <a:pt x="17074" y="-7"/>
                    <a:pt x="16534" y="-448"/>
                    <a:pt x="15940" y="654"/>
                  </a:cubicBezTo>
                  <a:cubicBezTo>
                    <a:pt x="15346" y="1756"/>
                    <a:pt x="14698" y="4401"/>
                    <a:pt x="14536" y="7928"/>
                  </a:cubicBezTo>
                  <a:cubicBezTo>
                    <a:pt x="14374" y="11454"/>
                    <a:pt x="14698" y="15862"/>
                    <a:pt x="15940" y="18066"/>
                  </a:cubicBezTo>
                  <a:cubicBezTo>
                    <a:pt x="17182" y="20270"/>
                    <a:pt x="19342" y="20270"/>
                    <a:pt x="21502" y="20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127250" y="2721060"/>
              <a:ext cx="260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6200"/>
                    <a:pt x="9132" y="10800"/>
                    <a:pt x="12732" y="7200"/>
                  </a:cubicBezTo>
                  <a:cubicBezTo>
                    <a:pt x="16332" y="3600"/>
                    <a:pt x="1896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317750" y="2671204"/>
              <a:ext cx="140102" cy="14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60" fill="norm" stroke="1" extrusionOk="0">
                  <a:moveTo>
                    <a:pt x="0" y="2677"/>
                  </a:moveTo>
                  <a:cubicBezTo>
                    <a:pt x="953" y="1425"/>
                    <a:pt x="1906" y="173"/>
                    <a:pt x="4288" y="17"/>
                  </a:cubicBezTo>
                  <a:cubicBezTo>
                    <a:pt x="6671" y="-140"/>
                    <a:pt x="10482" y="799"/>
                    <a:pt x="13500" y="2364"/>
                  </a:cubicBezTo>
                  <a:cubicBezTo>
                    <a:pt x="16518" y="3930"/>
                    <a:pt x="18741" y="6121"/>
                    <a:pt x="20012" y="7999"/>
                  </a:cubicBezTo>
                  <a:cubicBezTo>
                    <a:pt x="21282" y="9877"/>
                    <a:pt x="21600" y="11443"/>
                    <a:pt x="19535" y="13634"/>
                  </a:cubicBezTo>
                  <a:cubicBezTo>
                    <a:pt x="17471" y="15825"/>
                    <a:pt x="13024" y="18643"/>
                    <a:pt x="8576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377950" y="3234876"/>
              <a:ext cx="215900" cy="34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1501"/>
                  </a:moveTo>
                  <a:cubicBezTo>
                    <a:pt x="424" y="17791"/>
                    <a:pt x="847" y="14080"/>
                    <a:pt x="1482" y="11032"/>
                  </a:cubicBezTo>
                  <a:cubicBezTo>
                    <a:pt x="2118" y="7984"/>
                    <a:pt x="2965" y="5599"/>
                    <a:pt x="3812" y="3943"/>
                  </a:cubicBezTo>
                  <a:cubicBezTo>
                    <a:pt x="4659" y="2286"/>
                    <a:pt x="5506" y="1359"/>
                    <a:pt x="6459" y="762"/>
                  </a:cubicBezTo>
                  <a:cubicBezTo>
                    <a:pt x="7412" y="166"/>
                    <a:pt x="8471" y="-99"/>
                    <a:pt x="9318" y="34"/>
                  </a:cubicBezTo>
                  <a:cubicBezTo>
                    <a:pt x="10165" y="166"/>
                    <a:pt x="10800" y="696"/>
                    <a:pt x="11541" y="3015"/>
                  </a:cubicBezTo>
                  <a:cubicBezTo>
                    <a:pt x="12282" y="5334"/>
                    <a:pt x="13129" y="9442"/>
                    <a:pt x="13553" y="12159"/>
                  </a:cubicBezTo>
                  <a:cubicBezTo>
                    <a:pt x="13976" y="14875"/>
                    <a:pt x="13976" y="16200"/>
                    <a:pt x="13553" y="17062"/>
                  </a:cubicBezTo>
                  <a:cubicBezTo>
                    <a:pt x="13129" y="17923"/>
                    <a:pt x="12282" y="18321"/>
                    <a:pt x="11224" y="18122"/>
                  </a:cubicBezTo>
                  <a:cubicBezTo>
                    <a:pt x="10165" y="17923"/>
                    <a:pt x="8894" y="17128"/>
                    <a:pt x="7941" y="16465"/>
                  </a:cubicBezTo>
                  <a:cubicBezTo>
                    <a:pt x="6988" y="15803"/>
                    <a:pt x="6353" y="15273"/>
                    <a:pt x="6353" y="14743"/>
                  </a:cubicBezTo>
                  <a:cubicBezTo>
                    <a:pt x="6353" y="14213"/>
                    <a:pt x="6988" y="13683"/>
                    <a:pt x="9635" y="12821"/>
                  </a:cubicBezTo>
                  <a:cubicBezTo>
                    <a:pt x="12282" y="11960"/>
                    <a:pt x="16941" y="10767"/>
                    <a:pt x="21600" y="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637730" y="3252258"/>
              <a:ext cx="64070" cy="29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52" fill="norm" stroke="1" extrusionOk="0">
                  <a:moveTo>
                    <a:pt x="21091" y="2475"/>
                  </a:moveTo>
                  <a:cubicBezTo>
                    <a:pt x="19697" y="1703"/>
                    <a:pt x="18304" y="932"/>
                    <a:pt x="15865" y="469"/>
                  </a:cubicBezTo>
                  <a:cubicBezTo>
                    <a:pt x="13426" y="6"/>
                    <a:pt x="9943" y="-148"/>
                    <a:pt x="6807" y="161"/>
                  </a:cubicBezTo>
                  <a:cubicBezTo>
                    <a:pt x="3672" y="469"/>
                    <a:pt x="885" y="1241"/>
                    <a:pt x="188" y="3786"/>
                  </a:cubicBezTo>
                  <a:cubicBezTo>
                    <a:pt x="-509" y="6332"/>
                    <a:pt x="885" y="10652"/>
                    <a:pt x="1930" y="13892"/>
                  </a:cubicBezTo>
                  <a:cubicBezTo>
                    <a:pt x="2975" y="17132"/>
                    <a:pt x="3672" y="19292"/>
                    <a:pt x="4368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574800" y="3296484"/>
              <a:ext cx="254000" cy="23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8487"/>
                  </a:moveTo>
                  <a:cubicBezTo>
                    <a:pt x="1800" y="16719"/>
                    <a:pt x="3600" y="14952"/>
                    <a:pt x="6390" y="12792"/>
                  </a:cubicBezTo>
                  <a:cubicBezTo>
                    <a:pt x="9180" y="10632"/>
                    <a:pt x="12960" y="8079"/>
                    <a:pt x="15300" y="6312"/>
                  </a:cubicBezTo>
                  <a:cubicBezTo>
                    <a:pt x="17640" y="4545"/>
                    <a:pt x="18540" y="3563"/>
                    <a:pt x="19350" y="2483"/>
                  </a:cubicBezTo>
                  <a:cubicBezTo>
                    <a:pt x="20160" y="1403"/>
                    <a:pt x="20880" y="225"/>
                    <a:pt x="20970" y="28"/>
                  </a:cubicBezTo>
                  <a:cubicBezTo>
                    <a:pt x="21060" y="-168"/>
                    <a:pt x="20520" y="617"/>
                    <a:pt x="19980" y="3170"/>
                  </a:cubicBezTo>
                  <a:cubicBezTo>
                    <a:pt x="19440" y="5723"/>
                    <a:pt x="18900" y="10043"/>
                    <a:pt x="19170" y="13381"/>
                  </a:cubicBezTo>
                  <a:cubicBezTo>
                    <a:pt x="19440" y="16719"/>
                    <a:pt x="20520" y="19076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778000" y="3413210"/>
              <a:ext cx="31750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125"/>
                  </a:moveTo>
                  <a:cubicBezTo>
                    <a:pt x="576" y="8775"/>
                    <a:pt x="1152" y="7425"/>
                    <a:pt x="2664" y="6244"/>
                  </a:cubicBezTo>
                  <a:cubicBezTo>
                    <a:pt x="4176" y="5062"/>
                    <a:pt x="6624" y="4050"/>
                    <a:pt x="8208" y="3037"/>
                  </a:cubicBezTo>
                  <a:cubicBezTo>
                    <a:pt x="9792" y="2025"/>
                    <a:pt x="10512" y="1012"/>
                    <a:pt x="10368" y="675"/>
                  </a:cubicBezTo>
                  <a:cubicBezTo>
                    <a:pt x="10224" y="337"/>
                    <a:pt x="9216" y="675"/>
                    <a:pt x="8496" y="1687"/>
                  </a:cubicBezTo>
                  <a:cubicBezTo>
                    <a:pt x="7776" y="2700"/>
                    <a:pt x="7344" y="4387"/>
                    <a:pt x="7056" y="6244"/>
                  </a:cubicBezTo>
                  <a:cubicBezTo>
                    <a:pt x="6768" y="8100"/>
                    <a:pt x="6624" y="10125"/>
                    <a:pt x="7272" y="11981"/>
                  </a:cubicBezTo>
                  <a:cubicBezTo>
                    <a:pt x="7920" y="13838"/>
                    <a:pt x="9360" y="15525"/>
                    <a:pt x="10512" y="15019"/>
                  </a:cubicBezTo>
                  <a:cubicBezTo>
                    <a:pt x="11664" y="14512"/>
                    <a:pt x="12528" y="11812"/>
                    <a:pt x="13032" y="9619"/>
                  </a:cubicBezTo>
                  <a:cubicBezTo>
                    <a:pt x="13536" y="7425"/>
                    <a:pt x="13680" y="5737"/>
                    <a:pt x="14112" y="5400"/>
                  </a:cubicBezTo>
                  <a:cubicBezTo>
                    <a:pt x="14544" y="5062"/>
                    <a:pt x="15264" y="6075"/>
                    <a:pt x="15912" y="8437"/>
                  </a:cubicBezTo>
                  <a:cubicBezTo>
                    <a:pt x="16560" y="10800"/>
                    <a:pt x="17136" y="14512"/>
                    <a:pt x="17424" y="17212"/>
                  </a:cubicBezTo>
                  <a:cubicBezTo>
                    <a:pt x="17712" y="19912"/>
                    <a:pt x="17712" y="21600"/>
                    <a:pt x="17568" y="21600"/>
                  </a:cubicBezTo>
                  <a:cubicBezTo>
                    <a:pt x="17424" y="21600"/>
                    <a:pt x="17136" y="19912"/>
                    <a:pt x="17136" y="17044"/>
                  </a:cubicBezTo>
                  <a:cubicBezTo>
                    <a:pt x="17136" y="14175"/>
                    <a:pt x="17424" y="10125"/>
                    <a:pt x="18216" y="7087"/>
                  </a:cubicBezTo>
                  <a:cubicBezTo>
                    <a:pt x="19008" y="4050"/>
                    <a:pt x="20304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222500" y="3438610"/>
              <a:ext cx="292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6800"/>
                    <a:pt x="9078" y="12000"/>
                    <a:pt x="12678" y="8400"/>
                  </a:cubicBezTo>
                  <a:cubicBezTo>
                    <a:pt x="16278" y="4800"/>
                    <a:pt x="189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2495549" y="3406860"/>
              <a:ext cx="12117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0" y="0"/>
                  </a:moveTo>
                  <a:cubicBezTo>
                    <a:pt x="4393" y="0"/>
                    <a:pt x="8786" y="0"/>
                    <a:pt x="12631" y="1152"/>
                  </a:cubicBezTo>
                  <a:cubicBezTo>
                    <a:pt x="16475" y="2304"/>
                    <a:pt x="19769" y="4608"/>
                    <a:pt x="20685" y="7056"/>
                  </a:cubicBezTo>
                  <a:cubicBezTo>
                    <a:pt x="21600" y="9504"/>
                    <a:pt x="20136" y="12096"/>
                    <a:pt x="17573" y="14544"/>
                  </a:cubicBezTo>
                  <a:cubicBezTo>
                    <a:pt x="15010" y="16992"/>
                    <a:pt x="11349" y="19296"/>
                    <a:pt x="7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054100" y="2282910"/>
              <a:ext cx="8070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" y="20533"/>
                    <a:pt x="295" y="19467"/>
                    <a:pt x="470" y="18400"/>
                  </a:cubicBezTo>
                  <a:cubicBezTo>
                    <a:pt x="646" y="17333"/>
                    <a:pt x="850" y="16267"/>
                    <a:pt x="1059" y="15200"/>
                  </a:cubicBezTo>
                  <a:cubicBezTo>
                    <a:pt x="1269" y="14133"/>
                    <a:pt x="1484" y="13067"/>
                    <a:pt x="1699" y="12267"/>
                  </a:cubicBezTo>
                  <a:cubicBezTo>
                    <a:pt x="1915" y="11467"/>
                    <a:pt x="2130" y="10933"/>
                    <a:pt x="2340" y="10400"/>
                  </a:cubicBezTo>
                  <a:cubicBezTo>
                    <a:pt x="2549" y="9867"/>
                    <a:pt x="2753" y="9333"/>
                    <a:pt x="2966" y="8933"/>
                  </a:cubicBezTo>
                  <a:cubicBezTo>
                    <a:pt x="3178" y="8533"/>
                    <a:pt x="3399" y="8267"/>
                    <a:pt x="3631" y="7867"/>
                  </a:cubicBezTo>
                  <a:cubicBezTo>
                    <a:pt x="3863" y="7467"/>
                    <a:pt x="4107" y="6933"/>
                    <a:pt x="4322" y="6400"/>
                  </a:cubicBezTo>
                  <a:cubicBezTo>
                    <a:pt x="4538" y="5867"/>
                    <a:pt x="4724" y="5333"/>
                    <a:pt x="4917" y="4933"/>
                  </a:cubicBezTo>
                  <a:cubicBezTo>
                    <a:pt x="5110" y="4533"/>
                    <a:pt x="5308" y="4267"/>
                    <a:pt x="5503" y="4000"/>
                  </a:cubicBezTo>
                  <a:cubicBezTo>
                    <a:pt x="5699" y="3733"/>
                    <a:pt x="5891" y="3467"/>
                    <a:pt x="6087" y="3333"/>
                  </a:cubicBezTo>
                  <a:cubicBezTo>
                    <a:pt x="6282" y="3200"/>
                    <a:pt x="6481" y="3200"/>
                    <a:pt x="6682" y="3200"/>
                  </a:cubicBezTo>
                  <a:cubicBezTo>
                    <a:pt x="6883" y="3200"/>
                    <a:pt x="7087" y="3200"/>
                    <a:pt x="7291" y="3200"/>
                  </a:cubicBezTo>
                  <a:cubicBezTo>
                    <a:pt x="7495" y="3200"/>
                    <a:pt x="7699" y="3200"/>
                    <a:pt x="7942" y="3200"/>
                  </a:cubicBezTo>
                  <a:cubicBezTo>
                    <a:pt x="8186" y="3200"/>
                    <a:pt x="8469" y="3200"/>
                    <a:pt x="8710" y="3200"/>
                  </a:cubicBezTo>
                  <a:cubicBezTo>
                    <a:pt x="8950" y="3200"/>
                    <a:pt x="9149" y="3200"/>
                    <a:pt x="9350" y="3200"/>
                  </a:cubicBezTo>
                  <a:cubicBezTo>
                    <a:pt x="9551" y="3200"/>
                    <a:pt x="9755" y="3200"/>
                    <a:pt x="9953" y="3200"/>
                  </a:cubicBezTo>
                  <a:cubicBezTo>
                    <a:pt x="10151" y="3200"/>
                    <a:pt x="10344" y="3200"/>
                    <a:pt x="10545" y="3200"/>
                  </a:cubicBezTo>
                  <a:cubicBezTo>
                    <a:pt x="10746" y="3200"/>
                    <a:pt x="10956" y="3200"/>
                    <a:pt x="11160" y="3200"/>
                  </a:cubicBezTo>
                  <a:cubicBezTo>
                    <a:pt x="11364" y="3200"/>
                    <a:pt x="11562" y="3200"/>
                    <a:pt x="11763" y="3200"/>
                  </a:cubicBezTo>
                  <a:cubicBezTo>
                    <a:pt x="11964" y="3200"/>
                    <a:pt x="12168" y="3200"/>
                    <a:pt x="12366" y="3067"/>
                  </a:cubicBezTo>
                  <a:cubicBezTo>
                    <a:pt x="12565" y="2933"/>
                    <a:pt x="12757" y="2667"/>
                    <a:pt x="12958" y="2400"/>
                  </a:cubicBezTo>
                  <a:cubicBezTo>
                    <a:pt x="13159" y="2133"/>
                    <a:pt x="13369" y="1867"/>
                    <a:pt x="13576" y="1600"/>
                  </a:cubicBezTo>
                  <a:cubicBezTo>
                    <a:pt x="13783" y="1333"/>
                    <a:pt x="13986" y="1067"/>
                    <a:pt x="14196" y="933"/>
                  </a:cubicBezTo>
                  <a:cubicBezTo>
                    <a:pt x="14406" y="800"/>
                    <a:pt x="14621" y="800"/>
                    <a:pt x="14833" y="667"/>
                  </a:cubicBezTo>
                  <a:cubicBezTo>
                    <a:pt x="15046" y="533"/>
                    <a:pt x="15255" y="267"/>
                    <a:pt x="15471" y="133"/>
                  </a:cubicBezTo>
                  <a:cubicBezTo>
                    <a:pt x="15686" y="0"/>
                    <a:pt x="15907" y="0"/>
                    <a:pt x="16122" y="0"/>
                  </a:cubicBezTo>
                  <a:cubicBezTo>
                    <a:pt x="16337" y="0"/>
                    <a:pt x="16547" y="0"/>
                    <a:pt x="16759" y="133"/>
                  </a:cubicBezTo>
                  <a:cubicBezTo>
                    <a:pt x="16972" y="267"/>
                    <a:pt x="17187" y="533"/>
                    <a:pt x="17391" y="933"/>
                  </a:cubicBezTo>
                  <a:cubicBezTo>
                    <a:pt x="17595" y="1333"/>
                    <a:pt x="17788" y="1867"/>
                    <a:pt x="17983" y="2533"/>
                  </a:cubicBezTo>
                  <a:cubicBezTo>
                    <a:pt x="18178" y="3200"/>
                    <a:pt x="18377" y="4000"/>
                    <a:pt x="18592" y="4800"/>
                  </a:cubicBezTo>
                  <a:cubicBezTo>
                    <a:pt x="18807" y="5600"/>
                    <a:pt x="19039" y="6400"/>
                    <a:pt x="19269" y="7200"/>
                  </a:cubicBezTo>
                  <a:cubicBezTo>
                    <a:pt x="19498" y="8000"/>
                    <a:pt x="19725" y="8800"/>
                    <a:pt x="19940" y="9467"/>
                  </a:cubicBezTo>
                  <a:cubicBezTo>
                    <a:pt x="20155" y="10133"/>
                    <a:pt x="20359" y="10667"/>
                    <a:pt x="20580" y="11200"/>
                  </a:cubicBezTo>
                  <a:cubicBezTo>
                    <a:pt x="20801" y="11733"/>
                    <a:pt x="21039" y="12267"/>
                    <a:pt x="21212" y="12667"/>
                  </a:cubicBezTo>
                  <a:cubicBezTo>
                    <a:pt x="21385" y="13067"/>
                    <a:pt x="21492" y="13333"/>
                    <a:pt x="21600" y="1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69950" y="2968710"/>
              <a:ext cx="8274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" y="20965"/>
                    <a:pt x="431" y="20329"/>
                    <a:pt x="644" y="19376"/>
                  </a:cubicBezTo>
                  <a:cubicBezTo>
                    <a:pt x="856" y="18424"/>
                    <a:pt x="1066" y="17153"/>
                    <a:pt x="1276" y="15988"/>
                  </a:cubicBezTo>
                  <a:cubicBezTo>
                    <a:pt x="1486" y="14824"/>
                    <a:pt x="1696" y="13765"/>
                    <a:pt x="1920" y="12706"/>
                  </a:cubicBezTo>
                  <a:cubicBezTo>
                    <a:pt x="2144" y="11647"/>
                    <a:pt x="2382" y="10588"/>
                    <a:pt x="2597" y="9741"/>
                  </a:cubicBezTo>
                  <a:cubicBezTo>
                    <a:pt x="2813" y="8894"/>
                    <a:pt x="3006" y="8259"/>
                    <a:pt x="3216" y="7518"/>
                  </a:cubicBezTo>
                  <a:cubicBezTo>
                    <a:pt x="3426" y="6776"/>
                    <a:pt x="3652" y="5929"/>
                    <a:pt x="3882" y="5294"/>
                  </a:cubicBezTo>
                  <a:cubicBezTo>
                    <a:pt x="4111" y="4659"/>
                    <a:pt x="4343" y="4235"/>
                    <a:pt x="4545" y="3812"/>
                  </a:cubicBezTo>
                  <a:cubicBezTo>
                    <a:pt x="4747" y="3388"/>
                    <a:pt x="4918" y="2965"/>
                    <a:pt x="5086" y="2647"/>
                  </a:cubicBezTo>
                  <a:cubicBezTo>
                    <a:pt x="5255" y="2329"/>
                    <a:pt x="5421" y="2118"/>
                    <a:pt x="5592" y="1906"/>
                  </a:cubicBezTo>
                  <a:cubicBezTo>
                    <a:pt x="5763" y="1694"/>
                    <a:pt x="5940" y="1482"/>
                    <a:pt x="6122" y="1271"/>
                  </a:cubicBezTo>
                  <a:cubicBezTo>
                    <a:pt x="6305" y="1059"/>
                    <a:pt x="6493" y="847"/>
                    <a:pt x="6739" y="635"/>
                  </a:cubicBezTo>
                  <a:cubicBezTo>
                    <a:pt x="6984" y="424"/>
                    <a:pt x="7288" y="212"/>
                    <a:pt x="7537" y="106"/>
                  </a:cubicBezTo>
                  <a:cubicBezTo>
                    <a:pt x="7786" y="0"/>
                    <a:pt x="7979" y="0"/>
                    <a:pt x="8178" y="0"/>
                  </a:cubicBezTo>
                  <a:cubicBezTo>
                    <a:pt x="8377" y="0"/>
                    <a:pt x="8581" y="0"/>
                    <a:pt x="8794" y="106"/>
                  </a:cubicBezTo>
                  <a:cubicBezTo>
                    <a:pt x="9007" y="212"/>
                    <a:pt x="9228" y="424"/>
                    <a:pt x="9430" y="635"/>
                  </a:cubicBezTo>
                  <a:cubicBezTo>
                    <a:pt x="9631" y="847"/>
                    <a:pt x="9814" y="1059"/>
                    <a:pt x="10010" y="1376"/>
                  </a:cubicBezTo>
                  <a:cubicBezTo>
                    <a:pt x="10206" y="1694"/>
                    <a:pt x="10416" y="2118"/>
                    <a:pt x="10615" y="2435"/>
                  </a:cubicBezTo>
                  <a:cubicBezTo>
                    <a:pt x="10814" y="2753"/>
                    <a:pt x="11002" y="2965"/>
                    <a:pt x="11187" y="3282"/>
                  </a:cubicBezTo>
                  <a:cubicBezTo>
                    <a:pt x="11372" y="3600"/>
                    <a:pt x="11554" y="4024"/>
                    <a:pt x="11739" y="4341"/>
                  </a:cubicBezTo>
                  <a:cubicBezTo>
                    <a:pt x="11924" y="4659"/>
                    <a:pt x="12112" y="4871"/>
                    <a:pt x="12347" y="5082"/>
                  </a:cubicBezTo>
                  <a:cubicBezTo>
                    <a:pt x="12582" y="5294"/>
                    <a:pt x="12864" y="5506"/>
                    <a:pt x="13096" y="5718"/>
                  </a:cubicBezTo>
                  <a:cubicBezTo>
                    <a:pt x="13328" y="5929"/>
                    <a:pt x="13510" y="6141"/>
                    <a:pt x="13740" y="6459"/>
                  </a:cubicBezTo>
                  <a:cubicBezTo>
                    <a:pt x="13969" y="6776"/>
                    <a:pt x="14245" y="7200"/>
                    <a:pt x="14461" y="7518"/>
                  </a:cubicBezTo>
                  <a:cubicBezTo>
                    <a:pt x="14676" y="7835"/>
                    <a:pt x="14831" y="8047"/>
                    <a:pt x="15030" y="8259"/>
                  </a:cubicBezTo>
                  <a:cubicBezTo>
                    <a:pt x="15229" y="8471"/>
                    <a:pt x="15472" y="8682"/>
                    <a:pt x="15710" y="8894"/>
                  </a:cubicBezTo>
                  <a:cubicBezTo>
                    <a:pt x="15947" y="9106"/>
                    <a:pt x="16179" y="9318"/>
                    <a:pt x="16406" y="9529"/>
                  </a:cubicBezTo>
                  <a:cubicBezTo>
                    <a:pt x="16632" y="9741"/>
                    <a:pt x="16853" y="9953"/>
                    <a:pt x="17072" y="10059"/>
                  </a:cubicBezTo>
                  <a:cubicBezTo>
                    <a:pt x="17290" y="10165"/>
                    <a:pt x="17505" y="10165"/>
                    <a:pt x="17713" y="10271"/>
                  </a:cubicBezTo>
                  <a:cubicBezTo>
                    <a:pt x="17920" y="10376"/>
                    <a:pt x="18119" y="10588"/>
                    <a:pt x="18337" y="10906"/>
                  </a:cubicBezTo>
                  <a:cubicBezTo>
                    <a:pt x="18555" y="11224"/>
                    <a:pt x="18793" y="11647"/>
                    <a:pt x="19011" y="12071"/>
                  </a:cubicBezTo>
                  <a:cubicBezTo>
                    <a:pt x="19229" y="12494"/>
                    <a:pt x="19428" y="12918"/>
                    <a:pt x="19641" y="13447"/>
                  </a:cubicBezTo>
                  <a:cubicBezTo>
                    <a:pt x="19854" y="13976"/>
                    <a:pt x="20080" y="14612"/>
                    <a:pt x="20296" y="15247"/>
                  </a:cubicBezTo>
                  <a:cubicBezTo>
                    <a:pt x="20511" y="15882"/>
                    <a:pt x="20716" y="16518"/>
                    <a:pt x="20931" y="17365"/>
                  </a:cubicBezTo>
                  <a:cubicBezTo>
                    <a:pt x="21147" y="18212"/>
                    <a:pt x="21373" y="19271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2901950" y="1654260"/>
              <a:ext cx="57150" cy="209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938"/>
                    <a:pt x="0" y="1876"/>
                    <a:pt x="400" y="2771"/>
                  </a:cubicBezTo>
                  <a:cubicBezTo>
                    <a:pt x="800" y="3665"/>
                    <a:pt x="1600" y="4516"/>
                    <a:pt x="2800" y="5324"/>
                  </a:cubicBezTo>
                  <a:cubicBezTo>
                    <a:pt x="4000" y="6131"/>
                    <a:pt x="5600" y="6895"/>
                    <a:pt x="6400" y="7713"/>
                  </a:cubicBezTo>
                  <a:cubicBezTo>
                    <a:pt x="7200" y="8531"/>
                    <a:pt x="7200" y="9404"/>
                    <a:pt x="7200" y="10265"/>
                  </a:cubicBezTo>
                  <a:cubicBezTo>
                    <a:pt x="7200" y="11127"/>
                    <a:pt x="7200" y="11978"/>
                    <a:pt x="8000" y="12829"/>
                  </a:cubicBezTo>
                  <a:cubicBezTo>
                    <a:pt x="8800" y="13680"/>
                    <a:pt x="10400" y="14531"/>
                    <a:pt x="11600" y="15371"/>
                  </a:cubicBezTo>
                  <a:cubicBezTo>
                    <a:pt x="12800" y="16211"/>
                    <a:pt x="13600" y="17040"/>
                    <a:pt x="13600" y="17815"/>
                  </a:cubicBezTo>
                  <a:cubicBezTo>
                    <a:pt x="13600" y="18589"/>
                    <a:pt x="12800" y="19309"/>
                    <a:pt x="12800" y="19887"/>
                  </a:cubicBezTo>
                  <a:cubicBezTo>
                    <a:pt x="12800" y="20465"/>
                    <a:pt x="13600" y="20902"/>
                    <a:pt x="15200" y="21164"/>
                  </a:cubicBezTo>
                  <a:cubicBezTo>
                    <a:pt x="16800" y="21425"/>
                    <a:pt x="19200" y="215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3346450" y="1946360"/>
              <a:ext cx="1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3907366" y="1711410"/>
              <a:ext cx="29370" cy="203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6971" y="0"/>
                  </a:moveTo>
                  <a:cubicBezTo>
                    <a:pt x="18514" y="673"/>
                    <a:pt x="20057" y="1346"/>
                    <a:pt x="20829" y="2187"/>
                  </a:cubicBezTo>
                  <a:cubicBezTo>
                    <a:pt x="21600" y="3028"/>
                    <a:pt x="21600" y="4037"/>
                    <a:pt x="20829" y="4991"/>
                  </a:cubicBezTo>
                  <a:cubicBezTo>
                    <a:pt x="20057" y="5944"/>
                    <a:pt x="18514" y="6841"/>
                    <a:pt x="17743" y="7783"/>
                  </a:cubicBezTo>
                  <a:cubicBezTo>
                    <a:pt x="16971" y="8725"/>
                    <a:pt x="16971" y="9712"/>
                    <a:pt x="16200" y="10665"/>
                  </a:cubicBezTo>
                  <a:cubicBezTo>
                    <a:pt x="15429" y="11619"/>
                    <a:pt x="13886" y="12538"/>
                    <a:pt x="12343" y="13402"/>
                  </a:cubicBezTo>
                  <a:cubicBezTo>
                    <a:pt x="10800" y="14265"/>
                    <a:pt x="9257" y="15073"/>
                    <a:pt x="7714" y="15847"/>
                  </a:cubicBezTo>
                  <a:cubicBezTo>
                    <a:pt x="6171" y="16621"/>
                    <a:pt x="4629" y="17361"/>
                    <a:pt x="3086" y="18135"/>
                  </a:cubicBezTo>
                  <a:cubicBezTo>
                    <a:pt x="1543" y="18908"/>
                    <a:pt x="0" y="19716"/>
                    <a:pt x="0" y="20299"/>
                  </a:cubicBezTo>
                  <a:cubicBezTo>
                    <a:pt x="0" y="20882"/>
                    <a:pt x="1543" y="21241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178299" y="1964922"/>
              <a:ext cx="171451" cy="20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994"/>
                  </a:moveTo>
                  <a:cubicBezTo>
                    <a:pt x="800" y="1130"/>
                    <a:pt x="1600" y="266"/>
                    <a:pt x="3333" y="50"/>
                  </a:cubicBezTo>
                  <a:cubicBezTo>
                    <a:pt x="5067" y="-166"/>
                    <a:pt x="7733" y="266"/>
                    <a:pt x="8933" y="2426"/>
                  </a:cubicBezTo>
                  <a:cubicBezTo>
                    <a:pt x="10133" y="4586"/>
                    <a:pt x="9867" y="8474"/>
                    <a:pt x="9333" y="10850"/>
                  </a:cubicBezTo>
                  <a:cubicBezTo>
                    <a:pt x="8800" y="13226"/>
                    <a:pt x="8000" y="14090"/>
                    <a:pt x="6533" y="15602"/>
                  </a:cubicBezTo>
                  <a:cubicBezTo>
                    <a:pt x="5067" y="17114"/>
                    <a:pt x="2933" y="19274"/>
                    <a:pt x="2533" y="20354"/>
                  </a:cubicBezTo>
                  <a:cubicBezTo>
                    <a:pt x="2133" y="21434"/>
                    <a:pt x="3467" y="21434"/>
                    <a:pt x="6933" y="21326"/>
                  </a:cubicBezTo>
                  <a:cubicBezTo>
                    <a:pt x="10400" y="21218"/>
                    <a:pt x="16000" y="21002"/>
                    <a:pt x="21600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737100" y="1736810"/>
              <a:ext cx="63500" cy="195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748"/>
                    <a:pt x="18720" y="1496"/>
                    <a:pt x="17640" y="2326"/>
                  </a:cubicBezTo>
                  <a:cubicBezTo>
                    <a:pt x="16560" y="3156"/>
                    <a:pt x="15840" y="4068"/>
                    <a:pt x="15120" y="4968"/>
                  </a:cubicBezTo>
                  <a:cubicBezTo>
                    <a:pt x="14400" y="5868"/>
                    <a:pt x="13680" y="6756"/>
                    <a:pt x="12600" y="7609"/>
                  </a:cubicBezTo>
                  <a:cubicBezTo>
                    <a:pt x="11520" y="8462"/>
                    <a:pt x="10080" y="9281"/>
                    <a:pt x="9000" y="10157"/>
                  </a:cubicBezTo>
                  <a:cubicBezTo>
                    <a:pt x="7920" y="11034"/>
                    <a:pt x="7200" y="11969"/>
                    <a:pt x="6120" y="12869"/>
                  </a:cubicBezTo>
                  <a:cubicBezTo>
                    <a:pt x="5040" y="13769"/>
                    <a:pt x="3600" y="14634"/>
                    <a:pt x="2880" y="15534"/>
                  </a:cubicBezTo>
                  <a:cubicBezTo>
                    <a:pt x="2160" y="16434"/>
                    <a:pt x="2160" y="17369"/>
                    <a:pt x="1800" y="18105"/>
                  </a:cubicBezTo>
                  <a:cubicBezTo>
                    <a:pt x="1440" y="18842"/>
                    <a:pt x="720" y="19379"/>
                    <a:pt x="360" y="19929"/>
                  </a:cubicBezTo>
                  <a:cubicBezTo>
                    <a:pt x="0" y="20478"/>
                    <a:pt x="0" y="210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083672" y="1901926"/>
              <a:ext cx="108589" cy="28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321" fill="norm" stroke="1" extrusionOk="0">
                  <a:moveTo>
                    <a:pt x="506" y="4319"/>
                  </a:moveTo>
                  <a:cubicBezTo>
                    <a:pt x="106" y="3519"/>
                    <a:pt x="-294" y="2719"/>
                    <a:pt x="306" y="1919"/>
                  </a:cubicBezTo>
                  <a:cubicBezTo>
                    <a:pt x="906" y="1119"/>
                    <a:pt x="2506" y="319"/>
                    <a:pt x="5506" y="79"/>
                  </a:cubicBezTo>
                  <a:cubicBezTo>
                    <a:pt x="8506" y="-161"/>
                    <a:pt x="12906" y="159"/>
                    <a:pt x="15106" y="879"/>
                  </a:cubicBezTo>
                  <a:cubicBezTo>
                    <a:pt x="17306" y="1599"/>
                    <a:pt x="17306" y="2719"/>
                    <a:pt x="16306" y="3999"/>
                  </a:cubicBezTo>
                  <a:cubicBezTo>
                    <a:pt x="15306" y="5279"/>
                    <a:pt x="13306" y="6719"/>
                    <a:pt x="11506" y="7679"/>
                  </a:cubicBezTo>
                  <a:cubicBezTo>
                    <a:pt x="9706" y="8639"/>
                    <a:pt x="8106" y="9119"/>
                    <a:pt x="8106" y="9679"/>
                  </a:cubicBezTo>
                  <a:cubicBezTo>
                    <a:pt x="8106" y="10239"/>
                    <a:pt x="9706" y="10879"/>
                    <a:pt x="11906" y="11759"/>
                  </a:cubicBezTo>
                  <a:cubicBezTo>
                    <a:pt x="14106" y="12639"/>
                    <a:pt x="16906" y="13759"/>
                    <a:pt x="18706" y="15119"/>
                  </a:cubicBezTo>
                  <a:cubicBezTo>
                    <a:pt x="20506" y="16479"/>
                    <a:pt x="21306" y="18079"/>
                    <a:pt x="19506" y="19199"/>
                  </a:cubicBezTo>
                  <a:cubicBezTo>
                    <a:pt x="17706" y="20319"/>
                    <a:pt x="13306" y="20959"/>
                    <a:pt x="10106" y="21199"/>
                  </a:cubicBezTo>
                  <a:cubicBezTo>
                    <a:pt x="6906" y="21439"/>
                    <a:pt x="4906" y="21279"/>
                    <a:pt x="2906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683250" y="1895560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499100" y="1819360"/>
              <a:ext cx="111407" cy="185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79" fill="norm" stroke="1" extrusionOk="0">
                  <a:moveTo>
                    <a:pt x="20785" y="295"/>
                  </a:moveTo>
                  <a:cubicBezTo>
                    <a:pt x="19562" y="148"/>
                    <a:pt x="18340" y="0"/>
                    <a:pt x="18136" y="0"/>
                  </a:cubicBezTo>
                  <a:cubicBezTo>
                    <a:pt x="17932" y="0"/>
                    <a:pt x="18747" y="148"/>
                    <a:pt x="19358" y="615"/>
                  </a:cubicBezTo>
                  <a:cubicBezTo>
                    <a:pt x="19970" y="1082"/>
                    <a:pt x="20377" y="1870"/>
                    <a:pt x="20785" y="2743"/>
                  </a:cubicBezTo>
                  <a:cubicBezTo>
                    <a:pt x="21192" y="3616"/>
                    <a:pt x="21600" y="4576"/>
                    <a:pt x="21396" y="5486"/>
                  </a:cubicBezTo>
                  <a:cubicBezTo>
                    <a:pt x="21192" y="6396"/>
                    <a:pt x="20377" y="7257"/>
                    <a:pt x="19562" y="8118"/>
                  </a:cubicBezTo>
                  <a:cubicBezTo>
                    <a:pt x="18747" y="8979"/>
                    <a:pt x="17932" y="9841"/>
                    <a:pt x="16913" y="10726"/>
                  </a:cubicBezTo>
                  <a:cubicBezTo>
                    <a:pt x="15894" y="11612"/>
                    <a:pt x="14672" y="12522"/>
                    <a:pt x="13042" y="13432"/>
                  </a:cubicBezTo>
                  <a:cubicBezTo>
                    <a:pt x="11411" y="14343"/>
                    <a:pt x="9374" y="15253"/>
                    <a:pt x="7743" y="16102"/>
                  </a:cubicBezTo>
                  <a:cubicBezTo>
                    <a:pt x="6113" y="16950"/>
                    <a:pt x="4891" y="17738"/>
                    <a:pt x="3668" y="18488"/>
                  </a:cubicBezTo>
                  <a:cubicBezTo>
                    <a:pt x="2445" y="19238"/>
                    <a:pt x="1223" y="19952"/>
                    <a:pt x="611" y="20407"/>
                  </a:cubicBezTo>
                  <a:cubicBezTo>
                    <a:pt x="0" y="20862"/>
                    <a:pt x="0" y="21059"/>
                    <a:pt x="0" y="21219"/>
                  </a:cubicBezTo>
                  <a:cubicBezTo>
                    <a:pt x="0" y="21379"/>
                    <a:pt x="0" y="21502"/>
                    <a:pt x="408" y="21551"/>
                  </a:cubicBezTo>
                  <a:cubicBezTo>
                    <a:pt x="815" y="21600"/>
                    <a:pt x="1630" y="21575"/>
                    <a:pt x="2445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960215" y="1761080"/>
              <a:ext cx="110385" cy="16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70" fill="norm" stroke="1" extrusionOk="0">
                  <a:moveTo>
                    <a:pt x="6582" y="3427"/>
                  </a:moveTo>
                  <a:cubicBezTo>
                    <a:pt x="7805" y="1787"/>
                    <a:pt x="9028" y="146"/>
                    <a:pt x="9639" y="10"/>
                  </a:cubicBezTo>
                  <a:cubicBezTo>
                    <a:pt x="10250" y="-127"/>
                    <a:pt x="10250" y="1240"/>
                    <a:pt x="8620" y="4111"/>
                  </a:cubicBezTo>
                  <a:cubicBezTo>
                    <a:pt x="6990" y="6982"/>
                    <a:pt x="3729" y="11357"/>
                    <a:pt x="1896" y="14227"/>
                  </a:cubicBezTo>
                  <a:cubicBezTo>
                    <a:pt x="62" y="17098"/>
                    <a:pt x="-346" y="18465"/>
                    <a:pt x="265" y="19559"/>
                  </a:cubicBezTo>
                  <a:cubicBezTo>
                    <a:pt x="877" y="20653"/>
                    <a:pt x="2507" y="21473"/>
                    <a:pt x="6175" y="21063"/>
                  </a:cubicBezTo>
                  <a:cubicBezTo>
                    <a:pt x="9843" y="20653"/>
                    <a:pt x="15548" y="19012"/>
                    <a:pt x="21254" y="17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019800" y="1882860"/>
              <a:ext cx="31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263"/>
                    <a:pt x="12960" y="4526"/>
                    <a:pt x="9360" y="8126"/>
                  </a:cubicBezTo>
                  <a:cubicBezTo>
                    <a:pt x="5760" y="11726"/>
                    <a:pt x="2880" y="166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238605" y="1762210"/>
              <a:ext cx="136796" cy="189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20147" y="409"/>
                    <a:pt x="18818" y="819"/>
                    <a:pt x="18153" y="1529"/>
                  </a:cubicBezTo>
                  <a:cubicBezTo>
                    <a:pt x="17488" y="2239"/>
                    <a:pt x="17488" y="3251"/>
                    <a:pt x="17156" y="4154"/>
                  </a:cubicBezTo>
                  <a:cubicBezTo>
                    <a:pt x="16824" y="5057"/>
                    <a:pt x="16159" y="5852"/>
                    <a:pt x="15328" y="6706"/>
                  </a:cubicBezTo>
                  <a:cubicBezTo>
                    <a:pt x="14498" y="7561"/>
                    <a:pt x="13501" y="8476"/>
                    <a:pt x="12338" y="9355"/>
                  </a:cubicBezTo>
                  <a:cubicBezTo>
                    <a:pt x="11174" y="10234"/>
                    <a:pt x="9845" y="11077"/>
                    <a:pt x="8848" y="11872"/>
                  </a:cubicBezTo>
                  <a:cubicBezTo>
                    <a:pt x="7851" y="12666"/>
                    <a:pt x="7187" y="13413"/>
                    <a:pt x="6024" y="14268"/>
                  </a:cubicBezTo>
                  <a:cubicBezTo>
                    <a:pt x="4861" y="15122"/>
                    <a:pt x="3199" y="16086"/>
                    <a:pt x="2036" y="16953"/>
                  </a:cubicBezTo>
                  <a:cubicBezTo>
                    <a:pt x="873" y="17819"/>
                    <a:pt x="208" y="18590"/>
                    <a:pt x="42" y="19300"/>
                  </a:cubicBezTo>
                  <a:cubicBezTo>
                    <a:pt x="-124" y="20011"/>
                    <a:pt x="208" y="20661"/>
                    <a:pt x="873" y="21034"/>
                  </a:cubicBezTo>
                  <a:cubicBezTo>
                    <a:pt x="1538" y="21407"/>
                    <a:pt x="2534" y="21504"/>
                    <a:pt x="3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579805" y="1905630"/>
              <a:ext cx="94045" cy="26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158" fill="norm" stroke="1" extrusionOk="0">
                  <a:moveTo>
                    <a:pt x="20419" y="728"/>
                  </a:moveTo>
                  <a:cubicBezTo>
                    <a:pt x="18581" y="213"/>
                    <a:pt x="16742" y="-301"/>
                    <a:pt x="12836" y="213"/>
                  </a:cubicBezTo>
                  <a:cubicBezTo>
                    <a:pt x="8930" y="728"/>
                    <a:pt x="2955" y="2270"/>
                    <a:pt x="887" y="3985"/>
                  </a:cubicBezTo>
                  <a:cubicBezTo>
                    <a:pt x="-1181" y="5699"/>
                    <a:pt x="657" y="7585"/>
                    <a:pt x="3415" y="9642"/>
                  </a:cubicBezTo>
                  <a:cubicBezTo>
                    <a:pt x="6172" y="11699"/>
                    <a:pt x="9849" y="13928"/>
                    <a:pt x="11917" y="15470"/>
                  </a:cubicBezTo>
                  <a:cubicBezTo>
                    <a:pt x="13985" y="17013"/>
                    <a:pt x="14445" y="17870"/>
                    <a:pt x="14445" y="18728"/>
                  </a:cubicBezTo>
                  <a:cubicBezTo>
                    <a:pt x="14445" y="19585"/>
                    <a:pt x="13985" y="20442"/>
                    <a:pt x="12606" y="20870"/>
                  </a:cubicBezTo>
                  <a:cubicBezTo>
                    <a:pt x="11228" y="21299"/>
                    <a:pt x="8930" y="21299"/>
                    <a:pt x="7091" y="20528"/>
                  </a:cubicBezTo>
                  <a:cubicBezTo>
                    <a:pt x="5253" y="19756"/>
                    <a:pt x="3874" y="18213"/>
                    <a:pt x="2496" y="16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623050" y="1914610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4400"/>
                    <a:pt x="9818" y="7200"/>
                    <a:pt x="13418" y="3600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894878" y="1832060"/>
              <a:ext cx="83773" cy="183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9212" y="399"/>
                    <a:pt x="17052" y="797"/>
                    <a:pt x="15702" y="1457"/>
                  </a:cubicBezTo>
                  <a:cubicBezTo>
                    <a:pt x="14352" y="2118"/>
                    <a:pt x="13812" y="3039"/>
                    <a:pt x="12462" y="3961"/>
                  </a:cubicBezTo>
                  <a:cubicBezTo>
                    <a:pt x="11112" y="4883"/>
                    <a:pt x="8952" y="5805"/>
                    <a:pt x="7332" y="6714"/>
                  </a:cubicBezTo>
                  <a:cubicBezTo>
                    <a:pt x="5712" y="7624"/>
                    <a:pt x="4632" y="8520"/>
                    <a:pt x="3282" y="9442"/>
                  </a:cubicBezTo>
                  <a:cubicBezTo>
                    <a:pt x="1932" y="10364"/>
                    <a:pt x="312" y="11311"/>
                    <a:pt x="42" y="12145"/>
                  </a:cubicBezTo>
                  <a:cubicBezTo>
                    <a:pt x="-228" y="12980"/>
                    <a:pt x="852" y="13702"/>
                    <a:pt x="2202" y="14462"/>
                  </a:cubicBezTo>
                  <a:cubicBezTo>
                    <a:pt x="3552" y="15222"/>
                    <a:pt x="5172" y="16019"/>
                    <a:pt x="6792" y="16717"/>
                  </a:cubicBezTo>
                  <a:cubicBezTo>
                    <a:pt x="8412" y="17415"/>
                    <a:pt x="10032" y="18012"/>
                    <a:pt x="11652" y="18660"/>
                  </a:cubicBezTo>
                  <a:cubicBezTo>
                    <a:pt x="13272" y="19308"/>
                    <a:pt x="14892" y="20006"/>
                    <a:pt x="15972" y="20504"/>
                  </a:cubicBezTo>
                  <a:cubicBezTo>
                    <a:pt x="17052" y="21002"/>
                    <a:pt x="17592" y="21301"/>
                    <a:pt x="181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298367" y="1901910"/>
              <a:ext cx="100906" cy="28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0" h="21436" fill="norm" stroke="1" extrusionOk="0">
                  <a:moveTo>
                    <a:pt x="19886" y="0"/>
                  </a:moveTo>
                  <a:cubicBezTo>
                    <a:pt x="17345" y="161"/>
                    <a:pt x="14804" y="322"/>
                    <a:pt x="11204" y="2257"/>
                  </a:cubicBezTo>
                  <a:cubicBezTo>
                    <a:pt x="7604" y="4191"/>
                    <a:pt x="2945" y="7899"/>
                    <a:pt x="1039" y="11042"/>
                  </a:cubicBezTo>
                  <a:cubicBezTo>
                    <a:pt x="-867" y="14185"/>
                    <a:pt x="-20" y="16764"/>
                    <a:pt x="2521" y="18457"/>
                  </a:cubicBezTo>
                  <a:cubicBezTo>
                    <a:pt x="5062" y="20149"/>
                    <a:pt x="9298" y="20955"/>
                    <a:pt x="12474" y="21278"/>
                  </a:cubicBezTo>
                  <a:cubicBezTo>
                    <a:pt x="15651" y="21600"/>
                    <a:pt x="17768" y="21439"/>
                    <a:pt x="19039" y="20713"/>
                  </a:cubicBezTo>
                  <a:cubicBezTo>
                    <a:pt x="20309" y="19988"/>
                    <a:pt x="20733" y="18699"/>
                    <a:pt x="19251" y="17409"/>
                  </a:cubicBezTo>
                  <a:cubicBezTo>
                    <a:pt x="17768" y="16119"/>
                    <a:pt x="14380" y="14830"/>
                    <a:pt x="11627" y="14104"/>
                  </a:cubicBezTo>
                  <a:cubicBezTo>
                    <a:pt x="8874" y="13379"/>
                    <a:pt x="6757" y="13218"/>
                    <a:pt x="6121" y="13137"/>
                  </a:cubicBezTo>
                  <a:cubicBezTo>
                    <a:pt x="5486" y="13057"/>
                    <a:pt x="6333" y="13057"/>
                    <a:pt x="7180" y="13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673686" y="1800310"/>
              <a:ext cx="86014" cy="188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1408" y="0"/>
                  </a:moveTo>
                  <a:cubicBezTo>
                    <a:pt x="20354" y="799"/>
                    <a:pt x="19301" y="1598"/>
                    <a:pt x="17984" y="2397"/>
                  </a:cubicBezTo>
                  <a:cubicBezTo>
                    <a:pt x="16667" y="3196"/>
                    <a:pt x="15086" y="3996"/>
                    <a:pt x="13506" y="4831"/>
                  </a:cubicBezTo>
                  <a:cubicBezTo>
                    <a:pt x="11925" y="5666"/>
                    <a:pt x="10345" y="6538"/>
                    <a:pt x="9291" y="7434"/>
                  </a:cubicBezTo>
                  <a:cubicBezTo>
                    <a:pt x="8237" y="8330"/>
                    <a:pt x="7710" y="9250"/>
                    <a:pt x="7447" y="10219"/>
                  </a:cubicBezTo>
                  <a:cubicBezTo>
                    <a:pt x="7184" y="11187"/>
                    <a:pt x="7184" y="12204"/>
                    <a:pt x="6393" y="13161"/>
                  </a:cubicBezTo>
                  <a:cubicBezTo>
                    <a:pt x="5603" y="14117"/>
                    <a:pt x="4023" y="15013"/>
                    <a:pt x="2706" y="15909"/>
                  </a:cubicBezTo>
                  <a:cubicBezTo>
                    <a:pt x="1388" y="16805"/>
                    <a:pt x="335" y="17701"/>
                    <a:pt x="71" y="18488"/>
                  </a:cubicBezTo>
                  <a:cubicBezTo>
                    <a:pt x="-192" y="19275"/>
                    <a:pt x="335" y="19953"/>
                    <a:pt x="598" y="20413"/>
                  </a:cubicBezTo>
                  <a:cubicBezTo>
                    <a:pt x="862" y="20874"/>
                    <a:pt x="862" y="21116"/>
                    <a:pt x="1125" y="21297"/>
                  </a:cubicBezTo>
                  <a:cubicBezTo>
                    <a:pt x="1388" y="21479"/>
                    <a:pt x="1915" y="21600"/>
                    <a:pt x="2442" y="21600"/>
                  </a:cubicBezTo>
                  <a:cubicBezTo>
                    <a:pt x="2969" y="21600"/>
                    <a:pt x="3496" y="21479"/>
                    <a:pt x="4023" y="21346"/>
                  </a:cubicBezTo>
                  <a:cubicBezTo>
                    <a:pt x="4549" y="21213"/>
                    <a:pt x="5076" y="21067"/>
                    <a:pt x="5603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7981950" y="1943900"/>
              <a:ext cx="239485" cy="30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73" fill="norm" stroke="1" extrusionOk="0">
                  <a:moveTo>
                    <a:pt x="0" y="3800"/>
                  </a:moveTo>
                  <a:cubicBezTo>
                    <a:pt x="379" y="3045"/>
                    <a:pt x="758" y="2290"/>
                    <a:pt x="3884" y="1610"/>
                  </a:cubicBezTo>
                  <a:cubicBezTo>
                    <a:pt x="7011" y="930"/>
                    <a:pt x="12884" y="326"/>
                    <a:pt x="16295" y="100"/>
                  </a:cubicBezTo>
                  <a:cubicBezTo>
                    <a:pt x="19705" y="-127"/>
                    <a:pt x="20653" y="24"/>
                    <a:pt x="21126" y="628"/>
                  </a:cubicBezTo>
                  <a:cubicBezTo>
                    <a:pt x="21600" y="1232"/>
                    <a:pt x="21600" y="2290"/>
                    <a:pt x="20653" y="4782"/>
                  </a:cubicBezTo>
                  <a:cubicBezTo>
                    <a:pt x="19705" y="7274"/>
                    <a:pt x="17811" y="11202"/>
                    <a:pt x="16484" y="14223"/>
                  </a:cubicBezTo>
                  <a:cubicBezTo>
                    <a:pt x="15158" y="17244"/>
                    <a:pt x="14400" y="19358"/>
                    <a:pt x="13642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102600" y="2111460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831" y="11880"/>
                  </a:cubicBezTo>
                  <a:cubicBezTo>
                    <a:pt x="1662" y="9360"/>
                    <a:pt x="3323" y="7920"/>
                    <a:pt x="6923" y="6120"/>
                  </a:cubicBezTo>
                  <a:cubicBezTo>
                    <a:pt x="10523" y="4320"/>
                    <a:pt x="1606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464814" y="1793960"/>
              <a:ext cx="56886" cy="192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7" fill="norm" stroke="1" extrusionOk="0">
                  <a:moveTo>
                    <a:pt x="21500" y="0"/>
                  </a:moveTo>
                  <a:cubicBezTo>
                    <a:pt x="16700" y="899"/>
                    <a:pt x="11900" y="1798"/>
                    <a:pt x="9500" y="2662"/>
                  </a:cubicBezTo>
                  <a:cubicBezTo>
                    <a:pt x="7100" y="3525"/>
                    <a:pt x="7100" y="4353"/>
                    <a:pt x="6700" y="5217"/>
                  </a:cubicBezTo>
                  <a:cubicBezTo>
                    <a:pt x="6300" y="6080"/>
                    <a:pt x="5500" y="6979"/>
                    <a:pt x="4700" y="7878"/>
                  </a:cubicBezTo>
                  <a:cubicBezTo>
                    <a:pt x="3900" y="8777"/>
                    <a:pt x="3100" y="9676"/>
                    <a:pt x="2300" y="10599"/>
                  </a:cubicBezTo>
                  <a:cubicBezTo>
                    <a:pt x="1500" y="11522"/>
                    <a:pt x="700" y="12468"/>
                    <a:pt x="300" y="13414"/>
                  </a:cubicBezTo>
                  <a:cubicBezTo>
                    <a:pt x="-100" y="14361"/>
                    <a:pt x="-100" y="15307"/>
                    <a:pt x="300" y="16182"/>
                  </a:cubicBezTo>
                  <a:cubicBezTo>
                    <a:pt x="700" y="17058"/>
                    <a:pt x="1500" y="17862"/>
                    <a:pt x="1900" y="18655"/>
                  </a:cubicBezTo>
                  <a:cubicBezTo>
                    <a:pt x="2300" y="19447"/>
                    <a:pt x="2300" y="20228"/>
                    <a:pt x="2300" y="20677"/>
                  </a:cubicBezTo>
                  <a:cubicBezTo>
                    <a:pt x="2300" y="21127"/>
                    <a:pt x="2300" y="21245"/>
                    <a:pt x="2700" y="21363"/>
                  </a:cubicBezTo>
                  <a:cubicBezTo>
                    <a:pt x="3100" y="21482"/>
                    <a:pt x="3900" y="21600"/>
                    <a:pt x="5500" y="21541"/>
                  </a:cubicBezTo>
                  <a:cubicBezTo>
                    <a:pt x="7100" y="21482"/>
                    <a:pt x="9500" y="21245"/>
                    <a:pt x="11900" y="2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662988" y="1993707"/>
              <a:ext cx="118017" cy="30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08" fill="norm" stroke="1" extrusionOk="0">
                  <a:moveTo>
                    <a:pt x="12011" y="4680"/>
                  </a:moveTo>
                  <a:cubicBezTo>
                    <a:pt x="11266" y="3940"/>
                    <a:pt x="10521" y="3201"/>
                    <a:pt x="9218" y="2313"/>
                  </a:cubicBezTo>
                  <a:cubicBezTo>
                    <a:pt x="7914" y="1425"/>
                    <a:pt x="6052" y="390"/>
                    <a:pt x="4376" y="94"/>
                  </a:cubicBezTo>
                  <a:cubicBezTo>
                    <a:pt x="2700" y="-202"/>
                    <a:pt x="1211" y="242"/>
                    <a:pt x="466" y="908"/>
                  </a:cubicBezTo>
                  <a:cubicBezTo>
                    <a:pt x="-279" y="1573"/>
                    <a:pt x="-279" y="2461"/>
                    <a:pt x="1583" y="5050"/>
                  </a:cubicBezTo>
                  <a:cubicBezTo>
                    <a:pt x="3445" y="7639"/>
                    <a:pt x="7169" y="11930"/>
                    <a:pt x="8845" y="14519"/>
                  </a:cubicBezTo>
                  <a:cubicBezTo>
                    <a:pt x="10521" y="17108"/>
                    <a:pt x="10149" y="17995"/>
                    <a:pt x="9218" y="18809"/>
                  </a:cubicBezTo>
                  <a:cubicBezTo>
                    <a:pt x="8287" y="19623"/>
                    <a:pt x="6797" y="20362"/>
                    <a:pt x="5121" y="20806"/>
                  </a:cubicBezTo>
                  <a:cubicBezTo>
                    <a:pt x="3445" y="21250"/>
                    <a:pt x="1583" y="21398"/>
                    <a:pt x="652" y="20880"/>
                  </a:cubicBezTo>
                  <a:cubicBezTo>
                    <a:pt x="-279" y="20362"/>
                    <a:pt x="-279" y="19179"/>
                    <a:pt x="2514" y="16960"/>
                  </a:cubicBezTo>
                  <a:cubicBezTo>
                    <a:pt x="5307" y="14740"/>
                    <a:pt x="10893" y="11486"/>
                    <a:pt x="14245" y="9562"/>
                  </a:cubicBezTo>
                  <a:cubicBezTo>
                    <a:pt x="17597" y="7639"/>
                    <a:pt x="18714" y="7047"/>
                    <a:pt x="19645" y="6234"/>
                  </a:cubicBezTo>
                  <a:cubicBezTo>
                    <a:pt x="20576" y="5420"/>
                    <a:pt x="21321" y="4384"/>
                    <a:pt x="20204" y="3866"/>
                  </a:cubicBezTo>
                  <a:cubicBezTo>
                    <a:pt x="19087" y="3349"/>
                    <a:pt x="16107" y="3349"/>
                    <a:pt x="13128" y="3571"/>
                  </a:cubicBezTo>
                  <a:cubicBezTo>
                    <a:pt x="10149" y="3793"/>
                    <a:pt x="7169" y="4236"/>
                    <a:pt x="4190" y="4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9196447" y="1932844"/>
              <a:ext cx="138598" cy="38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08" fill="norm" stroke="1" extrusionOk="0">
                  <a:moveTo>
                    <a:pt x="14256" y="5742"/>
                  </a:moveTo>
                  <a:cubicBezTo>
                    <a:pt x="16191" y="4674"/>
                    <a:pt x="18125" y="3606"/>
                    <a:pt x="19092" y="2656"/>
                  </a:cubicBezTo>
                  <a:cubicBezTo>
                    <a:pt x="20059" y="1707"/>
                    <a:pt x="20059" y="876"/>
                    <a:pt x="19092" y="401"/>
                  </a:cubicBezTo>
                  <a:cubicBezTo>
                    <a:pt x="18125" y="-73"/>
                    <a:pt x="16191" y="-192"/>
                    <a:pt x="13450" y="401"/>
                  </a:cubicBezTo>
                  <a:cubicBezTo>
                    <a:pt x="10710" y="995"/>
                    <a:pt x="7164" y="2300"/>
                    <a:pt x="4746" y="3368"/>
                  </a:cubicBezTo>
                  <a:cubicBezTo>
                    <a:pt x="2328" y="4437"/>
                    <a:pt x="1039" y="5267"/>
                    <a:pt x="394" y="5979"/>
                  </a:cubicBezTo>
                  <a:cubicBezTo>
                    <a:pt x="-251" y="6692"/>
                    <a:pt x="-251" y="7285"/>
                    <a:pt x="1522" y="7582"/>
                  </a:cubicBezTo>
                  <a:cubicBezTo>
                    <a:pt x="3295" y="7878"/>
                    <a:pt x="6842" y="7878"/>
                    <a:pt x="9904" y="7463"/>
                  </a:cubicBezTo>
                  <a:cubicBezTo>
                    <a:pt x="12967" y="7048"/>
                    <a:pt x="15546" y="6217"/>
                    <a:pt x="17480" y="5623"/>
                  </a:cubicBezTo>
                  <a:cubicBezTo>
                    <a:pt x="19415" y="5030"/>
                    <a:pt x="20704" y="4674"/>
                    <a:pt x="21027" y="4852"/>
                  </a:cubicBezTo>
                  <a:cubicBezTo>
                    <a:pt x="21349" y="5030"/>
                    <a:pt x="20704" y="5742"/>
                    <a:pt x="19576" y="7938"/>
                  </a:cubicBezTo>
                  <a:cubicBezTo>
                    <a:pt x="18448" y="10133"/>
                    <a:pt x="16836" y="13812"/>
                    <a:pt x="16191" y="16305"/>
                  </a:cubicBezTo>
                  <a:cubicBezTo>
                    <a:pt x="15546" y="18797"/>
                    <a:pt x="15868" y="20103"/>
                    <a:pt x="16191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8902700" y="1673673"/>
              <a:ext cx="1896913" cy="209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96" fill="norm" stroke="1" extrusionOk="0">
                  <a:moveTo>
                    <a:pt x="0" y="520"/>
                  </a:moveTo>
                  <a:cubicBezTo>
                    <a:pt x="698" y="389"/>
                    <a:pt x="1397" y="258"/>
                    <a:pt x="2227" y="171"/>
                  </a:cubicBezTo>
                  <a:cubicBezTo>
                    <a:pt x="3058" y="83"/>
                    <a:pt x="4021" y="40"/>
                    <a:pt x="5009" y="18"/>
                  </a:cubicBezTo>
                  <a:cubicBezTo>
                    <a:pt x="5996" y="-4"/>
                    <a:pt x="7007" y="-4"/>
                    <a:pt x="7971" y="7"/>
                  </a:cubicBezTo>
                  <a:cubicBezTo>
                    <a:pt x="8934" y="18"/>
                    <a:pt x="9849" y="40"/>
                    <a:pt x="10812" y="51"/>
                  </a:cubicBezTo>
                  <a:cubicBezTo>
                    <a:pt x="11775" y="61"/>
                    <a:pt x="12787" y="61"/>
                    <a:pt x="13774" y="72"/>
                  </a:cubicBezTo>
                  <a:cubicBezTo>
                    <a:pt x="14761" y="83"/>
                    <a:pt x="15724" y="105"/>
                    <a:pt x="16531" y="127"/>
                  </a:cubicBezTo>
                  <a:cubicBezTo>
                    <a:pt x="17338" y="149"/>
                    <a:pt x="17988" y="171"/>
                    <a:pt x="18506" y="236"/>
                  </a:cubicBezTo>
                  <a:cubicBezTo>
                    <a:pt x="19023" y="301"/>
                    <a:pt x="19409" y="411"/>
                    <a:pt x="19794" y="509"/>
                  </a:cubicBezTo>
                  <a:cubicBezTo>
                    <a:pt x="20179" y="607"/>
                    <a:pt x="20565" y="694"/>
                    <a:pt x="20866" y="727"/>
                  </a:cubicBezTo>
                  <a:cubicBezTo>
                    <a:pt x="21167" y="760"/>
                    <a:pt x="21383" y="738"/>
                    <a:pt x="21492" y="781"/>
                  </a:cubicBezTo>
                  <a:cubicBezTo>
                    <a:pt x="21600" y="825"/>
                    <a:pt x="21600" y="934"/>
                    <a:pt x="21540" y="1240"/>
                  </a:cubicBezTo>
                  <a:cubicBezTo>
                    <a:pt x="21480" y="1545"/>
                    <a:pt x="21359" y="2047"/>
                    <a:pt x="21239" y="2723"/>
                  </a:cubicBezTo>
                  <a:cubicBezTo>
                    <a:pt x="21118" y="3400"/>
                    <a:pt x="20998" y="4251"/>
                    <a:pt x="20914" y="4971"/>
                  </a:cubicBezTo>
                  <a:cubicBezTo>
                    <a:pt x="20829" y="5691"/>
                    <a:pt x="20781" y="6280"/>
                    <a:pt x="20685" y="6956"/>
                  </a:cubicBezTo>
                  <a:cubicBezTo>
                    <a:pt x="20589" y="7632"/>
                    <a:pt x="20444" y="8396"/>
                    <a:pt x="20360" y="9083"/>
                  </a:cubicBezTo>
                  <a:cubicBezTo>
                    <a:pt x="20276" y="9771"/>
                    <a:pt x="20252" y="10381"/>
                    <a:pt x="20215" y="11069"/>
                  </a:cubicBezTo>
                  <a:cubicBezTo>
                    <a:pt x="20179" y="11756"/>
                    <a:pt x="20131" y="12520"/>
                    <a:pt x="20095" y="13305"/>
                  </a:cubicBezTo>
                  <a:cubicBezTo>
                    <a:pt x="20059" y="14091"/>
                    <a:pt x="20035" y="14898"/>
                    <a:pt x="20023" y="15771"/>
                  </a:cubicBezTo>
                  <a:cubicBezTo>
                    <a:pt x="20011" y="16643"/>
                    <a:pt x="20011" y="17581"/>
                    <a:pt x="20011" y="18432"/>
                  </a:cubicBezTo>
                  <a:cubicBezTo>
                    <a:pt x="20011" y="19283"/>
                    <a:pt x="20011" y="20047"/>
                    <a:pt x="19999" y="20538"/>
                  </a:cubicBezTo>
                  <a:cubicBezTo>
                    <a:pt x="19987" y="21029"/>
                    <a:pt x="19963" y="21247"/>
                    <a:pt x="19926" y="21378"/>
                  </a:cubicBezTo>
                  <a:cubicBezTo>
                    <a:pt x="19890" y="21509"/>
                    <a:pt x="19842" y="21552"/>
                    <a:pt x="19794" y="2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582149" y="1787610"/>
              <a:ext cx="60615" cy="200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0" y="0"/>
                  </a:moveTo>
                  <a:cubicBezTo>
                    <a:pt x="2234" y="731"/>
                    <a:pt x="4469" y="1463"/>
                    <a:pt x="6703" y="2206"/>
                  </a:cubicBezTo>
                  <a:cubicBezTo>
                    <a:pt x="8938" y="2949"/>
                    <a:pt x="11172" y="3703"/>
                    <a:pt x="13407" y="4480"/>
                  </a:cubicBezTo>
                  <a:cubicBezTo>
                    <a:pt x="15641" y="5257"/>
                    <a:pt x="17876" y="6057"/>
                    <a:pt x="18993" y="6914"/>
                  </a:cubicBezTo>
                  <a:cubicBezTo>
                    <a:pt x="20110" y="7771"/>
                    <a:pt x="20110" y="8686"/>
                    <a:pt x="20110" y="9554"/>
                  </a:cubicBezTo>
                  <a:cubicBezTo>
                    <a:pt x="20110" y="10423"/>
                    <a:pt x="20110" y="11246"/>
                    <a:pt x="20483" y="12126"/>
                  </a:cubicBezTo>
                  <a:cubicBezTo>
                    <a:pt x="20855" y="13006"/>
                    <a:pt x="21600" y="13943"/>
                    <a:pt x="21228" y="14777"/>
                  </a:cubicBezTo>
                  <a:cubicBezTo>
                    <a:pt x="20855" y="15611"/>
                    <a:pt x="19366" y="16343"/>
                    <a:pt x="18248" y="17109"/>
                  </a:cubicBezTo>
                  <a:cubicBezTo>
                    <a:pt x="17131" y="17874"/>
                    <a:pt x="16386" y="18674"/>
                    <a:pt x="15641" y="19314"/>
                  </a:cubicBezTo>
                  <a:cubicBezTo>
                    <a:pt x="14897" y="19954"/>
                    <a:pt x="14152" y="20434"/>
                    <a:pt x="13407" y="20789"/>
                  </a:cubicBezTo>
                  <a:cubicBezTo>
                    <a:pt x="12662" y="21143"/>
                    <a:pt x="11917" y="21371"/>
                    <a:pt x="11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824726" y="1965410"/>
              <a:ext cx="100324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1879" y="0"/>
                  </a:moveTo>
                  <a:cubicBezTo>
                    <a:pt x="7829" y="2787"/>
                    <a:pt x="3779" y="5574"/>
                    <a:pt x="1754" y="8884"/>
                  </a:cubicBezTo>
                  <a:cubicBezTo>
                    <a:pt x="-271" y="12194"/>
                    <a:pt x="-271" y="16026"/>
                    <a:pt x="404" y="18377"/>
                  </a:cubicBezTo>
                  <a:cubicBezTo>
                    <a:pt x="1079" y="20729"/>
                    <a:pt x="2429" y="21600"/>
                    <a:pt x="6029" y="21600"/>
                  </a:cubicBezTo>
                  <a:cubicBezTo>
                    <a:pt x="9629" y="21600"/>
                    <a:pt x="15479" y="20729"/>
                    <a:pt x="21329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970095" y="2041610"/>
              <a:ext cx="76820" cy="14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41" fill="norm" stroke="1" extrusionOk="0">
                  <a:moveTo>
                    <a:pt x="15598" y="913"/>
                  </a:moveTo>
                  <a:cubicBezTo>
                    <a:pt x="10344" y="4868"/>
                    <a:pt x="5090" y="8823"/>
                    <a:pt x="2463" y="11561"/>
                  </a:cubicBezTo>
                  <a:cubicBezTo>
                    <a:pt x="-164" y="14299"/>
                    <a:pt x="-164" y="15820"/>
                    <a:pt x="128" y="17493"/>
                  </a:cubicBezTo>
                  <a:cubicBezTo>
                    <a:pt x="420" y="19166"/>
                    <a:pt x="1004" y="20992"/>
                    <a:pt x="4214" y="21296"/>
                  </a:cubicBezTo>
                  <a:cubicBezTo>
                    <a:pt x="7425" y="21600"/>
                    <a:pt x="13263" y="20383"/>
                    <a:pt x="16766" y="17189"/>
                  </a:cubicBezTo>
                  <a:cubicBezTo>
                    <a:pt x="20268" y="13994"/>
                    <a:pt x="21436" y="8823"/>
                    <a:pt x="21144" y="5628"/>
                  </a:cubicBezTo>
                  <a:cubicBezTo>
                    <a:pt x="20852" y="2434"/>
                    <a:pt x="19101" y="1217"/>
                    <a:pt x="173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169706" y="1768560"/>
              <a:ext cx="117295" cy="202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8674" y="587"/>
                    <a:pt x="15974" y="1174"/>
                    <a:pt x="13660" y="1817"/>
                  </a:cubicBezTo>
                  <a:cubicBezTo>
                    <a:pt x="11345" y="2460"/>
                    <a:pt x="9417" y="3160"/>
                    <a:pt x="7681" y="3848"/>
                  </a:cubicBezTo>
                  <a:cubicBezTo>
                    <a:pt x="5945" y="4537"/>
                    <a:pt x="4403" y="5214"/>
                    <a:pt x="3053" y="5959"/>
                  </a:cubicBezTo>
                  <a:cubicBezTo>
                    <a:pt x="1703" y="6703"/>
                    <a:pt x="545" y="7516"/>
                    <a:pt x="160" y="8385"/>
                  </a:cubicBezTo>
                  <a:cubicBezTo>
                    <a:pt x="-226" y="9254"/>
                    <a:pt x="160" y="10179"/>
                    <a:pt x="545" y="11048"/>
                  </a:cubicBezTo>
                  <a:cubicBezTo>
                    <a:pt x="931" y="11917"/>
                    <a:pt x="1317" y="12730"/>
                    <a:pt x="1703" y="13531"/>
                  </a:cubicBezTo>
                  <a:cubicBezTo>
                    <a:pt x="2088" y="14332"/>
                    <a:pt x="2474" y="15122"/>
                    <a:pt x="3053" y="15845"/>
                  </a:cubicBezTo>
                  <a:cubicBezTo>
                    <a:pt x="3631" y="16567"/>
                    <a:pt x="4403" y="17221"/>
                    <a:pt x="5174" y="17808"/>
                  </a:cubicBezTo>
                  <a:cubicBezTo>
                    <a:pt x="5945" y="18395"/>
                    <a:pt x="6717" y="18914"/>
                    <a:pt x="7681" y="19422"/>
                  </a:cubicBezTo>
                  <a:cubicBezTo>
                    <a:pt x="8645" y="19930"/>
                    <a:pt x="9803" y="20426"/>
                    <a:pt x="11153" y="20787"/>
                  </a:cubicBezTo>
                  <a:cubicBezTo>
                    <a:pt x="12503" y="21149"/>
                    <a:pt x="14045" y="21374"/>
                    <a:pt x="155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483850" y="1990810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71"/>
                    <a:pt x="14400" y="8743"/>
                    <a:pt x="10800" y="12343"/>
                  </a:cubicBezTo>
                  <a:cubicBezTo>
                    <a:pt x="7200" y="15943"/>
                    <a:pt x="360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0572750" y="1978110"/>
              <a:ext cx="444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9042400" y="2392977"/>
              <a:ext cx="1676400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436" y="939"/>
                    <a:pt x="873" y="0"/>
                    <a:pt x="1609" y="0"/>
                  </a:cubicBezTo>
                  <a:cubicBezTo>
                    <a:pt x="2345" y="0"/>
                    <a:pt x="3382" y="939"/>
                    <a:pt x="4405" y="1878"/>
                  </a:cubicBezTo>
                  <a:cubicBezTo>
                    <a:pt x="5427" y="2817"/>
                    <a:pt x="6436" y="3757"/>
                    <a:pt x="7500" y="3757"/>
                  </a:cubicBezTo>
                  <a:cubicBezTo>
                    <a:pt x="8564" y="3757"/>
                    <a:pt x="9682" y="2817"/>
                    <a:pt x="10786" y="2348"/>
                  </a:cubicBezTo>
                  <a:cubicBezTo>
                    <a:pt x="11891" y="1878"/>
                    <a:pt x="12982" y="1878"/>
                    <a:pt x="14032" y="2348"/>
                  </a:cubicBezTo>
                  <a:cubicBezTo>
                    <a:pt x="15082" y="2817"/>
                    <a:pt x="16091" y="3757"/>
                    <a:pt x="17155" y="5165"/>
                  </a:cubicBezTo>
                  <a:cubicBezTo>
                    <a:pt x="18218" y="6574"/>
                    <a:pt x="19336" y="8452"/>
                    <a:pt x="20086" y="11270"/>
                  </a:cubicBezTo>
                  <a:cubicBezTo>
                    <a:pt x="20836" y="14087"/>
                    <a:pt x="21218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9074150" y="3121639"/>
              <a:ext cx="1619250" cy="6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282" y="18540"/>
                    <a:pt x="565" y="15660"/>
                    <a:pt x="1299" y="13860"/>
                  </a:cubicBezTo>
                  <a:cubicBezTo>
                    <a:pt x="2033" y="12060"/>
                    <a:pt x="3219" y="11340"/>
                    <a:pt x="4348" y="9900"/>
                  </a:cubicBezTo>
                  <a:cubicBezTo>
                    <a:pt x="5478" y="8460"/>
                    <a:pt x="6551" y="6300"/>
                    <a:pt x="7595" y="4500"/>
                  </a:cubicBezTo>
                  <a:cubicBezTo>
                    <a:pt x="8640" y="2700"/>
                    <a:pt x="9656" y="1260"/>
                    <a:pt x="10715" y="540"/>
                  </a:cubicBezTo>
                  <a:cubicBezTo>
                    <a:pt x="11774" y="-180"/>
                    <a:pt x="12875" y="-180"/>
                    <a:pt x="13948" y="540"/>
                  </a:cubicBezTo>
                  <a:cubicBezTo>
                    <a:pt x="15021" y="1260"/>
                    <a:pt x="16066" y="2700"/>
                    <a:pt x="17096" y="3780"/>
                  </a:cubicBezTo>
                  <a:cubicBezTo>
                    <a:pt x="18127" y="4860"/>
                    <a:pt x="19144" y="5580"/>
                    <a:pt x="19892" y="7380"/>
                  </a:cubicBezTo>
                  <a:cubicBezTo>
                    <a:pt x="20640" y="9180"/>
                    <a:pt x="21120" y="12060"/>
                    <a:pt x="21600" y="14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8731250" y="3695515"/>
              <a:ext cx="2051050" cy="11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9885"/>
                  </a:moveTo>
                  <a:cubicBezTo>
                    <a:pt x="223" y="7185"/>
                    <a:pt x="446" y="4485"/>
                    <a:pt x="947" y="2749"/>
                  </a:cubicBezTo>
                  <a:cubicBezTo>
                    <a:pt x="1449" y="1013"/>
                    <a:pt x="2229" y="242"/>
                    <a:pt x="3043" y="49"/>
                  </a:cubicBezTo>
                  <a:cubicBezTo>
                    <a:pt x="3856" y="-144"/>
                    <a:pt x="4703" y="242"/>
                    <a:pt x="5539" y="1013"/>
                  </a:cubicBezTo>
                  <a:cubicBezTo>
                    <a:pt x="6375" y="1785"/>
                    <a:pt x="7200" y="2942"/>
                    <a:pt x="7969" y="3713"/>
                  </a:cubicBezTo>
                  <a:cubicBezTo>
                    <a:pt x="8738" y="4485"/>
                    <a:pt x="9451" y="4870"/>
                    <a:pt x="10176" y="5835"/>
                  </a:cubicBezTo>
                  <a:cubicBezTo>
                    <a:pt x="10900" y="6799"/>
                    <a:pt x="11636" y="8342"/>
                    <a:pt x="12360" y="9692"/>
                  </a:cubicBezTo>
                  <a:cubicBezTo>
                    <a:pt x="13085" y="11042"/>
                    <a:pt x="13798" y="12199"/>
                    <a:pt x="14534" y="12970"/>
                  </a:cubicBezTo>
                  <a:cubicBezTo>
                    <a:pt x="15269" y="13742"/>
                    <a:pt x="16027" y="14127"/>
                    <a:pt x="16852" y="14320"/>
                  </a:cubicBezTo>
                  <a:cubicBezTo>
                    <a:pt x="17677" y="14513"/>
                    <a:pt x="18568" y="14513"/>
                    <a:pt x="19293" y="15092"/>
                  </a:cubicBezTo>
                  <a:cubicBezTo>
                    <a:pt x="20017" y="15670"/>
                    <a:pt x="20575" y="16827"/>
                    <a:pt x="20931" y="17985"/>
                  </a:cubicBezTo>
                  <a:cubicBezTo>
                    <a:pt x="21288" y="19142"/>
                    <a:pt x="21444" y="20299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162300" y="2595003"/>
              <a:ext cx="184150" cy="17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5285"/>
                  </a:moveTo>
                  <a:cubicBezTo>
                    <a:pt x="0" y="3999"/>
                    <a:pt x="0" y="2714"/>
                    <a:pt x="621" y="1685"/>
                  </a:cubicBezTo>
                  <a:cubicBezTo>
                    <a:pt x="1241" y="656"/>
                    <a:pt x="2483" y="-115"/>
                    <a:pt x="4221" y="14"/>
                  </a:cubicBezTo>
                  <a:cubicBezTo>
                    <a:pt x="5959" y="142"/>
                    <a:pt x="8193" y="1171"/>
                    <a:pt x="9683" y="3099"/>
                  </a:cubicBezTo>
                  <a:cubicBezTo>
                    <a:pt x="11172" y="5028"/>
                    <a:pt x="11917" y="7856"/>
                    <a:pt x="11545" y="10556"/>
                  </a:cubicBezTo>
                  <a:cubicBezTo>
                    <a:pt x="11172" y="13256"/>
                    <a:pt x="9683" y="15828"/>
                    <a:pt x="8069" y="17628"/>
                  </a:cubicBezTo>
                  <a:cubicBezTo>
                    <a:pt x="6455" y="19428"/>
                    <a:pt x="4717" y="20456"/>
                    <a:pt x="4593" y="20971"/>
                  </a:cubicBezTo>
                  <a:cubicBezTo>
                    <a:pt x="4469" y="21485"/>
                    <a:pt x="5959" y="21485"/>
                    <a:pt x="9062" y="20842"/>
                  </a:cubicBezTo>
                  <a:cubicBezTo>
                    <a:pt x="12166" y="20199"/>
                    <a:pt x="16883" y="18914"/>
                    <a:pt x="21600" y="1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3405895" y="2582368"/>
              <a:ext cx="95443" cy="18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258" fill="norm" stroke="1" extrusionOk="0">
                  <a:moveTo>
                    <a:pt x="14362" y="2068"/>
                  </a:moveTo>
                  <a:cubicBezTo>
                    <a:pt x="12112" y="1340"/>
                    <a:pt x="9862" y="612"/>
                    <a:pt x="7612" y="248"/>
                  </a:cubicBezTo>
                  <a:cubicBezTo>
                    <a:pt x="5362" y="-116"/>
                    <a:pt x="3112" y="-116"/>
                    <a:pt x="1537" y="491"/>
                  </a:cubicBezTo>
                  <a:cubicBezTo>
                    <a:pt x="-38" y="1097"/>
                    <a:pt x="-938" y="2311"/>
                    <a:pt x="1537" y="4495"/>
                  </a:cubicBezTo>
                  <a:cubicBezTo>
                    <a:pt x="4012" y="6680"/>
                    <a:pt x="9862" y="9835"/>
                    <a:pt x="13687" y="12140"/>
                  </a:cubicBezTo>
                  <a:cubicBezTo>
                    <a:pt x="17512" y="14446"/>
                    <a:pt x="19312" y="15902"/>
                    <a:pt x="19987" y="17358"/>
                  </a:cubicBezTo>
                  <a:cubicBezTo>
                    <a:pt x="20662" y="18814"/>
                    <a:pt x="20212" y="20271"/>
                    <a:pt x="18637" y="20877"/>
                  </a:cubicBezTo>
                  <a:cubicBezTo>
                    <a:pt x="17062" y="21484"/>
                    <a:pt x="14362" y="21241"/>
                    <a:pt x="11662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467100" y="2555960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279462" y="3175350"/>
              <a:ext cx="130488" cy="25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34" fill="norm" stroke="1" extrusionOk="0">
                  <a:moveTo>
                    <a:pt x="565" y="2899"/>
                  </a:moveTo>
                  <a:cubicBezTo>
                    <a:pt x="907" y="2014"/>
                    <a:pt x="1250" y="1128"/>
                    <a:pt x="2965" y="597"/>
                  </a:cubicBezTo>
                  <a:cubicBezTo>
                    <a:pt x="4679" y="66"/>
                    <a:pt x="7765" y="-111"/>
                    <a:pt x="9993" y="66"/>
                  </a:cubicBezTo>
                  <a:cubicBezTo>
                    <a:pt x="12222" y="243"/>
                    <a:pt x="13593" y="774"/>
                    <a:pt x="12565" y="3430"/>
                  </a:cubicBezTo>
                  <a:cubicBezTo>
                    <a:pt x="11536" y="6086"/>
                    <a:pt x="8107" y="10866"/>
                    <a:pt x="5879" y="13610"/>
                  </a:cubicBezTo>
                  <a:cubicBezTo>
                    <a:pt x="3650" y="16355"/>
                    <a:pt x="2622" y="17063"/>
                    <a:pt x="1593" y="18037"/>
                  </a:cubicBezTo>
                  <a:cubicBezTo>
                    <a:pt x="565" y="19010"/>
                    <a:pt x="-464" y="20250"/>
                    <a:pt x="222" y="20869"/>
                  </a:cubicBezTo>
                  <a:cubicBezTo>
                    <a:pt x="907" y="21489"/>
                    <a:pt x="3307" y="21489"/>
                    <a:pt x="7079" y="20869"/>
                  </a:cubicBezTo>
                  <a:cubicBezTo>
                    <a:pt x="10850" y="20250"/>
                    <a:pt x="15993" y="19010"/>
                    <a:pt x="21136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471904" y="3166472"/>
              <a:ext cx="146314" cy="29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34" fill="norm" stroke="1" extrusionOk="0">
                  <a:moveTo>
                    <a:pt x="222" y="4070"/>
                  </a:moveTo>
                  <a:cubicBezTo>
                    <a:pt x="-82" y="3304"/>
                    <a:pt x="-386" y="2538"/>
                    <a:pt x="1591" y="1849"/>
                  </a:cubicBezTo>
                  <a:cubicBezTo>
                    <a:pt x="3569" y="1160"/>
                    <a:pt x="7828" y="547"/>
                    <a:pt x="10870" y="240"/>
                  </a:cubicBezTo>
                  <a:cubicBezTo>
                    <a:pt x="13913" y="-66"/>
                    <a:pt x="15738" y="-66"/>
                    <a:pt x="17259" y="164"/>
                  </a:cubicBezTo>
                  <a:cubicBezTo>
                    <a:pt x="18780" y="394"/>
                    <a:pt x="19997" y="853"/>
                    <a:pt x="20606" y="1466"/>
                  </a:cubicBezTo>
                  <a:cubicBezTo>
                    <a:pt x="21214" y="2079"/>
                    <a:pt x="21214" y="2845"/>
                    <a:pt x="20301" y="5296"/>
                  </a:cubicBezTo>
                  <a:cubicBezTo>
                    <a:pt x="19389" y="7747"/>
                    <a:pt x="17563" y="11883"/>
                    <a:pt x="16651" y="14870"/>
                  </a:cubicBezTo>
                  <a:cubicBezTo>
                    <a:pt x="15738" y="17857"/>
                    <a:pt x="15738" y="19696"/>
                    <a:pt x="15738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524249" y="3273510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102099" y="2632954"/>
              <a:ext cx="95251" cy="16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5639"/>
                  </a:moveTo>
                  <a:cubicBezTo>
                    <a:pt x="480" y="4272"/>
                    <a:pt x="960" y="2905"/>
                    <a:pt x="2400" y="1948"/>
                  </a:cubicBezTo>
                  <a:cubicBezTo>
                    <a:pt x="3840" y="991"/>
                    <a:pt x="6240" y="444"/>
                    <a:pt x="8640" y="170"/>
                  </a:cubicBezTo>
                  <a:cubicBezTo>
                    <a:pt x="11040" y="-103"/>
                    <a:pt x="13440" y="-103"/>
                    <a:pt x="15120" y="581"/>
                  </a:cubicBezTo>
                  <a:cubicBezTo>
                    <a:pt x="16800" y="1264"/>
                    <a:pt x="17760" y="2631"/>
                    <a:pt x="16800" y="5365"/>
                  </a:cubicBezTo>
                  <a:cubicBezTo>
                    <a:pt x="15840" y="8100"/>
                    <a:pt x="12960" y="12201"/>
                    <a:pt x="9600" y="15208"/>
                  </a:cubicBezTo>
                  <a:cubicBezTo>
                    <a:pt x="6240" y="18216"/>
                    <a:pt x="2400" y="20130"/>
                    <a:pt x="2880" y="20813"/>
                  </a:cubicBezTo>
                  <a:cubicBezTo>
                    <a:pt x="3360" y="21497"/>
                    <a:pt x="8160" y="20950"/>
                    <a:pt x="12000" y="20267"/>
                  </a:cubicBezTo>
                  <a:cubicBezTo>
                    <a:pt x="15840" y="19583"/>
                    <a:pt x="18720" y="18763"/>
                    <a:pt x="21600" y="1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273267" y="2613110"/>
              <a:ext cx="10014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7" h="21600" fill="norm" stroke="1" extrusionOk="0">
                  <a:moveTo>
                    <a:pt x="11491" y="0"/>
                  </a:moveTo>
                  <a:cubicBezTo>
                    <a:pt x="7680" y="480"/>
                    <a:pt x="3868" y="960"/>
                    <a:pt x="1750" y="1800"/>
                  </a:cubicBezTo>
                  <a:cubicBezTo>
                    <a:pt x="-367" y="2640"/>
                    <a:pt x="-791" y="3840"/>
                    <a:pt x="1750" y="5760"/>
                  </a:cubicBezTo>
                  <a:cubicBezTo>
                    <a:pt x="4291" y="7680"/>
                    <a:pt x="9797" y="10320"/>
                    <a:pt x="13185" y="12120"/>
                  </a:cubicBezTo>
                  <a:cubicBezTo>
                    <a:pt x="16574" y="13920"/>
                    <a:pt x="17844" y="14880"/>
                    <a:pt x="18903" y="15960"/>
                  </a:cubicBezTo>
                  <a:cubicBezTo>
                    <a:pt x="19962" y="17040"/>
                    <a:pt x="20809" y="18240"/>
                    <a:pt x="18903" y="19200"/>
                  </a:cubicBezTo>
                  <a:cubicBezTo>
                    <a:pt x="16997" y="20160"/>
                    <a:pt x="12338" y="20880"/>
                    <a:pt x="7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305299" y="257501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429"/>
                    <a:pt x="11200" y="9257"/>
                    <a:pt x="14800" y="5657"/>
                  </a:cubicBezTo>
                  <a:cubicBezTo>
                    <a:pt x="18400" y="2057"/>
                    <a:pt x="20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004055" y="3306421"/>
              <a:ext cx="263145" cy="16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62" fill="norm" stroke="1" extrusionOk="0">
                  <a:moveTo>
                    <a:pt x="1264" y="9338"/>
                  </a:moveTo>
                  <a:cubicBezTo>
                    <a:pt x="746" y="8285"/>
                    <a:pt x="228" y="7231"/>
                    <a:pt x="55" y="6046"/>
                  </a:cubicBezTo>
                  <a:cubicBezTo>
                    <a:pt x="-118" y="4860"/>
                    <a:pt x="55" y="3543"/>
                    <a:pt x="1437" y="2226"/>
                  </a:cubicBezTo>
                  <a:cubicBezTo>
                    <a:pt x="2820" y="909"/>
                    <a:pt x="5412" y="-408"/>
                    <a:pt x="7744" y="119"/>
                  </a:cubicBezTo>
                  <a:cubicBezTo>
                    <a:pt x="10077" y="646"/>
                    <a:pt x="12151" y="3016"/>
                    <a:pt x="12928" y="5519"/>
                  </a:cubicBezTo>
                  <a:cubicBezTo>
                    <a:pt x="13706" y="8021"/>
                    <a:pt x="13188" y="10655"/>
                    <a:pt x="12583" y="12368"/>
                  </a:cubicBezTo>
                  <a:cubicBezTo>
                    <a:pt x="11978" y="14080"/>
                    <a:pt x="11287" y="14870"/>
                    <a:pt x="10509" y="16187"/>
                  </a:cubicBezTo>
                  <a:cubicBezTo>
                    <a:pt x="9732" y="17504"/>
                    <a:pt x="8868" y="19348"/>
                    <a:pt x="8868" y="20270"/>
                  </a:cubicBezTo>
                  <a:cubicBezTo>
                    <a:pt x="8868" y="21192"/>
                    <a:pt x="9732" y="21192"/>
                    <a:pt x="11978" y="20270"/>
                  </a:cubicBezTo>
                  <a:cubicBezTo>
                    <a:pt x="14224" y="19348"/>
                    <a:pt x="17853" y="17504"/>
                    <a:pt x="21482" y="15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4331510" y="3243044"/>
              <a:ext cx="132540" cy="26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27" fill="norm" stroke="1" extrusionOk="0">
                  <a:moveTo>
                    <a:pt x="16070" y="4999"/>
                  </a:moveTo>
                  <a:cubicBezTo>
                    <a:pt x="14383" y="3469"/>
                    <a:pt x="12696" y="1938"/>
                    <a:pt x="11008" y="1003"/>
                  </a:cubicBezTo>
                  <a:cubicBezTo>
                    <a:pt x="9320" y="67"/>
                    <a:pt x="7633" y="-273"/>
                    <a:pt x="5608" y="237"/>
                  </a:cubicBezTo>
                  <a:cubicBezTo>
                    <a:pt x="3583" y="747"/>
                    <a:pt x="1221" y="2108"/>
                    <a:pt x="377" y="3214"/>
                  </a:cubicBezTo>
                  <a:cubicBezTo>
                    <a:pt x="-467" y="4319"/>
                    <a:pt x="208" y="5170"/>
                    <a:pt x="1389" y="5510"/>
                  </a:cubicBezTo>
                  <a:cubicBezTo>
                    <a:pt x="2571" y="5850"/>
                    <a:pt x="4258" y="5680"/>
                    <a:pt x="6114" y="5340"/>
                  </a:cubicBezTo>
                  <a:cubicBezTo>
                    <a:pt x="7970" y="4999"/>
                    <a:pt x="9995" y="4489"/>
                    <a:pt x="11852" y="3979"/>
                  </a:cubicBezTo>
                  <a:cubicBezTo>
                    <a:pt x="13708" y="3469"/>
                    <a:pt x="15395" y="2958"/>
                    <a:pt x="16408" y="3129"/>
                  </a:cubicBezTo>
                  <a:cubicBezTo>
                    <a:pt x="17421" y="3299"/>
                    <a:pt x="17758" y="4149"/>
                    <a:pt x="17927" y="6955"/>
                  </a:cubicBezTo>
                  <a:cubicBezTo>
                    <a:pt x="18095" y="9762"/>
                    <a:pt x="18095" y="14524"/>
                    <a:pt x="18602" y="17245"/>
                  </a:cubicBezTo>
                  <a:cubicBezTo>
                    <a:pt x="19108" y="19966"/>
                    <a:pt x="20120" y="20647"/>
                    <a:pt x="21133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4908550" y="2640161"/>
              <a:ext cx="158750" cy="19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5225"/>
                  </a:moveTo>
                  <a:cubicBezTo>
                    <a:pt x="2592" y="3425"/>
                    <a:pt x="5184" y="1625"/>
                    <a:pt x="7632" y="725"/>
                  </a:cubicBezTo>
                  <a:cubicBezTo>
                    <a:pt x="10080" y="-175"/>
                    <a:pt x="12384" y="-175"/>
                    <a:pt x="13824" y="388"/>
                  </a:cubicBezTo>
                  <a:cubicBezTo>
                    <a:pt x="15264" y="950"/>
                    <a:pt x="15840" y="2075"/>
                    <a:pt x="15120" y="4325"/>
                  </a:cubicBezTo>
                  <a:cubicBezTo>
                    <a:pt x="14400" y="6575"/>
                    <a:pt x="12384" y="9950"/>
                    <a:pt x="9936" y="12987"/>
                  </a:cubicBezTo>
                  <a:cubicBezTo>
                    <a:pt x="7488" y="16025"/>
                    <a:pt x="4608" y="18725"/>
                    <a:pt x="4032" y="20075"/>
                  </a:cubicBezTo>
                  <a:cubicBezTo>
                    <a:pt x="3456" y="21425"/>
                    <a:pt x="5184" y="21425"/>
                    <a:pt x="8496" y="20638"/>
                  </a:cubicBezTo>
                  <a:cubicBezTo>
                    <a:pt x="11808" y="19850"/>
                    <a:pt x="16704" y="18275"/>
                    <a:pt x="21600" y="16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096419" y="2620372"/>
              <a:ext cx="118051" cy="26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526" fill="norm" stroke="1" extrusionOk="0">
                  <a:moveTo>
                    <a:pt x="1554" y="3526"/>
                  </a:moveTo>
                  <a:cubicBezTo>
                    <a:pt x="455" y="2840"/>
                    <a:pt x="-643" y="2155"/>
                    <a:pt x="455" y="1555"/>
                  </a:cubicBezTo>
                  <a:cubicBezTo>
                    <a:pt x="1554" y="955"/>
                    <a:pt x="4849" y="440"/>
                    <a:pt x="7411" y="183"/>
                  </a:cubicBezTo>
                  <a:cubicBezTo>
                    <a:pt x="9974" y="-74"/>
                    <a:pt x="11804" y="-74"/>
                    <a:pt x="14184" y="269"/>
                  </a:cubicBezTo>
                  <a:cubicBezTo>
                    <a:pt x="16564" y="612"/>
                    <a:pt x="19493" y="1297"/>
                    <a:pt x="20225" y="3783"/>
                  </a:cubicBezTo>
                  <a:cubicBezTo>
                    <a:pt x="20957" y="6269"/>
                    <a:pt x="19493" y="10555"/>
                    <a:pt x="17845" y="13812"/>
                  </a:cubicBezTo>
                  <a:cubicBezTo>
                    <a:pt x="16198" y="17069"/>
                    <a:pt x="14367" y="19297"/>
                    <a:pt x="12537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149849" y="275916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4889500" y="3268606"/>
              <a:ext cx="120646" cy="20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17" fill="norm" stroke="1" extrusionOk="0">
                  <a:moveTo>
                    <a:pt x="0" y="3704"/>
                  </a:moveTo>
                  <a:cubicBezTo>
                    <a:pt x="2979" y="2420"/>
                    <a:pt x="5959" y="1137"/>
                    <a:pt x="8752" y="496"/>
                  </a:cubicBezTo>
                  <a:cubicBezTo>
                    <a:pt x="11545" y="-146"/>
                    <a:pt x="14152" y="-146"/>
                    <a:pt x="15828" y="389"/>
                  </a:cubicBezTo>
                  <a:cubicBezTo>
                    <a:pt x="17503" y="923"/>
                    <a:pt x="18248" y="1993"/>
                    <a:pt x="18062" y="3062"/>
                  </a:cubicBezTo>
                  <a:cubicBezTo>
                    <a:pt x="17876" y="4131"/>
                    <a:pt x="16759" y="5201"/>
                    <a:pt x="15455" y="6056"/>
                  </a:cubicBezTo>
                  <a:cubicBezTo>
                    <a:pt x="14152" y="6911"/>
                    <a:pt x="12662" y="7553"/>
                    <a:pt x="12848" y="8088"/>
                  </a:cubicBezTo>
                  <a:cubicBezTo>
                    <a:pt x="13034" y="8622"/>
                    <a:pt x="14897" y="9050"/>
                    <a:pt x="16759" y="9585"/>
                  </a:cubicBezTo>
                  <a:cubicBezTo>
                    <a:pt x="18621" y="10119"/>
                    <a:pt x="20483" y="10761"/>
                    <a:pt x="21041" y="12365"/>
                  </a:cubicBezTo>
                  <a:cubicBezTo>
                    <a:pt x="21600" y="13969"/>
                    <a:pt x="20855" y="16535"/>
                    <a:pt x="19366" y="18139"/>
                  </a:cubicBezTo>
                  <a:cubicBezTo>
                    <a:pt x="17876" y="19743"/>
                    <a:pt x="15641" y="20385"/>
                    <a:pt x="13593" y="20812"/>
                  </a:cubicBezTo>
                  <a:cubicBezTo>
                    <a:pt x="11545" y="21240"/>
                    <a:pt x="9683" y="21454"/>
                    <a:pt x="9124" y="20812"/>
                  </a:cubicBezTo>
                  <a:cubicBezTo>
                    <a:pt x="8566" y="20171"/>
                    <a:pt x="9310" y="18674"/>
                    <a:pt x="10055" y="17818"/>
                  </a:cubicBezTo>
                  <a:cubicBezTo>
                    <a:pt x="10800" y="16963"/>
                    <a:pt x="11545" y="16749"/>
                    <a:pt x="12290" y="16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5093642" y="3240539"/>
              <a:ext cx="122143" cy="26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26" fill="norm" stroke="1" extrusionOk="0">
                  <a:moveTo>
                    <a:pt x="2034" y="4281"/>
                  </a:moveTo>
                  <a:cubicBezTo>
                    <a:pt x="935" y="3584"/>
                    <a:pt x="-163" y="2887"/>
                    <a:pt x="20" y="2278"/>
                  </a:cubicBezTo>
                  <a:cubicBezTo>
                    <a:pt x="203" y="1668"/>
                    <a:pt x="1668" y="1145"/>
                    <a:pt x="4962" y="710"/>
                  </a:cubicBezTo>
                  <a:cubicBezTo>
                    <a:pt x="8257" y="274"/>
                    <a:pt x="13383" y="-74"/>
                    <a:pt x="16678" y="13"/>
                  </a:cubicBezTo>
                  <a:cubicBezTo>
                    <a:pt x="19973" y="100"/>
                    <a:pt x="21437" y="623"/>
                    <a:pt x="21071" y="3236"/>
                  </a:cubicBezTo>
                  <a:cubicBezTo>
                    <a:pt x="20705" y="5849"/>
                    <a:pt x="18508" y="10552"/>
                    <a:pt x="17044" y="13949"/>
                  </a:cubicBezTo>
                  <a:cubicBezTo>
                    <a:pt x="15579" y="17345"/>
                    <a:pt x="14847" y="19436"/>
                    <a:pt x="14115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5130799" y="3343360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429"/>
                    <a:pt x="11400" y="9257"/>
                    <a:pt x="15000" y="5657"/>
                  </a:cubicBezTo>
                  <a:cubicBezTo>
                    <a:pt x="18600" y="2057"/>
                    <a:pt x="201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5768771" y="2588707"/>
              <a:ext cx="111329" cy="22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202" fill="norm" stroke="1" extrusionOk="0">
                  <a:moveTo>
                    <a:pt x="16238" y="2285"/>
                  </a:moveTo>
                  <a:cubicBezTo>
                    <a:pt x="17838" y="1096"/>
                    <a:pt x="19438" y="-93"/>
                    <a:pt x="19838" y="6"/>
                  </a:cubicBezTo>
                  <a:cubicBezTo>
                    <a:pt x="20238" y="105"/>
                    <a:pt x="19438" y="1492"/>
                    <a:pt x="16238" y="4564"/>
                  </a:cubicBezTo>
                  <a:cubicBezTo>
                    <a:pt x="13038" y="7635"/>
                    <a:pt x="7438" y="12391"/>
                    <a:pt x="4038" y="15562"/>
                  </a:cubicBezTo>
                  <a:cubicBezTo>
                    <a:pt x="638" y="18733"/>
                    <a:pt x="-562" y="20318"/>
                    <a:pt x="238" y="20913"/>
                  </a:cubicBezTo>
                  <a:cubicBezTo>
                    <a:pt x="1038" y="21507"/>
                    <a:pt x="3838" y="21111"/>
                    <a:pt x="7638" y="20417"/>
                  </a:cubicBezTo>
                  <a:cubicBezTo>
                    <a:pt x="11438" y="19724"/>
                    <a:pt x="16238" y="18733"/>
                    <a:pt x="21038" y="17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5861050" y="2740110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5951687" y="2651210"/>
              <a:ext cx="106213" cy="18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24" fill="norm" stroke="1" extrusionOk="0">
                  <a:moveTo>
                    <a:pt x="11087" y="0"/>
                  </a:moveTo>
                  <a:cubicBezTo>
                    <a:pt x="7276" y="6000"/>
                    <a:pt x="3464" y="12000"/>
                    <a:pt x="1558" y="15600"/>
                  </a:cubicBezTo>
                  <a:cubicBezTo>
                    <a:pt x="-348" y="19200"/>
                    <a:pt x="-348" y="20400"/>
                    <a:pt x="711" y="21000"/>
                  </a:cubicBezTo>
                  <a:cubicBezTo>
                    <a:pt x="1770" y="21600"/>
                    <a:pt x="3887" y="21600"/>
                    <a:pt x="7487" y="20760"/>
                  </a:cubicBezTo>
                  <a:cubicBezTo>
                    <a:pt x="11087" y="19920"/>
                    <a:pt x="16170" y="18240"/>
                    <a:pt x="21252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6013450" y="2771860"/>
              <a:ext cx="444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472"/>
                    <a:pt x="9257" y="10944"/>
                    <a:pt x="5657" y="14544"/>
                  </a:cubicBezTo>
                  <a:cubicBezTo>
                    <a:pt x="2057" y="18144"/>
                    <a:pt x="1029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5714916" y="3270054"/>
              <a:ext cx="127085" cy="25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54" fill="norm" stroke="1" extrusionOk="0">
                  <a:moveTo>
                    <a:pt x="21260" y="289"/>
                  </a:moveTo>
                  <a:cubicBezTo>
                    <a:pt x="17365" y="112"/>
                    <a:pt x="13470" y="-65"/>
                    <a:pt x="10637" y="24"/>
                  </a:cubicBezTo>
                  <a:cubicBezTo>
                    <a:pt x="7804" y="112"/>
                    <a:pt x="6034" y="466"/>
                    <a:pt x="4263" y="909"/>
                  </a:cubicBezTo>
                  <a:cubicBezTo>
                    <a:pt x="2493" y="1351"/>
                    <a:pt x="722" y="1883"/>
                    <a:pt x="191" y="2679"/>
                  </a:cubicBezTo>
                  <a:cubicBezTo>
                    <a:pt x="-340" y="3476"/>
                    <a:pt x="368" y="4538"/>
                    <a:pt x="722" y="5512"/>
                  </a:cubicBezTo>
                  <a:cubicBezTo>
                    <a:pt x="1076" y="6486"/>
                    <a:pt x="1076" y="7371"/>
                    <a:pt x="1962" y="7902"/>
                  </a:cubicBezTo>
                  <a:cubicBezTo>
                    <a:pt x="2847" y="8433"/>
                    <a:pt x="4617" y="8610"/>
                    <a:pt x="7096" y="9142"/>
                  </a:cubicBezTo>
                  <a:cubicBezTo>
                    <a:pt x="9575" y="9673"/>
                    <a:pt x="12762" y="10558"/>
                    <a:pt x="14178" y="12063"/>
                  </a:cubicBezTo>
                  <a:cubicBezTo>
                    <a:pt x="15594" y="13568"/>
                    <a:pt x="15240" y="15692"/>
                    <a:pt x="14001" y="17197"/>
                  </a:cubicBezTo>
                  <a:cubicBezTo>
                    <a:pt x="12762" y="18702"/>
                    <a:pt x="10637" y="19587"/>
                    <a:pt x="8690" y="20296"/>
                  </a:cubicBezTo>
                  <a:cubicBezTo>
                    <a:pt x="6742" y="21004"/>
                    <a:pt x="4971" y="21535"/>
                    <a:pt x="3909" y="21092"/>
                  </a:cubicBezTo>
                  <a:cubicBezTo>
                    <a:pt x="2847" y="20650"/>
                    <a:pt x="2493" y="19233"/>
                    <a:pt x="2139" y="1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5918200" y="3311610"/>
              <a:ext cx="9525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2376"/>
                  </a:cubicBezTo>
                  <a:cubicBezTo>
                    <a:pt x="9600" y="4752"/>
                    <a:pt x="4800" y="9504"/>
                    <a:pt x="2640" y="12960"/>
                  </a:cubicBezTo>
                  <a:cubicBezTo>
                    <a:pt x="480" y="16416"/>
                    <a:pt x="960" y="18576"/>
                    <a:pt x="2640" y="19872"/>
                  </a:cubicBezTo>
                  <a:cubicBezTo>
                    <a:pt x="4320" y="21168"/>
                    <a:pt x="7200" y="21600"/>
                    <a:pt x="9840" y="21600"/>
                  </a:cubicBezTo>
                  <a:cubicBezTo>
                    <a:pt x="12480" y="21600"/>
                    <a:pt x="14880" y="21168"/>
                    <a:pt x="16560" y="20304"/>
                  </a:cubicBezTo>
                  <a:cubicBezTo>
                    <a:pt x="18240" y="19440"/>
                    <a:pt x="19200" y="18144"/>
                    <a:pt x="16320" y="16956"/>
                  </a:cubicBezTo>
                  <a:cubicBezTo>
                    <a:pt x="13440" y="15768"/>
                    <a:pt x="6720" y="14688"/>
                    <a:pt x="0" y="13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6407149" y="2670765"/>
              <a:ext cx="93545" cy="23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79" fill="norm" stroke="1" extrusionOk="0">
                  <a:moveTo>
                    <a:pt x="0" y="2898"/>
                  </a:moveTo>
                  <a:cubicBezTo>
                    <a:pt x="0" y="1917"/>
                    <a:pt x="0" y="935"/>
                    <a:pt x="1200" y="444"/>
                  </a:cubicBezTo>
                  <a:cubicBezTo>
                    <a:pt x="2400" y="-47"/>
                    <a:pt x="4800" y="-47"/>
                    <a:pt x="7200" y="51"/>
                  </a:cubicBezTo>
                  <a:cubicBezTo>
                    <a:pt x="9600" y="149"/>
                    <a:pt x="12000" y="346"/>
                    <a:pt x="14160" y="1426"/>
                  </a:cubicBezTo>
                  <a:cubicBezTo>
                    <a:pt x="16320" y="2506"/>
                    <a:pt x="18240" y="4469"/>
                    <a:pt x="18720" y="5942"/>
                  </a:cubicBezTo>
                  <a:cubicBezTo>
                    <a:pt x="19200" y="7415"/>
                    <a:pt x="18240" y="8397"/>
                    <a:pt x="16800" y="9280"/>
                  </a:cubicBezTo>
                  <a:cubicBezTo>
                    <a:pt x="15360" y="10164"/>
                    <a:pt x="13440" y="10949"/>
                    <a:pt x="13680" y="11538"/>
                  </a:cubicBezTo>
                  <a:cubicBezTo>
                    <a:pt x="13920" y="12128"/>
                    <a:pt x="16320" y="12520"/>
                    <a:pt x="18240" y="13109"/>
                  </a:cubicBezTo>
                  <a:cubicBezTo>
                    <a:pt x="20160" y="13698"/>
                    <a:pt x="21600" y="14484"/>
                    <a:pt x="21120" y="15760"/>
                  </a:cubicBezTo>
                  <a:cubicBezTo>
                    <a:pt x="20640" y="17037"/>
                    <a:pt x="18240" y="18804"/>
                    <a:pt x="15600" y="19884"/>
                  </a:cubicBezTo>
                  <a:cubicBezTo>
                    <a:pt x="12960" y="20964"/>
                    <a:pt x="10080" y="21357"/>
                    <a:pt x="7440" y="21455"/>
                  </a:cubicBezTo>
                  <a:cubicBezTo>
                    <a:pt x="4800" y="21553"/>
                    <a:pt x="2400" y="21357"/>
                    <a:pt x="1440" y="20768"/>
                  </a:cubicBezTo>
                  <a:cubicBezTo>
                    <a:pt x="480" y="20178"/>
                    <a:pt x="960" y="19197"/>
                    <a:pt x="3840" y="17822"/>
                  </a:cubicBezTo>
                  <a:cubicBezTo>
                    <a:pt x="6720" y="16448"/>
                    <a:pt x="12000" y="14680"/>
                    <a:pt x="17280" y="12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6530958" y="2751210"/>
              <a:ext cx="97446" cy="14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0596" fill="norm" stroke="1" extrusionOk="0">
                  <a:moveTo>
                    <a:pt x="16879" y="227"/>
                  </a:moveTo>
                  <a:cubicBezTo>
                    <a:pt x="11029" y="4427"/>
                    <a:pt x="5179" y="8627"/>
                    <a:pt x="2254" y="11927"/>
                  </a:cubicBezTo>
                  <a:cubicBezTo>
                    <a:pt x="-671" y="15227"/>
                    <a:pt x="-671" y="17627"/>
                    <a:pt x="1804" y="19127"/>
                  </a:cubicBezTo>
                  <a:cubicBezTo>
                    <a:pt x="4279" y="20627"/>
                    <a:pt x="9229" y="21227"/>
                    <a:pt x="13279" y="19727"/>
                  </a:cubicBezTo>
                  <a:cubicBezTo>
                    <a:pt x="17329" y="18227"/>
                    <a:pt x="20479" y="14627"/>
                    <a:pt x="20704" y="10877"/>
                  </a:cubicBezTo>
                  <a:cubicBezTo>
                    <a:pt x="20929" y="7127"/>
                    <a:pt x="18229" y="3227"/>
                    <a:pt x="15754" y="1427"/>
                  </a:cubicBezTo>
                  <a:cubicBezTo>
                    <a:pt x="13279" y="-373"/>
                    <a:pt x="11029" y="-73"/>
                    <a:pt x="8779" y="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6438864" y="3184610"/>
              <a:ext cx="13803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12579" y="0"/>
                  </a:moveTo>
                  <a:cubicBezTo>
                    <a:pt x="9677" y="3462"/>
                    <a:pt x="6776" y="6923"/>
                    <a:pt x="4841" y="9000"/>
                  </a:cubicBezTo>
                  <a:cubicBezTo>
                    <a:pt x="2907" y="11077"/>
                    <a:pt x="1940" y="11769"/>
                    <a:pt x="1134" y="12462"/>
                  </a:cubicBezTo>
                  <a:cubicBezTo>
                    <a:pt x="328" y="13154"/>
                    <a:pt x="-317" y="13846"/>
                    <a:pt x="167" y="14262"/>
                  </a:cubicBezTo>
                  <a:cubicBezTo>
                    <a:pt x="650" y="14677"/>
                    <a:pt x="2262" y="14815"/>
                    <a:pt x="4841" y="14608"/>
                  </a:cubicBezTo>
                  <a:cubicBezTo>
                    <a:pt x="7420" y="14400"/>
                    <a:pt x="10967" y="13846"/>
                    <a:pt x="13546" y="13431"/>
                  </a:cubicBezTo>
                  <a:cubicBezTo>
                    <a:pt x="16125" y="13015"/>
                    <a:pt x="17737" y="12738"/>
                    <a:pt x="19026" y="12254"/>
                  </a:cubicBezTo>
                  <a:cubicBezTo>
                    <a:pt x="20316" y="11769"/>
                    <a:pt x="21283" y="11077"/>
                    <a:pt x="20961" y="10662"/>
                  </a:cubicBezTo>
                  <a:cubicBezTo>
                    <a:pt x="20638" y="10246"/>
                    <a:pt x="19026" y="10108"/>
                    <a:pt x="17898" y="10385"/>
                  </a:cubicBezTo>
                  <a:cubicBezTo>
                    <a:pt x="16770" y="10662"/>
                    <a:pt x="16125" y="11354"/>
                    <a:pt x="15802" y="13292"/>
                  </a:cubicBezTo>
                  <a:cubicBezTo>
                    <a:pt x="15480" y="15231"/>
                    <a:pt x="15480" y="18415"/>
                    <a:pt x="15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6630579" y="3221050"/>
              <a:ext cx="119471" cy="27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14" fill="norm" stroke="1" extrusionOk="0">
                  <a:moveTo>
                    <a:pt x="21389" y="126"/>
                  </a:moveTo>
                  <a:cubicBezTo>
                    <a:pt x="19494" y="-35"/>
                    <a:pt x="17600" y="-196"/>
                    <a:pt x="14947" y="691"/>
                  </a:cubicBezTo>
                  <a:cubicBezTo>
                    <a:pt x="12294" y="1577"/>
                    <a:pt x="8884" y="3511"/>
                    <a:pt x="6231" y="6413"/>
                  </a:cubicBezTo>
                  <a:cubicBezTo>
                    <a:pt x="3578" y="9314"/>
                    <a:pt x="1684" y="13183"/>
                    <a:pt x="736" y="15520"/>
                  </a:cubicBezTo>
                  <a:cubicBezTo>
                    <a:pt x="-211" y="17858"/>
                    <a:pt x="-211" y="18664"/>
                    <a:pt x="547" y="19389"/>
                  </a:cubicBezTo>
                  <a:cubicBezTo>
                    <a:pt x="1305" y="20114"/>
                    <a:pt x="2821" y="20759"/>
                    <a:pt x="4526" y="21082"/>
                  </a:cubicBezTo>
                  <a:cubicBezTo>
                    <a:pt x="6231" y="21404"/>
                    <a:pt x="8126" y="21404"/>
                    <a:pt x="9831" y="21001"/>
                  </a:cubicBezTo>
                  <a:cubicBezTo>
                    <a:pt x="11536" y="20598"/>
                    <a:pt x="13052" y="19792"/>
                    <a:pt x="13810" y="18986"/>
                  </a:cubicBezTo>
                  <a:cubicBezTo>
                    <a:pt x="14568" y="18180"/>
                    <a:pt x="14568" y="17374"/>
                    <a:pt x="12673" y="16326"/>
                  </a:cubicBezTo>
                  <a:cubicBezTo>
                    <a:pt x="10778" y="15279"/>
                    <a:pt x="6989" y="13989"/>
                    <a:pt x="4715" y="13344"/>
                  </a:cubicBezTo>
                  <a:cubicBezTo>
                    <a:pt x="2442" y="12700"/>
                    <a:pt x="1684" y="12700"/>
                    <a:pt x="926" y="1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7083190" y="2597986"/>
              <a:ext cx="99217" cy="2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13" fill="norm" stroke="1" extrusionOk="0">
                  <a:moveTo>
                    <a:pt x="15575" y="4345"/>
                  </a:moveTo>
                  <a:cubicBezTo>
                    <a:pt x="16925" y="3654"/>
                    <a:pt x="18275" y="2962"/>
                    <a:pt x="19400" y="2098"/>
                  </a:cubicBezTo>
                  <a:cubicBezTo>
                    <a:pt x="20525" y="1234"/>
                    <a:pt x="21425" y="198"/>
                    <a:pt x="20975" y="25"/>
                  </a:cubicBezTo>
                  <a:cubicBezTo>
                    <a:pt x="20525" y="-148"/>
                    <a:pt x="18725" y="543"/>
                    <a:pt x="15125" y="2962"/>
                  </a:cubicBezTo>
                  <a:cubicBezTo>
                    <a:pt x="11525" y="5382"/>
                    <a:pt x="6125" y="9529"/>
                    <a:pt x="3200" y="12553"/>
                  </a:cubicBezTo>
                  <a:cubicBezTo>
                    <a:pt x="275" y="15577"/>
                    <a:pt x="-175" y="17478"/>
                    <a:pt x="50" y="18860"/>
                  </a:cubicBezTo>
                  <a:cubicBezTo>
                    <a:pt x="275" y="20242"/>
                    <a:pt x="1175" y="21106"/>
                    <a:pt x="3650" y="21279"/>
                  </a:cubicBezTo>
                  <a:cubicBezTo>
                    <a:pt x="6125" y="21452"/>
                    <a:pt x="10175" y="20934"/>
                    <a:pt x="12425" y="20242"/>
                  </a:cubicBezTo>
                  <a:cubicBezTo>
                    <a:pt x="14675" y="19551"/>
                    <a:pt x="15125" y="18687"/>
                    <a:pt x="12875" y="17910"/>
                  </a:cubicBezTo>
                  <a:cubicBezTo>
                    <a:pt x="10625" y="17132"/>
                    <a:pt x="5675" y="16441"/>
                    <a:pt x="725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7287122" y="2620254"/>
              <a:ext cx="124679" cy="29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541" fill="norm" stroke="1" extrusionOk="0">
                  <a:moveTo>
                    <a:pt x="448" y="4637"/>
                  </a:moveTo>
                  <a:cubicBezTo>
                    <a:pt x="94" y="3854"/>
                    <a:pt x="-260" y="3071"/>
                    <a:pt x="271" y="2445"/>
                  </a:cubicBezTo>
                  <a:cubicBezTo>
                    <a:pt x="802" y="1819"/>
                    <a:pt x="2219" y="1350"/>
                    <a:pt x="4874" y="958"/>
                  </a:cubicBezTo>
                  <a:cubicBezTo>
                    <a:pt x="7530" y="567"/>
                    <a:pt x="11425" y="254"/>
                    <a:pt x="14258" y="98"/>
                  </a:cubicBezTo>
                  <a:cubicBezTo>
                    <a:pt x="17091" y="-59"/>
                    <a:pt x="18861" y="-59"/>
                    <a:pt x="19924" y="332"/>
                  </a:cubicBezTo>
                  <a:cubicBezTo>
                    <a:pt x="20986" y="724"/>
                    <a:pt x="21340" y="1506"/>
                    <a:pt x="19924" y="3932"/>
                  </a:cubicBezTo>
                  <a:cubicBezTo>
                    <a:pt x="18507" y="6358"/>
                    <a:pt x="15320" y="10428"/>
                    <a:pt x="13196" y="13637"/>
                  </a:cubicBezTo>
                  <a:cubicBezTo>
                    <a:pt x="11071" y="16845"/>
                    <a:pt x="10009" y="19193"/>
                    <a:pt x="8947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7321549" y="2790910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131860" y="3262364"/>
              <a:ext cx="124266" cy="26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267" fill="norm" stroke="1" extrusionOk="0">
                  <a:moveTo>
                    <a:pt x="15799" y="3420"/>
                  </a:moveTo>
                  <a:cubicBezTo>
                    <a:pt x="12612" y="2238"/>
                    <a:pt x="9425" y="1057"/>
                    <a:pt x="6946" y="467"/>
                  </a:cubicBezTo>
                  <a:cubicBezTo>
                    <a:pt x="4467" y="-124"/>
                    <a:pt x="2697" y="-124"/>
                    <a:pt x="1458" y="298"/>
                  </a:cubicBezTo>
                  <a:cubicBezTo>
                    <a:pt x="218" y="720"/>
                    <a:pt x="-490" y="1563"/>
                    <a:pt x="395" y="3167"/>
                  </a:cubicBezTo>
                  <a:cubicBezTo>
                    <a:pt x="1280" y="4770"/>
                    <a:pt x="3759" y="7132"/>
                    <a:pt x="6061" y="9242"/>
                  </a:cubicBezTo>
                  <a:cubicBezTo>
                    <a:pt x="8362" y="11351"/>
                    <a:pt x="10487" y="13207"/>
                    <a:pt x="10841" y="15148"/>
                  </a:cubicBezTo>
                  <a:cubicBezTo>
                    <a:pt x="11195" y="17089"/>
                    <a:pt x="9779" y="19114"/>
                    <a:pt x="8185" y="20210"/>
                  </a:cubicBezTo>
                  <a:cubicBezTo>
                    <a:pt x="6592" y="21307"/>
                    <a:pt x="4821" y="21476"/>
                    <a:pt x="3759" y="21054"/>
                  </a:cubicBezTo>
                  <a:cubicBezTo>
                    <a:pt x="2697" y="20632"/>
                    <a:pt x="2343" y="19620"/>
                    <a:pt x="3759" y="17848"/>
                  </a:cubicBezTo>
                  <a:cubicBezTo>
                    <a:pt x="5176" y="16076"/>
                    <a:pt x="8362" y="13545"/>
                    <a:pt x="11549" y="11013"/>
                  </a:cubicBezTo>
                  <a:cubicBezTo>
                    <a:pt x="14736" y="8482"/>
                    <a:pt x="17923" y="5951"/>
                    <a:pt x="19517" y="4264"/>
                  </a:cubicBezTo>
                  <a:cubicBezTo>
                    <a:pt x="21110" y="2576"/>
                    <a:pt x="21110" y="1732"/>
                    <a:pt x="20048" y="1226"/>
                  </a:cubicBezTo>
                  <a:cubicBezTo>
                    <a:pt x="18985" y="720"/>
                    <a:pt x="16861" y="551"/>
                    <a:pt x="15976" y="804"/>
                  </a:cubicBezTo>
                  <a:cubicBezTo>
                    <a:pt x="15090" y="1057"/>
                    <a:pt x="15444" y="1732"/>
                    <a:pt x="15799" y="2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7366000" y="3247868"/>
              <a:ext cx="177800" cy="25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3130"/>
                  </a:moveTo>
                  <a:cubicBezTo>
                    <a:pt x="1286" y="2093"/>
                    <a:pt x="2571" y="1056"/>
                    <a:pt x="4629" y="452"/>
                  </a:cubicBezTo>
                  <a:cubicBezTo>
                    <a:pt x="6686" y="-153"/>
                    <a:pt x="9514" y="-326"/>
                    <a:pt x="11314" y="1056"/>
                  </a:cubicBezTo>
                  <a:cubicBezTo>
                    <a:pt x="13114" y="2439"/>
                    <a:pt x="13886" y="5376"/>
                    <a:pt x="12857" y="8573"/>
                  </a:cubicBezTo>
                  <a:cubicBezTo>
                    <a:pt x="11829" y="11770"/>
                    <a:pt x="9000" y="15226"/>
                    <a:pt x="7329" y="17386"/>
                  </a:cubicBezTo>
                  <a:cubicBezTo>
                    <a:pt x="5657" y="19546"/>
                    <a:pt x="5143" y="20410"/>
                    <a:pt x="5529" y="20842"/>
                  </a:cubicBezTo>
                  <a:cubicBezTo>
                    <a:pt x="5914" y="21274"/>
                    <a:pt x="7200" y="21274"/>
                    <a:pt x="10029" y="21015"/>
                  </a:cubicBezTo>
                  <a:cubicBezTo>
                    <a:pt x="12857" y="20756"/>
                    <a:pt x="17229" y="20237"/>
                    <a:pt x="21600" y="19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7823149" y="2648300"/>
              <a:ext cx="124661" cy="27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05" fill="norm" stroke="1" extrusionOk="0">
                  <a:moveTo>
                    <a:pt x="11693" y="3195"/>
                  </a:moveTo>
                  <a:cubicBezTo>
                    <a:pt x="12756" y="2535"/>
                    <a:pt x="13818" y="1876"/>
                    <a:pt x="15234" y="1299"/>
                  </a:cubicBezTo>
                  <a:cubicBezTo>
                    <a:pt x="16651" y="721"/>
                    <a:pt x="18421" y="227"/>
                    <a:pt x="18067" y="62"/>
                  </a:cubicBezTo>
                  <a:cubicBezTo>
                    <a:pt x="17713" y="-103"/>
                    <a:pt x="15234" y="62"/>
                    <a:pt x="12402" y="557"/>
                  </a:cubicBezTo>
                  <a:cubicBezTo>
                    <a:pt x="9569" y="1051"/>
                    <a:pt x="6382" y="1876"/>
                    <a:pt x="4434" y="3112"/>
                  </a:cubicBezTo>
                  <a:cubicBezTo>
                    <a:pt x="2487" y="4349"/>
                    <a:pt x="1779" y="5998"/>
                    <a:pt x="1070" y="7482"/>
                  </a:cubicBezTo>
                  <a:cubicBezTo>
                    <a:pt x="362" y="8966"/>
                    <a:pt x="-346" y="10285"/>
                    <a:pt x="185" y="10862"/>
                  </a:cubicBezTo>
                  <a:cubicBezTo>
                    <a:pt x="716" y="11439"/>
                    <a:pt x="2487" y="11274"/>
                    <a:pt x="5851" y="11604"/>
                  </a:cubicBezTo>
                  <a:cubicBezTo>
                    <a:pt x="9215" y="11934"/>
                    <a:pt x="14172" y="12758"/>
                    <a:pt x="17182" y="13582"/>
                  </a:cubicBezTo>
                  <a:cubicBezTo>
                    <a:pt x="20192" y="14407"/>
                    <a:pt x="21254" y="15231"/>
                    <a:pt x="20723" y="16550"/>
                  </a:cubicBezTo>
                  <a:cubicBezTo>
                    <a:pt x="20192" y="17870"/>
                    <a:pt x="18067" y="19683"/>
                    <a:pt x="15943" y="20590"/>
                  </a:cubicBezTo>
                  <a:cubicBezTo>
                    <a:pt x="13818" y="21497"/>
                    <a:pt x="11693" y="21497"/>
                    <a:pt x="11162" y="20837"/>
                  </a:cubicBezTo>
                  <a:cubicBezTo>
                    <a:pt x="10631" y="20178"/>
                    <a:pt x="11693" y="18859"/>
                    <a:pt x="12756" y="17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8013700" y="2676575"/>
              <a:ext cx="102100" cy="25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24" fill="norm" stroke="1" extrusionOk="0">
                  <a:moveTo>
                    <a:pt x="10580" y="2145"/>
                  </a:moveTo>
                  <a:cubicBezTo>
                    <a:pt x="9698" y="1252"/>
                    <a:pt x="8816" y="360"/>
                    <a:pt x="9478" y="92"/>
                  </a:cubicBezTo>
                  <a:cubicBezTo>
                    <a:pt x="10139" y="-176"/>
                    <a:pt x="12343" y="181"/>
                    <a:pt x="14327" y="627"/>
                  </a:cubicBezTo>
                  <a:cubicBezTo>
                    <a:pt x="16310" y="1074"/>
                    <a:pt x="18073" y="1609"/>
                    <a:pt x="18735" y="2769"/>
                  </a:cubicBezTo>
                  <a:cubicBezTo>
                    <a:pt x="19396" y="3930"/>
                    <a:pt x="18955" y="5715"/>
                    <a:pt x="17633" y="6786"/>
                  </a:cubicBezTo>
                  <a:cubicBezTo>
                    <a:pt x="16310" y="7857"/>
                    <a:pt x="14106" y="8214"/>
                    <a:pt x="13886" y="8660"/>
                  </a:cubicBezTo>
                  <a:cubicBezTo>
                    <a:pt x="13665" y="9107"/>
                    <a:pt x="15429" y="9642"/>
                    <a:pt x="17192" y="10178"/>
                  </a:cubicBezTo>
                  <a:cubicBezTo>
                    <a:pt x="18955" y="10713"/>
                    <a:pt x="20718" y="11249"/>
                    <a:pt x="21159" y="12588"/>
                  </a:cubicBezTo>
                  <a:cubicBezTo>
                    <a:pt x="21600" y="13926"/>
                    <a:pt x="20718" y="16069"/>
                    <a:pt x="16971" y="17675"/>
                  </a:cubicBezTo>
                  <a:cubicBezTo>
                    <a:pt x="13224" y="19282"/>
                    <a:pt x="6612" y="20353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884329" y="3346294"/>
              <a:ext cx="110321" cy="21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81" fill="norm" stroke="1" extrusionOk="0">
                  <a:moveTo>
                    <a:pt x="21241" y="968"/>
                  </a:moveTo>
                  <a:cubicBezTo>
                    <a:pt x="17166" y="548"/>
                    <a:pt x="13090" y="129"/>
                    <a:pt x="10033" y="24"/>
                  </a:cubicBezTo>
                  <a:cubicBezTo>
                    <a:pt x="6977" y="-81"/>
                    <a:pt x="4939" y="129"/>
                    <a:pt x="3513" y="1282"/>
                  </a:cubicBezTo>
                  <a:cubicBezTo>
                    <a:pt x="2086" y="2436"/>
                    <a:pt x="1271" y="4533"/>
                    <a:pt x="660" y="6210"/>
                  </a:cubicBezTo>
                  <a:cubicBezTo>
                    <a:pt x="49" y="7888"/>
                    <a:pt x="-359" y="9146"/>
                    <a:pt x="456" y="9566"/>
                  </a:cubicBezTo>
                  <a:cubicBezTo>
                    <a:pt x="1271" y="9985"/>
                    <a:pt x="3309" y="9566"/>
                    <a:pt x="5347" y="9251"/>
                  </a:cubicBezTo>
                  <a:cubicBezTo>
                    <a:pt x="7384" y="8936"/>
                    <a:pt x="9422" y="8727"/>
                    <a:pt x="11867" y="9356"/>
                  </a:cubicBezTo>
                  <a:cubicBezTo>
                    <a:pt x="14313" y="9985"/>
                    <a:pt x="17166" y="11453"/>
                    <a:pt x="18796" y="12816"/>
                  </a:cubicBezTo>
                  <a:cubicBezTo>
                    <a:pt x="20426" y="14179"/>
                    <a:pt x="20833" y="15437"/>
                    <a:pt x="19611" y="16801"/>
                  </a:cubicBezTo>
                  <a:cubicBezTo>
                    <a:pt x="18388" y="18164"/>
                    <a:pt x="15535" y="19632"/>
                    <a:pt x="12479" y="20470"/>
                  </a:cubicBezTo>
                  <a:cubicBezTo>
                    <a:pt x="9422" y="21309"/>
                    <a:pt x="6162" y="21519"/>
                    <a:pt x="4532" y="20995"/>
                  </a:cubicBezTo>
                  <a:cubicBezTo>
                    <a:pt x="2901" y="20470"/>
                    <a:pt x="2901" y="19212"/>
                    <a:pt x="2901" y="17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8108950" y="3289650"/>
              <a:ext cx="122853" cy="29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04" fill="norm" stroke="1" extrusionOk="0">
                  <a:moveTo>
                    <a:pt x="0" y="3453"/>
                  </a:moveTo>
                  <a:cubicBezTo>
                    <a:pt x="0" y="2681"/>
                    <a:pt x="0" y="1910"/>
                    <a:pt x="2563" y="1293"/>
                  </a:cubicBezTo>
                  <a:cubicBezTo>
                    <a:pt x="5125" y="675"/>
                    <a:pt x="10251" y="213"/>
                    <a:pt x="13729" y="58"/>
                  </a:cubicBezTo>
                  <a:cubicBezTo>
                    <a:pt x="17207" y="-96"/>
                    <a:pt x="19037" y="58"/>
                    <a:pt x="20136" y="521"/>
                  </a:cubicBezTo>
                  <a:cubicBezTo>
                    <a:pt x="21234" y="984"/>
                    <a:pt x="21600" y="1755"/>
                    <a:pt x="20868" y="3607"/>
                  </a:cubicBezTo>
                  <a:cubicBezTo>
                    <a:pt x="20136" y="5458"/>
                    <a:pt x="18305" y="8390"/>
                    <a:pt x="16292" y="11553"/>
                  </a:cubicBezTo>
                  <a:cubicBezTo>
                    <a:pt x="14278" y="14715"/>
                    <a:pt x="12081" y="18110"/>
                    <a:pt x="9885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8128000" y="3489410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4400"/>
                    <a:pt x="7513" y="7200"/>
                    <a:pt x="11113" y="3600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8534333" y="2726187"/>
              <a:ext cx="105901" cy="20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05" fill="norm" stroke="1" extrusionOk="0">
                  <a:moveTo>
                    <a:pt x="13990" y="805"/>
                  </a:moveTo>
                  <a:cubicBezTo>
                    <a:pt x="11872" y="355"/>
                    <a:pt x="9755" y="-95"/>
                    <a:pt x="7849" y="18"/>
                  </a:cubicBezTo>
                  <a:cubicBezTo>
                    <a:pt x="5943" y="130"/>
                    <a:pt x="4249" y="805"/>
                    <a:pt x="3190" y="1705"/>
                  </a:cubicBezTo>
                  <a:cubicBezTo>
                    <a:pt x="2131" y="2605"/>
                    <a:pt x="1708" y="3730"/>
                    <a:pt x="1072" y="5418"/>
                  </a:cubicBezTo>
                  <a:cubicBezTo>
                    <a:pt x="437" y="7105"/>
                    <a:pt x="-410" y="9355"/>
                    <a:pt x="225" y="10143"/>
                  </a:cubicBezTo>
                  <a:cubicBezTo>
                    <a:pt x="861" y="10930"/>
                    <a:pt x="2978" y="10255"/>
                    <a:pt x="5096" y="9693"/>
                  </a:cubicBezTo>
                  <a:cubicBezTo>
                    <a:pt x="7214" y="9130"/>
                    <a:pt x="9331" y="8680"/>
                    <a:pt x="11449" y="8343"/>
                  </a:cubicBezTo>
                  <a:cubicBezTo>
                    <a:pt x="13566" y="8005"/>
                    <a:pt x="15684" y="7780"/>
                    <a:pt x="17590" y="8680"/>
                  </a:cubicBezTo>
                  <a:cubicBezTo>
                    <a:pt x="19496" y="9580"/>
                    <a:pt x="21190" y="11605"/>
                    <a:pt x="21190" y="13630"/>
                  </a:cubicBezTo>
                  <a:cubicBezTo>
                    <a:pt x="21190" y="15655"/>
                    <a:pt x="19496" y="17680"/>
                    <a:pt x="17166" y="19142"/>
                  </a:cubicBezTo>
                  <a:cubicBezTo>
                    <a:pt x="14837" y="20605"/>
                    <a:pt x="11872" y="21505"/>
                    <a:pt x="9755" y="21505"/>
                  </a:cubicBezTo>
                  <a:cubicBezTo>
                    <a:pt x="7637" y="21505"/>
                    <a:pt x="6366" y="20605"/>
                    <a:pt x="5096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680450" y="2766518"/>
              <a:ext cx="69098" cy="22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505" fill="norm" stroke="1" extrusionOk="0">
                  <a:moveTo>
                    <a:pt x="0" y="1705"/>
                  </a:moveTo>
                  <a:cubicBezTo>
                    <a:pt x="2469" y="1105"/>
                    <a:pt x="4937" y="505"/>
                    <a:pt x="7714" y="205"/>
                  </a:cubicBezTo>
                  <a:cubicBezTo>
                    <a:pt x="10491" y="-95"/>
                    <a:pt x="13577" y="-95"/>
                    <a:pt x="15429" y="405"/>
                  </a:cubicBezTo>
                  <a:cubicBezTo>
                    <a:pt x="17280" y="905"/>
                    <a:pt x="17897" y="1905"/>
                    <a:pt x="16354" y="3005"/>
                  </a:cubicBezTo>
                  <a:cubicBezTo>
                    <a:pt x="14811" y="4105"/>
                    <a:pt x="11109" y="5305"/>
                    <a:pt x="10800" y="6105"/>
                  </a:cubicBezTo>
                  <a:cubicBezTo>
                    <a:pt x="10491" y="6905"/>
                    <a:pt x="13577" y="7305"/>
                    <a:pt x="16354" y="7805"/>
                  </a:cubicBezTo>
                  <a:cubicBezTo>
                    <a:pt x="19131" y="8305"/>
                    <a:pt x="21600" y="8905"/>
                    <a:pt x="19131" y="11205"/>
                  </a:cubicBezTo>
                  <a:cubicBezTo>
                    <a:pt x="16663" y="13505"/>
                    <a:pt x="9257" y="17505"/>
                    <a:pt x="1851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618504" y="3331271"/>
              <a:ext cx="72945" cy="16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297" fill="norm" stroke="1" extrusionOk="0">
                  <a:moveTo>
                    <a:pt x="17559" y="751"/>
                  </a:moveTo>
                  <a:cubicBezTo>
                    <a:pt x="14559" y="474"/>
                    <a:pt x="11559" y="197"/>
                    <a:pt x="8559" y="58"/>
                  </a:cubicBezTo>
                  <a:cubicBezTo>
                    <a:pt x="5559" y="-80"/>
                    <a:pt x="2559" y="-80"/>
                    <a:pt x="1059" y="1305"/>
                  </a:cubicBezTo>
                  <a:cubicBezTo>
                    <a:pt x="-441" y="2689"/>
                    <a:pt x="-441" y="5458"/>
                    <a:pt x="1659" y="8089"/>
                  </a:cubicBezTo>
                  <a:cubicBezTo>
                    <a:pt x="3759" y="10720"/>
                    <a:pt x="7959" y="13212"/>
                    <a:pt x="10359" y="15151"/>
                  </a:cubicBezTo>
                  <a:cubicBezTo>
                    <a:pt x="12759" y="17089"/>
                    <a:pt x="13359" y="18474"/>
                    <a:pt x="12459" y="19582"/>
                  </a:cubicBezTo>
                  <a:cubicBezTo>
                    <a:pt x="11559" y="20689"/>
                    <a:pt x="9159" y="21520"/>
                    <a:pt x="7959" y="21243"/>
                  </a:cubicBezTo>
                  <a:cubicBezTo>
                    <a:pt x="6759" y="20966"/>
                    <a:pt x="6759" y="19582"/>
                    <a:pt x="7659" y="17366"/>
                  </a:cubicBezTo>
                  <a:cubicBezTo>
                    <a:pt x="8559" y="15151"/>
                    <a:pt x="10359" y="12105"/>
                    <a:pt x="12159" y="10028"/>
                  </a:cubicBezTo>
                  <a:cubicBezTo>
                    <a:pt x="13959" y="7951"/>
                    <a:pt x="15759" y="6843"/>
                    <a:pt x="17559" y="5597"/>
                  </a:cubicBezTo>
                  <a:cubicBezTo>
                    <a:pt x="19359" y="4351"/>
                    <a:pt x="21159" y="2966"/>
                    <a:pt x="20559" y="2689"/>
                  </a:cubicBezTo>
                  <a:cubicBezTo>
                    <a:pt x="19959" y="2412"/>
                    <a:pt x="16959" y="3243"/>
                    <a:pt x="13959" y="4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725405" y="3387810"/>
              <a:ext cx="49353" cy="11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259" fill="norm" stroke="1" extrusionOk="0">
                  <a:moveTo>
                    <a:pt x="13285" y="0"/>
                  </a:moveTo>
                  <a:cubicBezTo>
                    <a:pt x="8785" y="1630"/>
                    <a:pt x="4285" y="3260"/>
                    <a:pt x="2035" y="5298"/>
                  </a:cubicBezTo>
                  <a:cubicBezTo>
                    <a:pt x="-215" y="7336"/>
                    <a:pt x="-215" y="9781"/>
                    <a:pt x="235" y="12430"/>
                  </a:cubicBezTo>
                  <a:cubicBezTo>
                    <a:pt x="685" y="15079"/>
                    <a:pt x="1585" y="17932"/>
                    <a:pt x="4285" y="19562"/>
                  </a:cubicBezTo>
                  <a:cubicBezTo>
                    <a:pt x="6985" y="21192"/>
                    <a:pt x="11485" y="21600"/>
                    <a:pt x="15085" y="20989"/>
                  </a:cubicBezTo>
                  <a:cubicBezTo>
                    <a:pt x="18685" y="20377"/>
                    <a:pt x="21385" y="18747"/>
                    <a:pt x="20935" y="15894"/>
                  </a:cubicBezTo>
                  <a:cubicBezTo>
                    <a:pt x="20485" y="13042"/>
                    <a:pt x="16885" y="8966"/>
                    <a:pt x="13285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9093116" y="2727410"/>
              <a:ext cx="139785" cy="24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08" fill="norm" stroke="1" extrusionOk="0">
                  <a:moveTo>
                    <a:pt x="21290" y="2215"/>
                  </a:moveTo>
                  <a:cubicBezTo>
                    <a:pt x="20323" y="1477"/>
                    <a:pt x="19356" y="738"/>
                    <a:pt x="17260" y="369"/>
                  </a:cubicBezTo>
                  <a:cubicBezTo>
                    <a:pt x="15165" y="0"/>
                    <a:pt x="11941" y="0"/>
                    <a:pt x="9523" y="0"/>
                  </a:cubicBezTo>
                  <a:cubicBezTo>
                    <a:pt x="7105" y="0"/>
                    <a:pt x="5493" y="0"/>
                    <a:pt x="3881" y="0"/>
                  </a:cubicBezTo>
                  <a:cubicBezTo>
                    <a:pt x="2269" y="0"/>
                    <a:pt x="657" y="0"/>
                    <a:pt x="174" y="738"/>
                  </a:cubicBezTo>
                  <a:cubicBezTo>
                    <a:pt x="-310" y="1477"/>
                    <a:pt x="335" y="2954"/>
                    <a:pt x="657" y="4154"/>
                  </a:cubicBezTo>
                  <a:cubicBezTo>
                    <a:pt x="980" y="5354"/>
                    <a:pt x="980" y="6277"/>
                    <a:pt x="980" y="7292"/>
                  </a:cubicBezTo>
                  <a:cubicBezTo>
                    <a:pt x="980" y="8308"/>
                    <a:pt x="980" y="9415"/>
                    <a:pt x="1786" y="10062"/>
                  </a:cubicBezTo>
                  <a:cubicBezTo>
                    <a:pt x="2591" y="10708"/>
                    <a:pt x="4203" y="10892"/>
                    <a:pt x="6621" y="10985"/>
                  </a:cubicBezTo>
                  <a:cubicBezTo>
                    <a:pt x="9039" y="11077"/>
                    <a:pt x="12263" y="11077"/>
                    <a:pt x="14359" y="11908"/>
                  </a:cubicBezTo>
                  <a:cubicBezTo>
                    <a:pt x="16454" y="12738"/>
                    <a:pt x="17421" y="14400"/>
                    <a:pt x="16293" y="16154"/>
                  </a:cubicBezTo>
                  <a:cubicBezTo>
                    <a:pt x="15165" y="17908"/>
                    <a:pt x="11941" y="19754"/>
                    <a:pt x="9523" y="20677"/>
                  </a:cubicBezTo>
                  <a:cubicBezTo>
                    <a:pt x="7105" y="21600"/>
                    <a:pt x="5493" y="21600"/>
                    <a:pt x="4848" y="20954"/>
                  </a:cubicBezTo>
                  <a:cubicBezTo>
                    <a:pt x="4203" y="20308"/>
                    <a:pt x="4526" y="19015"/>
                    <a:pt x="4848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9337587" y="2740110"/>
              <a:ext cx="11538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4066" y="1309"/>
                  </a:moveTo>
                  <a:cubicBezTo>
                    <a:pt x="7923" y="655"/>
                    <a:pt x="11780" y="0"/>
                    <a:pt x="14673" y="0"/>
                  </a:cubicBezTo>
                  <a:cubicBezTo>
                    <a:pt x="17566" y="0"/>
                    <a:pt x="19494" y="655"/>
                    <a:pt x="20459" y="2509"/>
                  </a:cubicBezTo>
                  <a:cubicBezTo>
                    <a:pt x="21423" y="4364"/>
                    <a:pt x="21423" y="7418"/>
                    <a:pt x="18337" y="10255"/>
                  </a:cubicBezTo>
                  <a:cubicBezTo>
                    <a:pt x="15252" y="13091"/>
                    <a:pt x="9080" y="15709"/>
                    <a:pt x="5223" y="17455"/>
                  </a:cubicBezTo>
                  <a:cubicBezTo>
                    <a:pt x="1366" y="19200"/>
                    <a:pt x="-177" y="20073"/>
                    <a:pt x="16" y="20618"/>
                  </a:cubicBezTo>
                  <a:cubicBezTo>
                    <a:pt x="209" y="21164"/>
                    <a:pt x="2137" y="21382"/>
                    <a:pt x="5802" y="21491"/>
                  </a:cubicBezTo>
                  <a:cubicBezTo>
                    <a:pt x="9466" y="21600"/>
                    <a:pt x="14866" y="21600"/>
                    <a:pt x="20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9059451" y="3395622"/>
              <a:ext cx="122649" cy="21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030" fill="norm" stroke="1" extrusionOk="0">
                  <a:moveTo>
                    <a:pt x="20860" y="489"/>
                  </a:moveTo>
                  <a:cubicBezTo>
                    <a:pt x="19060" y="66"/>
                    <a:pt x="17260" y="-358"/>
                    <a:pt x="14020" y="489"/>
                  </a:cubicBezTo>
                  <a:cubicBezTo>
                    <a:pt x="10780" y="1336"/>
                    <a:pt x="6100" y="3454"/>
                    <a:pt x="3220" y="6313"/>
                  </a:cubicBezTo>
                  <a:cubicBezTo>
                    <a:pt x="340" y="9171"/>
                    <a:pt x="-740" y="12771"/>
                    <a:pt x="520" y="15313"/>
                  </a:cubicBezTo>
                  <a:cubicBezTo>
                    <a:pt x="1780" y="17854"/>
                    <a:pt x="5380" y="19336"/>
                    <a:pt x="8080" y="20183"/>
                  </a:cubicBezTo>
                  <a:cubicBezTo>
                    <a:pt x="10780" y="21030"/>
                    <a:pt x="12580" y="21242"/>
                    <a:pt x="12940" y="20818"/>
                  </a:cubicBezTo>
                  <a:cubicBezTo>
                    <a:pt x="13300" y="20395"/>
                    <a:pt x="12220" y="19336"/>
                    <a:pt x="10960" y="18489"/>
                  </a:cubicBezTo>
                  <a:cubicBezTo>
                    <a:pt x="9700" y="17642"/>
                    <a:pt x="8260" y="17007"/>
                    <a:pt x="6640" y="16477"/>
                  </a:cubicBezTo>
                  <a:cubicBezTo>
                    <a:pt x="5020" y="15948"/>
                    <a:pt x="3220" y="15524"/>
                    <a:pt x="2320" y="15630"/>
                  </a:cubicBezTo>
                  <a:cubicBezTo>
                    <a:pt x="1420" y="15736"/>
                    <a:pt x="1420" y="16371"/>
                    <a:pt x="1420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9328150" y="3356060"/>
              <a:ext cx="1962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0" y="0"/>
                  </a:moveTo>
                  <a:cubicBezTo>
                    <a:pt x="8640" y="584"/>
                    <a:pt x="17280" y="1168"/>
                    <a:pt x="19440" y="4184"/>
                  </a:cubicBezTo>
                  <a:cubicBezTo>
                    <a:pt x="21600" y="7200"/>
                    <a:pt x="17280" y="12649"/>
                    <a:pt x="14040" y="15957"/>
                  </a:cubicBezTo>
                  <a:cubicBezTo>
                    <a:pt x="10800" y="19265"/>
                    <a:pt x="8640" y="20432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9800166" y="2697787"/>
              <a:ext cx="108279" cy="25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51" fill="norm" stroke="1" extrusionOk="0">
                  <a:moveTo>
                    <a:pt x="20769" y="2478"/>
                  </a:moveTo>
                  <a:cubicBezTo>
                    <a:pt x="21185" y="1592"/>
                    <a:pt x="21600" y="707"/>
                    <a:pt x="20769" y="265"/>
                  </a:cubicBezTo>
                  <a:cubicBezTo>
                    <a:pt x="19938" y="-178"/>
                    <a:pt x="17862" y="-178"/>
                    <a:pt x="14746" y="1150"/>
                  </a:cubicBezTo>
                  <a:cubicBezTo>
                    <a:pt x="11631" y="2478"/>
                    <a:pt x="7477" y="5133"/>
                    <a:pt x="4569" y="7966"/>
                  </a:cubicBezTo>
                  <a:cubicBezTo>
                    <a:pt x="1662" y="10799"/>
                    <a:pt x="0" y="13809"/>
                    <a:pt x="0" y="16111"/>
                  </a:cubicBezTo>
                  <a:cubicBezTo>
                    <a:pt x="0" y="18412"/>
                    <a:pt x="1662" y="20006"/>
                    <a:pt x="3531" y="20714"/>
                  </a:cubicBezTo>
                  <a:cubicBezTo>
                    <a:pt x="5400" y="21422"/>
                    <a:pt x="7477" y="21245"/>
                    <a:pt x="8723" y="20360"/>
                  </a:cubicBezTo>
                  <a:cubicBezTo>
                    <a:pt x="9969" y="19474"/>
                    <a:pt x="10385" y="17881"/>
                    <a:pt x="9346" y="16907"/>
                  </a:cubicBezTo>
                  <a:cubicBezTo>
                    <a:pt x="8308" y="15933"/>
                    <a:pt x="5815" y="15579"/>
                    <a:pt x="5608" y="15402"/>
                  </a:cubicBezTo>
                  <a:cubicBezTo>
                    <a:pt x="5400" y="15225"/>
                    <a:pt x="7477" y="15225"/>
                    <a:pt x="9554" y="15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931378" y="2805727"/>
              <a:ext cx="102836" cy="13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298" fill="norm" stroke="1" extrusionOk="0">
                  <a:moveTo>
                    <a:pt x="10372" y="2658"/>
                  </a:moveTo>
                  <a:cubicBezTo>
                    <a:pt x="9076" y="1329"/>
                    <a:pt x="7780" y="0"/>
                    <a:pt x="6268" y="0"/>
                  </a:cubicBezTo>
                  <a:cubicBezTo>
                    <a:pt x="4756" y="0"/>
                    <a:pt x="3028" y="1329"/>
                    <a:pt x="1732" y="3655"/>
                  </a:cubicBezTo>
                  <a:cubicBezTo>
                    <a:pt x="436" y="5982"/>
                    <a:pt x="-428" y="9305"/>
                    <a:pt x="220" y="12462"/>
                  </a:cubicBezTo>
                  <a:cubicBezTo>
                    <a:pt x="868" y="15618"/>
                    <a:pt x="3028" y="18609"/>
                    <a:pt x="6484" y="20105"/>
                  </a:cubicBezTo>
                  <a:cubicBezTo>
                    <a:pt x="9940" y="21600"/>
                    <a:pt x="14692" y="21600"/>
                    <a:pt x="17500" y="20603"/>
                  </a:cubicBezTo>
                  <a:cubicBezTo>
                    <a:pt x="20308" y="19606"/>
                    <a:pt x="21172" y="17612"/>
                    <a:pt x="20956" y="14788"/>
                  </a:cubicBezTo>
                  <a:cubicBezTo>
                    <a:pt x="20740" y="11963"/>
                    <a:pt x="19444" y="8308"/>
                    <a:pt x="16636" y="6480"/>
                  </a:cubicBezTo>
                  <a:cubicBezTo>
                    <a:pt x="13828" y="4652"/>
                    <a:pt x="9508" y="4652"/>
                    <a:pt x="6484" y="5483"/>
                  </a:cubicBezTo>
                  <a:cubicBezTo>
                    <a:pt x="3460" y="6314"/>
                    <a:pt x="1732" y="7975"/>
                    <a:pt x="4" y="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9789542" y="3375110"/>
              <a:ext cx="103759" cy="18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53" fill="norm" stroke="1" extrusionOk="0">
                  <a:moveTo>
                    <a:pt x="21176" y="0"/>
                  </a:moveTo>
                  <a:cubicBezTo>
                    <a:pt x="16856" y="0"/>
                    <a:pt x="12536" y="0"/>
                    <a:pt x="9080" y="1005"/>
                  </a:cubicBezTo>
                  <a:cubicBezTo>
                    <a:pt x="5624" y="2009"/>
                    <a:pt x="3032" y="4019"/>
                    <a:pt x="1520" y="5902"/>
                  </a:cubicBezTo>
                  <a:cubicBezTo>
                    <a:pt x="8" y="7786"/>
                    <a:pt x="-424" y="9544"/>
                    <a:pt x="440" y="10172"/>
                  </a:cubicBezTo>
                  <a:cubicBezTo>
                    <a:pt x="1304" y="10800"/>
                    <a:pt x="3464" y="10298"/>
                    <a:pt x="5624" y="9921"/>
                  </a:cubicBezTo>
                  <a:cubicBezTo>
                    <a:pt x="7784" y="9544"/>
                    <a:pt x="9944" y="9293"/>
                    <a:pt x="11888" y="9670"/>
                  </a:cubicBezTo>
                  <a:cubicBezTo>
                    <a:pt x="13832" y="10047"/>
                    <a:pt x="15560" y="11051"/>
                    <a:pt x="16640" y="12809"/>
                  </a:cubicBezTo>
                  <a:cubicBezTo>
                    <a:pt x="17720" y="14567"/>
                    <a:pt x="18152" y="17079"/>
                    <a:pt x="17504" y="18712"/>
                  </a:cubicBezTo>
                  <a:cubicBezTo>
                    <a:pt x="16856" y="20344"/>
                    <a:pt x="15128" y="21098"/>
                    <a:pt x="13184" y="21349"/>
                  </a:cubicBezTo>
                  <a:cubicBezTo>
                    <a:pt x="11240" y="21600"/>
                    <a:pt x="9080" y="21349"/>
                    <a:pt x="692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9935497" y="3419560"/>
              <a:ext cx="5940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16434" y="4200"/>
                  </a:moveTo>
                  <a:cubicBezTo>
                    <a:pt x="17179" y="3200"/>
                    <a:pt x="17924" y="2200"/>
                    <a:pt x="16806" y="1400"/>
                  </a:cubicBezTo>
                  <a:cubicBezTo>
                    <a:pt x="15689" y="600"/>
                    <a:pt x="12710" y="0"/>
                    <a:pt x="9731" y="0"/>
                  </a:cubicBezTo>
                  <a:cubicBezTo>
                    <a:pt x="6751" y="0"/>
                    <a:pt x="3772" y="600"/>
                    <a:pt x="1910" y="1800"/>
                  </a:cubicBezTo>
                  <a:cubicBezTo>
                    <a:pt x="48" y="3000"/>
                    <a:pt x="-697" y="4800"/>
                    <a:pt x="793" y="5600"/>
                  </a:cubicBezTo>
                  <a:cubicBezTo>
                    <a:pt x="2282" y="6400"/>
                    <a:pt x="6006" y="6200"/>
                    <a:pt x="9731" y="5900"/>
                  </a:cubicBezTo>
                  <a:cubicBezTo>
                    <a:pt x="13455" y="5600"/>
                    <a:pt x="17179" y="5200"/>
                    <a:pt x="19041" y="5500"/>
                  </a:cubicBezTo>
                  <a:cubicBezTo>
                    <a:pt x="20903" y="5800"/>
                    <a:pt x="20903" y="6800"/>
                    <a:pt x="20903" y="9600"/>
                  </a:cubicBezTo>
                  <a:cubicBezTo>
                    <a:pt x="20903" y="12400"/>
                    <a:pt x="20903" y="17000"/>
                    <a:pt x="209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0267949" y="2725021"/>
              <a:ext cx="209551" cy="20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2232"/>
                  </a:moveTo>
                  <a:cubicBezTo>
                    <a:pt x="1309" y="1351"/>
                    <a:pt x="2618" y="469"/>
                    <a:pt x="3927" y="139"/>
                  </a:cubicBezTo>
                  <a:cubicBezTo>
                    <a:pt x="5236" y="-192"/>
                    <a:pt x="6545" y="28"/>
                    <a:pt x="7309" y="1241"/>
                  </a:cubicBezTo>
                  <a:cubicBezTo>
                    <a:pt x="8073" y="2453"/>
                    <a:pt x="8291" y="4657"/>
                    <a:pt x="7418" y="7412"/>
                  </a:cubicBezTo>
                  <a:cubicBezTo>
                    <a:pt x="6545" y="10167"/>
                    <a:pt x="4582" y="13473"/>
                    <a:pt x="3055" y="15898"/>
                  </a:cubicBezTo>
                  <a:cubicBezTo>
                    <a:pt x="1527" y="18322"/>
                    <a:pt x="436" y="19865"/>
                    <a:pt x="545" y="20637"/>
                  </a:cubicBezTo>
                  <a:cubicBezTo>
                    <a:pt x="655" y="21408"/>
                    <a:pt x="1964" y="21408"/>
                    <a:pt x="5673" y="20196"/>
                  </a:cubicBezTo>
                  <a:cubicBezTo>
                    <a:pt x="9382" y="18984"/>
                    <a:pt x="15491" y="16559"/>
                    <a:pt x="21600" y="14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0428347" y="2741105"/>
              <a:ext cx="93603" cy="23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30" fill="norm" stroke="1" extrusionOk="0">
                  <a:moveTo>
                    <a:pt x="21226" y="487"/>
                  </a:moveTo>
                  <a:cubicBezTo>
                    <a:pt x="18826" y="102"/>
                    <a:pt x="16426" y="-284"/>
                    <a:pt x="13066" y="295"/>
                  </a:cubicBezTo>
                  <a:cubicBezTo>
                    <a:pt x="9706" y="873"/>
                    <a:pt x="5386" y="2416"/>
                    <a:pt x="3706" y="4441"/>
                  </a:cubicBezTo>
                  <a:cubicBezTo>
                    <a:pt x="2026" y="6466"/>
                    <a:pt x="2986" y="8973"/>
                    <a:pt x="4666" y="11095"/>
                  </a:cubicBezTo>
                  <a:cubicBezTo>
                    <a:pt x="6346" y="13216"/>
                    <a:pt x="8746" y="14952"/>
                    <a:pt x="9946" y="16302"/>
                  </a:cubicBezTo>
                  <a:cubicBezTo>
                    <a:pt x="11146" y="17652"/>
                    <a:pt x="11146" y="18616"/>
                    <a:pt x="10186" y="19484"/>
                  </a:cubicBezTo>
                  <a:cubicBezTo>
                    <a:pt x="9226" y="20352"/>
                    <a:pt x="7306" y="21123"/>
                    <a:pt x="5386" y="21220"/>
                  </a:cubicBezTo>
                  <a:cubicBezTo>
                    <a:pt x="3466" y="21316"/>
                    <a:pt x="1546" y="20737"/>
                    <a:pt x="586" y="19773"/>
                  </a:cubicBezTo>
                  <a:cubicBezTo>
                    <a:pt x="-374" y="18809"/>
                    <a:pt x="-374" y="17459"/>
                    <a:pt x="2266" y="15627"/>
                  </a:cubicBezTo>
                  <a:cubicBezTo>
                    <a:pt x="4906" y="13795"/>
                    <a:pt x="10186" y="11480"/>
                    <a:pt x="13306" y="9841"/>
                  </a:cubicBezTo>
                  <a:cubicBezTo>
                    <a:pt x="16426" y="8202"/>
                    <a:pt x="17386" y="7237"/>
                    <a:pt x="16426" y="6852"/>
                  </a:cubicBezTo>
                  <a:cubicBezTo>
                    <a:pt x="15466" y="6466"/>
                    <a:pt x="12586" y="6659"/>
                    <a:pt x="9706" y="7141"/>
                  </a:cubicBezTo>
                  <a:cubicBezTo>
                    <a:pt x="6826" y="7623"/>
                    <a:pt x="3946" y="8395"/>
                    <a:pt x="1066" y="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0300708" y="3400510"/>
              <a:ext cx="8406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4490" y="0"/>
                  </a:moveTo>
                  <a:cubicBezTo>
                    <a:pt x="2910" y="2571"/>
                    <a:pt x="1329" y="5143"/>
                    <a:pt x="539" y="6857"/>
                  </a:cubicBezTo>
                  <a:cubicBezTo>
                    <a:pt x="-251" y="8571"/>
                    <a:pt x="-251" y="9429"/>
                    <a:pt x="1066" y="9771"/>
                  </a:cubicBezTo>
                  <a:cubicBezTo>
                    <a:pt x="2383" y="10114"/>
                    <a:pt x="5017" y="9943"/>
                    <a:pt x="7651" y="9600"/>
                  </a:cubicBezTo>
                  <a:cubicBezTo>
                    <a:pt x="10286" y="9257"/>
                    <a:pt x="12920" y="8743"/>
                    <a:pt x="15290" y="8229"/>
                  </a:cubicBezTo>
                  <a:cubicBezTo>
                    <a:pt x="17661" y="7714"/>
                    <a:pt x="19769" y="7200"/>
                    <a:pt x="20559" y="7371"/>
                  </a:cubicBezTo>
                  <a:cubicBezTo>
                    <a:pt x="21349" y="7543"/>
                    <a:pt x="20822" y="8400"/>
                    <a:pt x="19242" y="10886"/>
                  </a:cubicBezTo>
                  <a:cubicBezTo>
                    <a:pt x="17661" y="13371"/>
                    <a:pt x="15027" y="17486"/>
                    <a:pt x="12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0407649" y="3435345"/>
              <a:ext cx="73316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502" fill="norm" stroke="1" extrusionOk="0">
                  <a:moveTo>
                    <a:pt x="12600" y="1613"/>
                  </a:moveTo>
                  <a:cubicBezTo>
                    <a:pt x="14400" y="757"/>
                    <a:pt x="16200" y="-98"/>
                    <a:pt x="17700" y="9"/>
                  </a:cubicBezTo>
                  <a:cubicBezTo>
                    <a:pt x="19200" y="116"/>
                    <a:pt x="20400" y="1185"/>
                    <a:pt x="20700" y="2254"/>
                  </a:cubicBezTo>
                  <a:cubicBezTo>
                    <a:pt x="21000" y="3324"/>
                    <a:pt x="20400" y="4393"/>
                    <a:pt x="18300" y="5676"/>
                  </a:cubicBezTo>
                  <a:cubicBezTo>
                    <a:pt x="16200" y="6959"/>
                    <a:pt x="12600" y="8456"/>
                    <a:pt x="12300" y="9312"/>
                  </a:cubicBezTo>
                  <a:cubicBezTo>
                    <a:pt x="12000" y="10167"/>
                    <a:pt x="15000" y="10381"/>
                    <a:pt x="17400" y="10916"/>
                  </a:cubicBezTo>
                  <a:cubicBezTo>
                    <a:pt x="19800" y="11451"/>
                    <a:pt x="21600" y="12306"/>
                    <a:pt x="20400" y="14124"/>
                  </a:cubicBezTo>
                  <a:cubicBezTo>
                    <a:pt x="19200" y="15942"/>
                    <a:pt x="15000" y="18722"/>
                    <a:pt x="11100" y="20112"/>
                  </a:cubicBezTo>
                  <a:cubicBezTo>
                    <a:pt x="7200" y="21502"/>
                    <a:pt x="3600" y="21502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140919" y="97297"/>
              <a:ext cx="194698" cy="30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92" fill="norm" stroke="1" extrusionOk="0">
                  <a:moveTo>
                    <a:pt x="5803" y="986"/>
                  </a:moveTo>
                  <a:cubicBezTo>
                    <a:pt x="8358" y="1436"/>
                    <a:pt x="10912" y="1886"/>
                    <a:pt x="13119" y="1886"/>
                  </a:cubicBezTo>
                  <a:cubicBezTo>
                    <a:pt x="15325" y="1886"/>
                    <a:pt x="17183" y="1436"/>
                    <a:pt x="18693" y="986"/>
                  </a:cubicBezTo>
                  <a:cubicBezTo>
                    <a:pt x="20203" y="536"/>
                    <a:pt x="21364" y="86"/>
                    <a:pt x="21364" y="11"/>
                  </a:cubicBezTo>
                  <a:cubicBezTo>
                    <a:pt x="21364" y="-64"/>
                    <a:pt x="20203" y="236"/>
                    <a:pt x="17648" y="1211"/>
                  </a:cubicBezTo>
                  <a:cubicBezTo>
                    <a:pt x="15093" y="2186"/>
                    <a:pt x="11145" y="3836"/>
                    <a:pt x="8938" y="5261"/>
                  </a:cubicBezTo>
                  <a:cubicBezTo>
                    <a:pt x="6732" y="6686"/>
                    <a:pt x="6267" y="7886"/>
                    <a:pt x="6616" y="8486"/>
                  </a:cubicBezTo>
                  <a:cubicBezTo>
                    <a:pt x="6964" y="9086"/>
                    <a:pt x="8125" y="9086"/>
                    <a:pt x="9403" y="9086"/>
                  </a:cubicBezTo>
                  <a:cubicBezTo>
                    <a:pt x="10680" y="9086"/>
                    <a:pt x="12074" y="9086"/>
                    <a:pt x="13351" y="9161"/>
                  </a:cubicBezTo>
                  <a:cubicBezTo>
                    <a:pt x="14629" y="9236"/>
                    <a:pt x="15790" y="9386"/>
                    <a:pt x="15906" y="9836"/>
                  </a:cubicBezTo>
                  <a:cubicBezTo>
                    <a:pt x="16022" y="10286"/>
                    <a:pt x="15093" y="11036"/>
                    <a:pt x="12654" y="12311"/>
                  </a:cubicBezTo>
                  <a:cubicBezTo>
                    <a:pt x="10216" y="13586"/>
                    <a:pt x="6267" y="15386"/>
                    <a:pt x="3945" y="16586"/>
                  </a:cubicBezTo>
                  <a:cubicBezTo>
                    <a:pt x="1622" y="17786"/>
                    <a:pt x="925" y="18386"/>
                    <a:pt x="461" y="19061"/>
                  </a:cubicBezTo>
                  <a:cubicBezTo>
                    <a:pt x="-4" y="19736"/>
                    <a:pt x="-236" y="20486"/>
                    <a:pt x="345" y="20936"/>
                  </a:cubicBezTo>
                  <a:cubicBezTo>
                    <a:pt x="925" y="21386"/>
                    <a:pt x="2319" y="21536"/>
                    <a:pt x="5803" y="21236"/>
                  </a:cubicBezTo>
                  <a:cubicBezTo>
                    <a:pt x="9287" y="20936"/>
                    <a:pt x="14861" y="20186"/>
                    <a:pt x="20435" y="1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350105" y="223393"/>
              <a:ext cx="173896" cy="16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41" fill="norm" stroke="1" extrusionOk="0">
                  <a:moveTo>
                    <a:pt x="300" y="7754"/>
                  </a:moveTo>
                  <a:cubicBezTo>
                    <a:pt x="40" y="5815"/>
                    <a:pt x="-220" y="3877"/>
                    <a:pt x="300" y="2769"/>
                  </a:cubicBezTo>
                  <a:cubicBezTo>
                    <a:pt x="821" y="1662"/>
                    <a:pt x="2122" y="1385"/>
                    <a:pt x="3684" y="2631"/>
                  </a:cubicBezTo>
                  <a:cubicBezTo>
                    <a:pt x="5245" y="3877"/>
                    <a:pt x="7067" y="6646"/>
                    <a:pt x="7717" y="9415"/>
                  </a:cubicBezTo>
                  <a:cubicBezTo>
                    <a:pt x="8368" y="12185"/>
                    <a:pt x="7847" y="14954"/>
                    <a:pt x="7197" y="16892"/>
                  </a:cubicBezTo>
                  <a:cubicBezTo>
                    <a:pt x="6546" y="18831"/>
                    <a:pt x="5766" y="19938"/>
                    <a:pt x="4725" y="20631"/>
                  </a:cubicBezTo>
                  <a:cubicBezTo>
                    <a:pt x="3684" y="21323"/>
                    <a:pt x="2382" y="21600"/>
                    <a:pt x="1862" y="21046"/>
                  </a:cubicBezTo>
                  <a:cubicBezTo>
                    <a:pt x="1341" y="20492"/>
                    <a:pt x="1602" y="19108"/>
                    <a:pt x="3814" y="16338"/>
                  </a:cubicBezTo>
                  <a:cubicBezTo>
                    <a:pt x="6026" y="13569"/>
                    <a:pt x="10190" y="9415"/>
                    <a:pt x="12922" y="6923"/>
                  </a:cubicBezTo>
                  <a:cubicBezTo>
                    <a:pt x="15655" y="4431"/>
                    <a:pt x="16956" y="3600"/>
                    <a:pt x="18257" y="2492"/>
                  </a:cubicBezTo>
                  <a:cubicBezTo>
                    <a:pt x="19558" y="1385"/>
                    <a:pt x="20860" y="0"/>
                    <a:pt x="20860" y="0"/>
                  </a:cubicBezTo>
                  <a:cubicBezTo>
                    <a:pt x="20860" y="0"/>
                    <a:pt x="19558" y="1385"/>
                    <a:pt x="18517" y="2769"/>
                  </a:cubicBezTo>
                  <a:cubicBezTo>
                    <a:pt x="17476" y="4154"/>
                    <a:pt x="16696" y="5538"/>
                    <a:pt x="17216" y="7615"/>
                  </a:cubicBezTo>
                  <a:cubicBezTo>
                    <a:pt x="17737" y="9692"/>
                    <a:pt x="19558" y="12462"/>
                    <a:pt x="21380" y="15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557704" y="227164"/>
              <a:ext cx="156797" cy="11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37" fill="norm" stroke="1" extrusionOk="0">
                  <a:moveTo>
                    <a:pt x="15286" y="827"/>
                  </a:moveTo>
                  <a:cubicBezTo>
                    <a:pt x="13558" y="82"/>
                    <a:pt x="11830" y="-663"/>
                    <a:pt x="9238" y="1013"/>
                  </a:cubicBezTo>
                  <a:cubicBezTo>
                    <a:pt x="6646" y="2689"/>
                    <a:pt x="3190" y="6785"/>
                    <a:pt x="1462" y="9765"/>
                  </a:cubicBezTo>
                  <a:cubicBezTo>
                    <a:pt x="-266" y="12744"/>
                    <a:pt x="-266" y="14606"/>
                    <a:pt x="454" y="15909"/>
                  </a:cubicBezTo>
                  <a:cubicBezTo>
                    <a:pt x="1174" y="17213"/>
                    <a:pt x="2614" y="17958"/>
                    <a:pt x="4054" y="17958"/>
                  </a:cubicBezTo>
                  <a:cubicBezTo>
                    <a:pt x="5494" y="17958"/>
                    <a:pt x="6934" y="17213"/>
                    <a:pt x="8374" y="15351"/>
                  </a:cubicBezTo>
                  <a:cubicBezTo>
                    <a:pt x="9814" y="13489"/>
                    <a:pt x="11254" y="10509"/>
                    <a:pt x="12694" y="10882"/>
                  </a:cubicBezTo>
                  <a:cubicBezTo>
                    <a:pt x="14134" y="11254"/>
                    <a:pt x="15574" y="14978"/>
                    <a:pt x="17014" y="17213"/>
                  </a:cubicBezTo>
                  <a:cubicBezTo>
                    <a:pt x="18454" y="19447"/>
                    <a:pt x="19894" y="20192"/>
                    <a:pt x="21334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746250" y="240093"/>
              <a:ext cx="160642" cy="19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93" fill="norm" stroke="1" extrusionOk="0">
                  <a:moveTo>
                    <a:pt x="0" y="1883"/>
                  </a:moveTo>
                  <a:cubicBezTo>
                    <a:pt x="842" y="2812"/>
                    <a:pt x="1683" y="3741"/>
                    <a:pt x="2104" y="4903"/>
                  </a:cubicBezTo>
                  <a:cubicBezTo>
                    <a:pt x="2525" y="6064"/>
                    <a:pt x="2525" y="7458"/>
                    <a:pt x="2244" y="8735"/>
                  </a:cubicBezTo>
                  <a:cubicBezTo>
                    <a:pt x="1964" y="10012"/>
                    <a:pt x="1403" y="11174"/>
                    <a:pt x="1122" y="11058"/>
                  </a:cubicBezTo>
                  <a:cubicBezTo>
                    <a:pt x="842" y="10941"/>
                    <a:pt x="842" y="9548"/>
                    <a:pt x="1122" y="8270"/>
                  </a:cubicBezTo>
                  <a:cubicBezTo>
                    <a:pt x="1403" y="6993"/>
                    <a:pt x="1964" y="5832"/>
                    <a:pt x="2805" y="4787"/>
                  </a:cubicBezTo>
                  <a:cubicBezTo>
                    <a:pt x="3647" y="3741"/>
                    <a:pt x="4769" y="2812"/>
                    <a:pt x="5891" y="2696"/>
                  </a:cubicBezTo>
                  <a:cubicBezTo>
                    <a:pt x="7013" y="2580"/>
                    <a:pt x="8135" y="3277"/>
                    <a:pt x="8836" y="4206"/>
                  </a:cubicBezTo>
                  <a:cubicBezTo>
                    <a:pt x="9538" y="5135"/>
                    <a:pt x="9818" y="6296"/>
                    <a:pt x="10519" y="6528"/>
                  </a:cubicBezTo>
                  <a:cubicBezTo>
                    <a:pt x="11221" y="6761"/>
                    <a:pt x="12343" y="6064"/>
                    <a:pt x="13325" y="5251"/>
                  </a:cubicBezTo>
                  <a:cubicBezTo>
                    <a:pt x="14306" y="4438"/>
                    <a:pt x="15148" y="3509"/>
                    <a:pt x="16551" y="2348"/>
                  </a:cubicBezTo>
                  <a:cubicBezTo>
                    <a:pt x="17953" y="1187"/>
                    <a:pt x="19917" y="-207"/>
                    <a:pt x="20758" y="25"/>
                  </a:cubicBezTo>
                  <a:cubicBezTo>
                    <a:pt x="21600" y="258"/>
                    <a:pt x="21319" y="2116"/>
                    <a:pt x="20758" y="5948"/>
                  </a:cubicBezTo>
                  <a:cubicBezTo>
                    <a:pt x="20197" y="9780"/>
                    <a:pt x="19356" y="15587"/>
                    <a:pt x="18514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956225" y="176526"/>
              <a:ext cx="111951" cy="41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05" fill="norm" stroke="1" extrusionOk="0">
                  <a:moveTo>
                    <a:pt x="5920" y="4864"/>
                  </a:moveTo>
                  <a:cubicBezTo>
                    <a:pt x="5120" y="7399"/>
                    <a:pt x="4320" y="9934"/>
                    <a:pt x="3520" y="12523"/>
                  </a:cubicBezTo>
                  <a:cubicBezTo>
                    <a:pt x="2720" y="15113"/>
                    <a:pt x="1920" y="17758"/>
                    <a:pt x="1520" y="19356"/>
                  </a:cubicBezTo>
                  <a:cubicBezTo>
                    <a:pt x="1120" y="20954"/>
                    <a:pt x="1120" y="21505"/>
                    <a:pt x="920" y="21505"/>
                  </a:cubicBezTo>
                  <a:cubicBezTo>
                    <a:pt x="720" y="21505"/>
                    <a:pt x="320" y="20954"/>
                    <a:pt x="120" y="18695"/>
                  </a:cubicBezTo>
                  <a:cubicBezTo>
                    <a:pt x="-80" y="16436"/>
                    <a:pt x="-80" y="12468"/>
                    <a:pt x="520" y="9327"/>
                  </a:cubicBezTo>
                  <a:cubicBezTo>
                    <a:pt x="1120" y="6187"/>
                    <a:pt x="2320" y="3872"/>
                    <a:pt x="3720" y="2440"/>
                  </a:cubicBezTo>
                  <a:cubicBezTo>
                    <a:pt x="5120" y="1007"/>
                    <a:pt x="6720" y="456"/>
                    <a:pt x="8520" y="181"/>
                  </a:cubicBezTo>
                  <a:cubicBezTo>
                    <a:pt x="10320" y="-95"/>
                    <a:pt x="12320" y="-95"/>
                    <a:pt x="14520" y="456"/>
                  </a:cubicBezTo>
                  <a:cubicBezTo>
                    <a:pt x="16720" y="1007"/>
                    <a:pt x="19120" y="2109"/>
                    <a:pt x="20320" y="3266"/>
                  </a:cubicBezTo>
                  <a:cubicBezTo>
                    <a:pt x="21520" y="4423"/>
                    <a:pt x="21520" y="5636"/>
                    <a:pt x="19720" y="6627"/>
                  </a:cubicBezTo>
                  <a:cubicBezTo>
                    <a:pt x="17920" y="7619"/>
                    <a:pt x="14320" y="8391"/>
                    <a:pt x="11520" y="8666"/>
                  </a:cubicBezTo>
                  <a:cubicBezTo>
                    <a:pt x="8720" y="8942"/>
                    <a:pt x="6720" y="8721"/>
                    <a:pt x="4720" y="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083357" y="79460"/>
              <a:ext cx="17089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5530" y="0"/>
                  </a:moveTo>
                  <a:cubicBezTo>
                    <a:pt x="3663" y="5023"/>
                    <a:pt x="1797" y="10047"/>
                    <a:pt x="863" y="13060"/>
                  </a:cubicBezTo>
                  <a:cubicBezTo>
                    <a:pt x="-70" y="16074"/>
                    <a:pt x="-70" y="17079"/>
                    <a:pt x="63" y="18000"/>
                  </a:cubicBezTo>
                  <a:cubicBezTo>
                    <a:pt x="197" y="18921"/>
                    <a:pt x="463" y="19758"/>
                    <a:pt x="1263" y="20093"/>
                  </a:cubicBezTo>
                  <a:cubicBezTo>
                    <a:pt x="2063" y="20428"/>
                    <a:pt x="3397" y="20260"/>
                    <a:pt x="5397" y="19256"/>
                  </a:cubicBezTo>
                  <a:cubicBezTo>
                    <a:pt x="7397" y="18251"/>
                    <a:pt x="10063" y="16409"/>
                    <a:pt x="11663" y="14986"/>
                  </a:cubicBezTo>
                  <a:cubicBezTo>
                    <a:pt x="13263" y="13563"/>
                    <a:pt x="13797" y="12558"/>
                    <a:pt x="13397" y="12223"/>
                  </a:cubicBezTo>
                  <a:cubicBezTo>
                    <a:pt x="12997" y="11888"/>
                    <a:pt x="11663" y="12223"/>
                    <a:pt x="10197" y="13144"/>
                  </a:cubicBezTo>
                  <a:cubicBezTo>
                    <a:pt x="8730" y="14065"/>
                    <a:pt x="7130" y="15572"/>
                    <a:pt x="6597" y="16744"/>
                  </a:cubicBezTo>
                  <a:cubicBezTo>
                    <a:pt x="6063" y="17916"/>
                    <a:pt x="6597" y="18753"/>
                    <a:pt x="9263" y="19507"/>
                  </a:cubicBezTo>
                  <a:cubicBezTo>
                    <a:pt x="11930" y="20260"/>
                    <a:pt x="16730" y="20930"/>
                    <a:pt x="21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441450" y="460460"/>
              <a:ext cx="469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4400"/>
                    <a:pt x="7005" y="7200"/>
                    <a:pt x="10605" y="3600"/>
                  </a:cubicBezTo>
                  <a:cubicBezTo>
                    <a:pt x="14205" y="0"/>
                    <a:pt x="179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600199" y="441410"/>
              <a:ext cx="400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9200"/>
                    <a:pt x="4114" y="16800"/>
                    <a:pt x="7714" y="13200"/>
                  </a:cubicBezTo>
                  <a:cubicBezTo>
                    <a:pt x="11314" y="9600"/>
                    <a:pt x="164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413000" y="24456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444750" y="32076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2806700" y="60154"/>
              <a:ext cx="25400" cy="33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080"/>
                  </a:moveTo>
                  <a:cubicBezTo>
                    <a:pt x="0" y="1117"/>
                    <a:pt x="0" y="154"/>
                    <a:pt x="1800" y="17"/>
                  </a:cubicBezTo>
                  <a:cubicBezTo>
                    <a:pt x="3600" y="-121"/>
                    <a:pt x="7200" y="567"/>
                    <a:pt x="9000" y="3112"/>
                  </a:cubicBezTo>
                  <a:cubicBezTo>
                    <a:pt x="10800" y="5657"/>
                    <a:pt x="10800" y="10060"/>
                    <a:pt x="12600" y="13431"/>
                  </a:cubicBezTo>
                  <a:cubicBezTo>
                    <a:pt x="14400" y="16801"/>
                    <a:pt x="18000" y="19140"/>
                    <a:pt x="2160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892143" y="225078"/>
              <a:ext cx="174907" cy="12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561" fill="norm" stroke="1" extrusionOk="0">
                  <a:moveTo>
                    <a:pt x="424" y="4184"/>
                  </a:moveTo>
                  <a:cubicBezTo>
                    <a:pt x="685" y="7613"/>
                    <a:pt x="945" y="11041"/>
                    <a:pt x="945" y="14127"/>
                  </a:cubicBezTo>
                  <a:cubicBezTo>
                    <a:pt x="945" y="17213"/>
                    <a:pt x="685" y="19955"/>
                    <a:pt x="424" y="20470"/>
                  </a:cubicBezTo>
                  <a:cubicBezTo>
                    <a:pt x="164" y="20984"/>
                    <a:pt x="-96" y="19270"/>
                    <a:pt x="34" y="16355"/>
                  </a:cubicBezTo>
                  <a:cubicBezTo>
                    <a:pt x="164" y="13441"/>
                    <a:pt x="685" y="9327"/>
                    <a:pt x="1335" y="6413"/>
                  </a:cubicBezTo>
                  <a:cubicBezTo>
                    <a:pt x="1986" y="3498"/>
                    <a:pt x="2767" y="1784"/>
                    <a:pt x="3808" y="755"/>
                  </a:cubicBezTo>
                  <a:cubicBezTo>
                    <a:pt x="4849" y="-273"/>
                    <a:pt x="6150" y="-616"/>
                    <a:pt x="7451" y="2127"/>
                  </a:cubicBezTo>
                  <a:cubicBezTo>
                    <a:pt x="8752" y="4870"/>
                    <a:pt x="10053" y="10698"/>
                    <a:pt x="10834" y="11727"/>
                  </a:cubicBezTo>
                  <a:cubicBezTo>
                    <a:pt x="11615" y="12755"/>
                    <a:pt x="11875" y="8984"/>
                    <a:pt x="12786" y="6070"/>
                  </a:cubicBezTo>
                  <a:cubicBezTo>
                    <a:pt x="13697" y="3155"/>
                    <a:pt x="15258" y="1098"/>
                    <a:pt x="16299" y="927"/>
                  </a:cubicBezTo>
                  <a:cubicBezTo>
                    <a:pt x="17340" y="755"/>
                    <a:pt x="17861" y="2470"/>
                    <a:pt x="18641" y="5555"/>
                  </a:cubicBezTo>
                  <a:cubicBezTo>
                    <a:pt x="19422" y="8641"/>
                    <a:pt x="20463" y="13098"/>
                    <a:pt x="21504" y="17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095349" y="210293"/>
              <a:ext cx="104663" cy="38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05" fill="norm" stroke="1" extrusionOk="0">
                  <a:moveTo>
                    <a:pt x="4502" y="3291"/>
                  </a:moveTo>
                  <a:cubicBezTo>
                    <a:pt x="4502" y="8078"/>
                    <a:pt x="4502" y="12865"/>
                    <a:pt x="4290" y="15667"/>
                  </a:cubicBezTo>
                  <a:cubicBezTo>
                    <a:pt x="4078" y="18469"/>
                    <a:pt x="3655" y="19287"/>
                    <a:pt x="3019" y="20046"/>
                  </a:cubicBezTo>
                  <a:cubicBezTo>
                    <a:pt x="2384" y="20804"/>
                    <a:pt x="1537" y="21505"/>
                    <a:pt x="902" y="21505"/>
                  </a:cubicBezTo>
                  <a:cubicBezTo>
                    <a:pt x="267" y="21505"/>
                    <a:pt x="-157" y="20804"/>
                    <a:pt x="55" y="18586"/>
                  </a:cubicBezTo>
                  <a:cubicBezTo>
                    <a:pt x="267" y="16368"/>
                    <a:pt x="1114" y="12631"/>
                    <a:pt x="2172" y="9596"/>
                  </a:cubicBezTo>
                  <a:cubicBezTo>
                    <a:pt x="3231" y="6560"/>
                    <a:pt x="4502" y="4225"/>
                    <a:pt x="5772" y="2766"/>
                  </a:cubicBezTo>
                  <a:cubicBezTo>
                    <a:pt x="7043" y="1306"/>
                    <a:pt x="8314" y="722"/>
                    <a:pt x="10008" y="372"/>
                  </a:cubicBezTo>
                  <a:cubicBezTo>
                    <a:pt x="11702" y="22"/>
                    <a:pt x="13819" y="-95"/>
                    <a:pt x="15514" y="80"/>
                  </a:cubicBezTo>
                  <a:cubicBezTo>
                    <a:pt x="17208" y="255"/>
                    <a:pt x="18478" y="722"/>
                    <a:pt x="19537" y="1248"/>
                  </a:cubicBezTo>
                  <a:cubicBezTo>
                    <a:pt x="20596" y="1773"/>
                    <a:pt x="21443" y="2357"/>
                    <a:pt x="20596" y="3291"/>
                  </a:cubicBezTo>
                  <a:cubicBezTo>
                    <a:pt x="19749" y="4225"/>
                    <a:pt x="17208" y="5509"/>
                    <a:pt x="14878" y="6151"/>
                  </a:cubicBezTo>
                  <a:cubicBezTo>
                    <a:pt x="12549" y="6794"/>
                    <a:pt x="10431" y="6794"/>
                    <a:pt x="8314" y="6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274800" y="201057"/>
              <a:ext cx="141501" cy="13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91" fill="norm" stroke="1" extrusionOk="0">
                  <a:moveTo>
                    <a:pt x="13611" y="7709"/>
                  </a:moveTo>
                  <a:cubicBezTo>
                    <a:pt x="13611" y="6072"/>
                    <a:pt x="13611" y="4436"/>
                    <a:pt x="12976" y="2963"/>
                  </a:cubicBezTo>
                  <a:cubicBezTo>
                    <a:pt x="12341" y="1490"/>
                    <a:pt x="11070" y="181"/>
                    <a:pt x="9800" y="18"/>
                  </a:cubicBezTo>
                  <a:cubicBezTo>
                    <a:pt x="8529" y="-146"/>
                    <a:pt x="7259" y="836"/>
                    <a:pt x="5511" y="3781"/>
                  </a:cubicBezTo>
                  <a:cubicBezTo>
                    <a:pt x="3764" y="6727"/>
                    <a:pt x="1541" y="11636"/>
                    <a:pt x="588" y="15072"/>
                  </a:cubicBezTo>
                  <a:cubicBezTo>
                    <a:pt x="-365" y="18509"/>
                    <a:pt x="-47" y="20472"/>
                    <a:pt x="747" y="20963"/>
                  </a:cubicBezTo>
                  <a:cubicBezTo>
                    <a:pt x="1541" y="21454"/>
                    <a:pt x="2811" y="20472"/>
                    <a:pt x="4082" y="19163"/>
                  </a:cubicBezTo>
                  <a:cubicBezTo>
                    <a:pt x="5353" y="17854"/>
                    <a:pt x="6623" y="16218"/>
                    <a:pt x="8053" y="14581"/>
                  </a:cubicBezTo>
                  <a:cubicBezTo>
                    <a:pt x="9482" y="12945"/>
                    <a:pt x="11070" y="11309"/>
                    <a:pt x="12341" y="11963"/>
                  </a:cubicBezTo>
                  <a:cubicBezTo>
                    <a:pt x="13611" y="12618"/>
                    <a:pt x="14564" y="15563"/>
                    <a:pt x="15994" y="17363"/>
                  </a:cubicBezTo>
                  <a:cubicBezTo>
                    <a:pt x="17423" y="19163"/>
                    <a:pt x="19329" y="19818"/>
                    <a:pt x="21235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448948" y="208791"/>
              <a:ext cx="68952" cy="12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16" fill="norm" stroke="1" extrusionOk="0">
                  <a:moveTo>
                    <a:pt x="21322" y="1706"/>
                  </a:moveTo>
                  <a:cubicBezTo>
                    <a:pt x="18704" y="661"/>
                    <a:pt x="16086" y="-384"/>
                    <a:pt x="13140" y="139"/>
                  </a:cubicBezTo>
                  <a:cubicBezTo>
                    <a:pt x="10195" y="661"/>
                    <a:pt x="6922" y="2751"/>
                    <a:pt x="4631" y="5539"/>
                  </a:cubicBezTo>
                  <a:cubicBezTo>
                    <a:pt x="2340" y="8326"/>
                    <a:pt x="1031" y="11810"/>
                    <a:pt x="377" y="14422"/>
                  </a:cubicBezTo>
                  <a:cubicBezTo>
                    <a:pt x="-278" y="17035"/>
                    <a:pt x="-278" y="18777"/>
                    <a:pt x="2013" y="19822"/>
                  </a:cubicBezTo>
                  <a:cubicBezTo>
                    <a:pt x="4304" y="20868"/>
                    <a:pt x="8886" y="21216"/>
                    <a:pt x="11831" y="21216"/>
                  </a:cubicBezTo>
                  <a:cubicBezTo>
                    <a:pt x="14777" y="21216"/>
                    <a:pt x="16086" y="20868"/>
                    <a:pt x="17395" y="20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3607410" y="15960"/>
              <a:ext cx="6289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7072" y="0"/>
                  </a:moveTo>
                  <a:cubicBezTo>
                    <a:pt x="12032" y="3820"/>
                    <a:pt x="6992" y="7641"/>
                    <a:pt x="4112" y="10727"/>
                  </a:cubicBezTo>
                  <a:cubicBezTo>
                    <a:pt x="1232" y="13812"/>
                    <a:pt x="512" y="16163"/>
                    <a:pt x="152" y="17780"/>
                  </a:cubicBezTo>
                  <a:cubicBezTo>
                    <a:pt x="-208" y="19396"/>
                    <a:pt x="-208" y="20278"/>
                    <a:pt x="3392" y="20792"/>
                  </a:cubicBezTo>
                  <a:cubicBezTo>
                    <a:pt x="6992" y="21306"/>
                    <a:pt x="14192" y="21453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3581400" y="212810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039779" y="6700"/>
              <a:ext cx="360771" cy="49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79" fill="norm" stroke="1" extrusionOk="0">
                  <a:moveTo>
                    <a:pt x="5993" y="10054"/>
                  </a:moveTo>
                  <a:cubicBezTo>
                    <a:pt x="5488" y="9778"/>
                    <a:pt x="4983" y="9502"/>
                    <a:pt x="4288" y="9318"/>
                  </a:cubicBezTo>
                  <a:cubicBezTo>
                    <a:pt x="3593" y="9134"/>
                    <a:pt x="2709" y="9043"/>
                    <a:pt x="1951" y="9456"/>
                  </a:cubicBezTo>
                  <a:cubicBezTo>
                    <a:pt x="1193" y="9870"/>
                    <a:pt x="562" y="10789"/>
                    <a:pt x="246" y="11478"/>
                  </a:cubicBezTo>
                  <a:cubicBezTo>
                    <a:pt x="-70" y="12168"/>
                    <a:pt x="-70" y="12627"/>
                    <a:pt x="183" y="12995"/>
                  </a:cubicBezTo>
                  <a:cubicBezTo>
                    <a:pt x="435" y="13363"/>
                    <a:pt x="941" y="13638"/>
                    <a:pt x="1888" y="13225"/>
                  </a:cubicBezTo>
                  <a:cubicBezTo>
                    <a:pt x="2835" y="12811"/>
                    <a:pt x="4225" y="11708"/>
                    <a:pt x="5109" y="10054"/>
                  </a:cubicBezTo>
                  <a:cubicBezTo>
                    <a:pt x="5993" y="8399"/>
                    <a:pt x="6372" y="6193"/>
                    <a:pt x="6877" y="4539"/>
                  </a:cubicBezTo>
                  <a:cubicBezTo>
                    <a:pt x="7383" y="2884"/>
                    <a:pt x="8014" y="1781"/>
                    <a:pt x="9025" y="1092"/>
                  </a:cubicBezTo>
                  <a:cubicBezTo>
                    <a:pt x="10035" y="403"/>
                    <a:pt x="11425" y="127"/>
                    <a:pt x="12435" y="35"/>
                  </a:cubicBezTo>
                  <a:cubicBezTo>
                    <a:pt x="13446" y="-57"/>
                    <a:pt x="14077" y="35"/>
                    <a:pt x="14393" y="311"/>
                  </a:cubicBezTo>
                  <a:cubicBezTo>
                    <a:pt x="14709" y="586"/>
                    <a:pt x="14709" y="1046"/>
                    <a:pt x="14014" y="2195"/>
                  </a:cubicBezTo>
                  <a:cubicBezTo>
                    <a:pt x="13319" y="3344"/>
                    <a:pt x="11930" y="5182"/>
                    <a:pt x="10667" y="7618"/>
                  </a:cubicBezTo>
                  <a:cubicBezTo>
                    <a:pt x="9404" y="10054"/>
                    <a:pt x="8267" y="13087"/>
                    <a:pt x="7698" y="15385"/>
                  </a:cubicBezTo>
                  <a:cubicBezTo>
                    <a:pt x="7130" y="17683"/>
                    <a:pt x="7130" y="19245"/>
                    <a:pt x="7383" y="20164"/>
                  </a:cubicBezTo>
                  <a:cubicBezTo>
                    <a:pt x="7635" y="21083"/>
                    <a:pt x="8141" y="21359"/>
                    <a:pt x="8772" y="21451"/>
                  </a:cubicBezTo>
                  <a:cubicBezTo>
                    <a:pt x="9404" y="21543"/>
                    <a:pt x="10162" y="21451"/>
                    <a:pt x="10919" y="20578"/>
                  </a:cubicBezTo>
                  <a:cubicBezTo>
                    <a:pt x="11677" y="19705"/>
                    <a:pt x="12435" y="18050"/>
                    <a:pt x="12814" y="16993"/>
                  </a:cubicBezTo>
                  <a:cubicBezTo>
                    <a:pt x="13193" y="15936"/>
                    <a:pt x="13193" y="15477"/>
                    <a:pt x="13067" y="15017"/>
                  </a:cubicBezTo>
                  <a:cubicBezTo>
                    <a:pt x="12941" y="14557"/>
                    <a:pt x="12688" y="14098"/>
                    <a:pt x="12877" y="13776"/>
                  </a:cubicBezTo>
                  <a:cubicBezTo>
                    <a:pt x="13067" y="13454"/>
                    <a:pt x="13698" y="13271"/>
                    <a:pt x="15214" y="12995"/>
                  </a:cubicBezTo>
                  <a:cubicBezTo>
                    <a:pt x="16730" y="12719"/>
                    <a:pt x="19130" y="12352"/>
                    <a:pt x="21530" y="11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4758035" y="39528"/>
              <a:ext cx="92422" cy="27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80" fill="norm" stroke="1" extrusionOk="0">
                  <a:moveTo>
                    <a:pt x="19732" y="4595"/>
                  </a:moveTo>
                  <a:cubicBezTo>
                    <a:pt x="19732" y="3770"/>
                    <a:pt x="19732" y="2946"/>
                    <a:pt x="19492" y="2121"/>
                  </a:cubicBezTo>
                  <a:cubicBezTo>
                    <a:pt x="19252" y="1297"/>
                    <a:pt x="18772" y="473"/>
                    <a:pt x="16372" y="143"/>
                  </a:cubicBezTo>
                  <a:cubicBezTo>
                    <a:pt x="13972" y="-187"/>
                    <a:pt x="9652" y="-22"/>
                    <a:pt x="6052" y="1462"/>
                  </a:cubicBezTo>
                  <a:cubicBezTo>
                    <a:pt x="2452" y="2946"/>
                    <a:pt x="-428" y="5749"/>
                    <a:pt x="52" y="8222"/>
                  </a:cubicBezTo>
                  <a:cubicBezTo>
                    <a:pt x="532" y="10695"/>
                    <a:pt x="4372" y="12839"/>
                    <a:pt x="7972" y="14323"/>
                  </a:cubicBezTo>
                  <a:cubicBezTo>
                    <a:pt x="11572" y="15807"/>
                    <a:pt x="14932" y="16631"/>
                    <a:pt x="17332" y="17456"/>
                  </a:cubicBezTo>
                  <a:cubicBezTo>
                    <a:pt x="19732" y="18280"/>
                    <a:pt x="21172" y="19105"/>
                    <a:pt x="20932" y="19764"/>
                  </a:cubicBezTo>
                  <a:cubicBezTo>
                    <a:pt x="20692" y="20424"/>
                    <a:pt x="18772" y="20918"/>
                    <a:pt x="16612" y="21166"/>
                  </a:cubicBezTo>
                  <a:cubicBezTo>
                    <a:pt x="14452" y="21413"/>
                    <a:pt x="12052" y="21413"/>
                    <a:pt x="9412" y="21331"/>
                  </a:cubicBezTo>
                  <a:cubicBezTo>
                    <a:pt x="6772" y="21248"/>
                    <a:pt x="3892" y="21083"/>
                    <a:pt x="3652" y="20918"/>
                  </a:cubicBezTo>
                  <a:cubicBezTo>
                    <a:pt x="3412" y="20753"/>
                    <a:pt x="5812" y="20589"/>
                    <a:pt x="8212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929716" y="157364"/>
              <a:ext cx="156634" cy="14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584" y="5158"/>
                  </a:moveTo>
                  <a:cubicBezTo>
                    <a:pt x="1168" y="8158"/>
                    <a:pt x="1751" y="11158"/>
                    <a:pt x="1751" y="14158"/>
                  </a:cubicBezTo>
                  <a:cubicBezTo>
                    <a:pt x="1751" y="17158"/>
                    <a:pt x="1168" y="20158"/>
                    <a:pt x="730" y="20758"/>
                  </a:cubicBezTo>
                  <a:cubicBezTo>
                    <a:pt x="292" y="21358"/>
                    <a:pt x="0" y="19558"/>
                    <a:pt x="0" y="17608"/>
                  </a:cubicBezTo>
                  <a:cubicBezTo>
                    <a:pt x="0" y="15658"/>
                    <a:pt x="292" y="13558"/>
                    <a:pt x="876" y="11458"/>
                  </a:cubicBezTo>
                  <a:cubicBezTo>
                    <a:pt x="1459" y="9358"/>
                    <a:pt x="2335" y="7258"/>
                    <a:pt x="3357" y="6658"/>
                  </a:cubicBezTo>
                  <a:cubicBezTo>
                    <a:pt x="4378" y="6058"/>
                    <a:pt x="5546" y="6958"/>
                    <a:pt x="6130" y="8158"/>
                  </a:cubicBezTo>
                  <a:cubicBezTo>
                    <a:pt x="6714" y="9358"/>
                    <a:pt x="6714" y="10858"/>
                    <a:pt x="7297" y="10408"/>
                  </a:cubicBezTo>
                  <a:cubicBezTo>
                    <a:pt x="7881" y="9958"/>
                    <a:pt x="9049" y="7558"/>
                    <a:pt x="10070" y="5758"/>
                  </a:cubicBezTo>
                  <a:cubicBezTo>
                    <a:pt x="11092" y="3958"/>
                    <a:pt x="11968" y="2758"/>
                    <a:pt x="13135" y="1708"/>
                  </a:cubicBezTo>
                  <a:cubicBezTo>
                    <a:pt x="14303" y="658"/>
                    <a:pt x="15762" y="-242"/>
                    <a:pt x="16784" y="58"/>
                  </a:cubicBezTo>
                  <a:cubicBezTo>
                    <a:pt x="17805" y="358"/>
                    <a:pt x="18389" y="1858"/>
                    <a:pt x="18681" y="4558"/>
                  </a:cubicBezTo>
                  <a:cubicBezTo>
                    <a:pt x="18973" y="7258"/>
                    <a:pt x="18973" y="11158"/>
                    <a:pt x="19411" y="13708"/>
                  </a:cubicBezTo>
                  <a:cubicBezTo>
                    <a:pt x="19849" y="16258"/>
                    <a:pt x="20724" y="17458"/>
                    <a:pt x="21600" y="18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119044" y="162010"/>
              <a:ext cx="96028" cy="13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56" fill="norm" stroke="1" extrusionOk="0">
                  <a:moveTo>
                    <a:pt x="16340" y="0"/>
                  </a:moveTo>
                  <a:cubicBezTo>
                    <a:pt x="11744" y="1687"/>
                    <a:pt x="7148" y="3375"/>
                    <a:pt x="4161" y="6581"/>
                  </a:cubicBezTo>
                  <a:cubicBezTo>
                    <a:pt x="1174" y="9788"/>
                    <a:pt x="-205" y="14512"/>
                    <a:pt x="25" y="17381"/>
                  </a:cubicBezTo>
                  <a:cubicBezTo>
                    <a:pt x="255" y="20250"/>
                    <a:pt x="2093" y="21262"/>
                    <a:pt x="5310" y="21431"/>
                  </a:cubicBezTo>
                  <a:cubicBezTo>
                    <a:pt x="8527" y="21600"/>
                    <a:pt x="13123" y="20925"/>
                    <a:pt x="16340" y="19069"/>
                  </a:cubicBezTo>
                  <a:cubicBezTo>
                    <a:pt x="19557" y="17212"/>
                    <a:pt x="21395" y="14175"/>
                    <a:pt x="20706" y="10969"/>
                  </a:cubicBezTo>
                  <a:cubicBezTo>
                    <a:pt x="20016" y="7762"/>
                    <a:pt x="16799" y="4387"/>
                    <a:pt x="13582" y="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270500" y="28660"/>
              <a:ext cx="980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96"/>
                    <a:pt x="21600" y="9992"/>
                    <a:pt x="19440" y="13592"/>
                  </a:cubicBezTo>
                  <a:cubicBezTo>
                    <a:pt x="17280" y="17192"/>
                    <a:pt x="8640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251558" y="162010"/>
              <a:ext cx="120542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20091" y="0"/>
                  </a:moveTo>
                  <a:cubicBezTo>
                    <a:pt x="13760" y="4226"/>
                    <a:pt x="7429" y="8452"/>
                    <a:pt x="3891" y="11739"/>
                  </a:cubicBezTo>
                  <a:cubicBezTo>
                    <a:pt x="353" y="15026"/>
                    <a:pt x="-392" y="17374"/>
                    <a:pt x="167" y="19017"/>
                  </a:cubicBezTo>
                  <a:cubicBezTo>
                    <a:pt x="725" y="20661"/>
                    <a:pt x="2587" y="21600"/>
                    <a:pt x="6311" y="21600"/>
                  </a:cubicBezTo>
                  <a:cubicBezTo>
                    <a:pt x="10036" y="21600"/>
                    <a:pt x="15622" y="20661"/>
                    <a:pt x="21208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410200" y="225510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416550" y="12391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467350" y="155660"/>
              <a:ext cx="222250" cy="38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206" y="1909"/>
                    <a:pt x="411" y="3819"/>
                    <a:pt x="514" y="5072"/>
                  </a:cubicBezTo>
                  <a:cubicBezTo>
                    <a:pt x="617" y="6325"/>
                    <a:pt x="617" y="6922"/>
                    <a:pt x="514" y="6922"/>
                  </a:cubicBezTo>
                  <a:cubicBezTo>
                    <a:pt x="411" y="6922"/>
                    <a:pt x="206" y="6325"/>
                    <a:pt x="411" y="5430"/>
                  </a:cubicBezTo>
                  <a:cubicBezTo>
                    <a:pt x="617" y="4535"/>
                    <a:pt x="1234" y="3341"/>
                    <a:pt x="1851" y="2446"/>
                  </a:cubicBezTo>
                  <a:cubicBezTo>
                    <a:pt x="2469" y="1551"/>
                    <a:pt x="3086" y="955"/>
                    <a:pt x="3806" y="835"/>
                  </a:cubicBezTo>
                  <a:cubicBezTo>
                    <a:pt x="4526" y="716"/>
                    <a:pt x="5349" y="1074"/>
                    <a:pt x="5760" y="1671"/>
                  </a:cubicBezTo>
                  <a:cubicBezTo>
                    <a:pt x="6171" y="2267"/>
                    <a:pt x="6171" y="3103"/>
                    <a:pt x="7097" y="3998"/>
                  </a:cubicBezTo>
                  <a:cubicBezTo>
                    <a:pt x="8023" y="4893"/>
                    <a:pt x="9874" y="5848"/>
                    <a:pt x="12034" y="5728"/>
                  </a:cubicBezTo>
                  <a:cubicBezTo>
                    <a:pt x="14194" y="5609"/>
                    <a:pt x="16663" y="4415"/>
                    <a:pt x="18103" y="3461"/>
                  </a:cubicBezTo>
                  <a:cubicBezTo>
                    <a:pt x="19543" y="2506"/>
                    <a:pt x="19954" y="1790"/>
                    <a:pt x="19749" y="1253"/>
                  </a:cubicBezTo>
                  <a:cubicBezTo>
                    <a:pt x="19543" y="716"/>
                    <a:pt x="18720" y="358"/>
                    <a:pt x="17897" y="358"/>
                  </a:cubicBezTo>
                  <a:cubicBezTo>
                    <a:pt x="17074" y="358"/>
                    <a:pt x="16251" y="716"/>
                    <a:pt x="15737" y="1193"/>
                  </a:cubicBezTo>
                  <a:cubicBezTo>
                    <a:pt x="15223" y="1671"/>
                    <a:pt x="15017" y="2267"/>
                    <a:pt x="15326" y="2745"/>
                  </a:cubicBezTo>
                  <a:cubicBezTo>
                    <a:pt x="15634" y="3222"/>
                    <a:pt x="16457" y="3580"/>
                    <a:pt x="17383" y="5072"/>
                  </a:cubicBezTo>
                  <a:cubicBezTo>
                    <a:pt x="18309" y="6564"/>
                    <a:pt x="19337" y="9189"/>
                    <a:pt x="20160" y="11934"/>
                  </a:cubicBezTo>
                  <a:cubicBezTo>
                    <a:pt x="20983" y="14678"/>
                    <a:pt x="21600" y="17543"/>
                    <a:pt x="21600" y="19213"/>
                  </a:cubicBezTo>
                  <a:cubicBezTo>
                    <a:pt x="21600" y="20884"/>
                    <a:pt x="20983" y="21361"/>
                    <a:pt x="19440" y="21481"/>
                  </a:cubicBezTo>
                  <a:cubicBezTo>
                    <a:pt x="17897" y="21600"/>
                    <a:pt x="15429" y="21361"/>
                    <a:pt x="12960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084026" y="174710"/>
              <a:ext cx="99866" cy="1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94" fill="norm" stroke="1" extrusionOk="0">
                  <a:moveTo>
                    <a:pt x="9296" y="0"/>
                  </a:moveTo>
                  <a:cubicBezTo>
                    <a:pt x="7046" y="379"/>
                    <a:pt x="4796" y="758"/>
                    <a:pt x="3221" y="3032"/>
                  </a:cubicBezTo>
                  <a:cubicBezTo>
                    <a:pt x="1646" y="5305"/>
                    <a:pt x="746" y="9474"/>
                    <a:pt x="296" y="12505"/>
                  </a:cubicBezTo>
                  <a:cubicBezTo>
                    <a:pt x="-154" y="15537"/>
                    <a:pt x="-154" y="17432"/>
                    <a:pt x="746" y="18947"/>
                  </a:cubicBezTo>
                  <a:cubicBezTo>
                    <a:pt x="1646" y="20463"/>
                    <a:pt x="3446" y="21600"/>
                    <a:pt x="6371" y="21221"/>
                  </a:cubicBezTo>
                  <a:cubicBezTo>
                    <a:pt x="9296" y="20842"/>
                    <a:pt x="13346" y="18947"/>
                    <a:pt x="16046" y="16484"/>
                  </a:cubicBezTo>
                  <a:cubicBezTo>
                    <a:pt x="18746" y="14021"/>
                    <a:pt x="20096" y="10989"/>
                    <a:pt x="20771" y="8526"/>
                  </a:cubicBezTo>
                  <a:cubicBezTo>
                    <a:pt x="21446" y="6063"/>
                    <a:pt x="21446" y="4168"/>
                    <a:pt x="20321" y="3221"/>
                  </a:cubicBezTo>
                  <a:cubicBezTo>
                    <a:pt x="19196" y="2274"/>
                    <a:pt x="16946" y="2274"/>
                    <a:pt x="14696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236205" y="168009"/>
              <a:ext cx="108661" cy="16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878" fill="norm" stroke="1" extrusionOk="0">
                  <a:moveTo>
                    <a:pt x="1147" y="4844"/>
                  </a:moveTo>
                  <a:cubicBezTo>
                    <a:pt x="1147" y="9378"/>
                    <a:pt x="1147" y="13911"/>
                    <a:pt x="939" y="16844"/>
                  </a:cubicBezTo>
                  <a:cubicBezTo>
                    <a:pt x="732" y="19778"/>
                    <a:pt x="316" y="21111"/>
                    <a:pt x="109" y="20844"/>
                  </a:cubicBezTo>
                  <a:cubicBezTo>
                    <a:pt x="-99" y="20578"/>
                    <a:pt x="-99" y="18711"/>
                    <a:pt x="939" y="15644"/>
                  </a:cubicBezTo>
                  <a:cubicBezTo>
                    <a:pt x="1978" y="12578"/>
                    <a:pt x="4055" y="8311"/>
                    <a:pt x="5509" y="5511"/>
                  </a:cubicBezTo>
                  <a:cubicBezTo>
                    <a:pt x="6963" y="2711"/>
                    <a:pt x="7793" y="1378"/>
                    <a:pt x="10078" y="578"/>
                  </a:cubicBezTo>
                  <a:cubicBezTo>
                    <a:pt x="12363" y="-222"/>
                    <a:pt x="16101" y="-489"/>
                    <a:pt x="18386" y="1778"/>
                  </a:cubicBezTo>
                  <a:cubicBezTo>
                    <a:pt x="20670" y="4044"/>
                    <a:pt x="21501" y="8844"/>
                    <a:pt x="21293" y="12044"/>
                  </a:cubicBezTo>
                  <a:cubicBezTo>
                    <a:pt x="21086" y="15244"/>
                    <a:pt x="19839" y="16844"/>
                    <a:pt x="18593" y="18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734817" y="195036"/>
              <a:ext cx="151726" cy="38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27" fill="norm" stroke="1" extrusionOk="0">
                  <a:moveTo>
                    <a:pt x="2976" y="5212"/>
                  </a:moveTo>
                  <a:cubicBezTo>
                    <a:pt x="2684" y="9086"/>
                    <a:pt x="2392" y="12959"/>
                    <a:pt x="2246" y="15483"/>
                  </a:cubicBezTo>
                  <a:cubicBezTo>
                    <a:pt x="2100" y="18007"/>
                    <a:pt x="2100" y="19181"/>
                    <a:pt x="1808" y="20062"/>
                  </a:cubicBezTo>
                  <a:cubicBezTo>
                    <a:pt x="1516" y="20942"/>
                    <a:pt x="933" y="21529"/>
                    <a:pt x="641" y="21412"/>
                  </a:cubicBezTo>
                  <a:cubicBezTo>
                    <a:pt x="349" y="21294"/>
                    <a:pt x="349" y="20472"/>
                    <a:pt x="203" y="18242"/>
                  </a:cubicBezTo>
                  <a:cubicBezTo>
                    <a:pt x="57" y="16012"/>
                    <a:pt x="-235" y="12372"/>
                    <a:pt x="349" y="9262"/>
                  </a:cubicBezTo>
                  <a:cubicBezTo>
                    <a:pt x="933" y="6151"/>
                    <a:pt x="2392" y="3568"/>
                    <a:pt x="3706" y="2101"/>
                  </a:cubicBezTo>
                  <a:cubicBezTo>
                    <a:pt x="5019" y="633"/>
                    <a:pt x="6187" y="281"/>
                    <a:pt x="7646" y="105"/>
                  </a:cubicBezTo>
                  <a:cubicBezTo>
                    <a:pt x="9106" y="-71"/>
                    <a:pt x="10857" y="-71"/>
                    <a:pt x="13192" y="457"/>
                  </a:cubicBezTo>
                  <a:cubicBezTo>
                    <a:pt x="15527" y="986"/>
                    <a:pt x="18446" y="2042"/>
                    <a:pt x="19906" y="3099"/>
                  </a:cubicBezTo>
                  <a:cubicBezTo>
                    <a:pt x="21365" y="4155"/>
                    <a:pt x="21365" y="5212"/>
                    <a:pt x="19176" y="6209"/>
                  </a:cubicBezTo>
                  <a:cubicBezTo>
                    <a:pt x="16987" y="7207"/>
                    <a:pt x="12608" y="8146"/>
                    <a:pt x="9106" y="8205"/>
                  </a:cubicBezTo>
                  <a:cubicBezTo>
                    <a:pt x="5603" y="8264"/>
                    <a:pt x="2976" y="7442"/>
                    <a:pt x="349" y="6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6922946" y="41360"/>
              <a:ext cx="3665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3580" y="4261"/>
                    <a:pt x="6380" y="8522"/>
                    <a:pt x="2780" y="11902"/>
                  </a:cubicBezTo>
                  <a:cubicBezTo>
                    <a:pt x="-820" y="15282"/>
                    <a:pt x="-820" y="17780"/>
                    <a:pt x="2180" y="19249"/>
                  </a:cubicBezTo>
                  <a:cubicBezTo>
                    <a:pt x="5180" y="20718"/>
                    <a:pt x="11180" y="21159"/>
                    <a:pt x="17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6973582" y="33529"/>
              <a:ext cx="201918" cy="31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95" fill="norm" stroke="1" extrusionOk="0">
                  <a:moveTo>
                    <a:pt x="7289" y="14019"/>
                  </a:moveTo>
                  <a:cubicBezTo>
                    <a:pt x="7289" y="13294"/>
                    <a:pt x="7289" y="12569"/>
                    <a:pt x="6727" y="12279"/>
                  </a:cubicBezTo>
                  <a:cubicBezTo>
                    <a:pt x="6164" y="11989"/>
                    <a:pt x="5039" y="12134"/>
                    <a:pt x="3802" y="12931"/>
                  </a:cubicBezTo>
                  <a:cubicBezTo>
                    <a:pt x="2564" y="13729"/>
                    <a:pt x="1214" y="15178"/>
                    <a:pt x="539" y="16266"/>
                  </a:cubicBezTo>
                  <a:cubicBezTo>
                    <a:pt x="-136" y="17353"/>
                    <a:pt x="-136" y="18078"/>
                    <a:pt x="314" y="18658"/>
                  </a:cubicBezTo>
                  <a:cubicBezTo>
                    <a:pt x="764" y="19238"/>
                    <a:pt x="1664" y="19672"/>
                    <a:pt x="2564" y="19600"/>
                  </a:cubicBezTo>
                  <a:cubicBezTo>
                    <a:pt x="3464" y="19527"/>
                    <a:pt x="4364" y="18948"/>
                    <a:pt x="5039" y="18295"/>
                  </a:cubicBezTo>
                  <a:cubicBezTo>
                    <a:pt x="5714" y="17643"/>
                    <a:pt x="6164" y="16918"/>
                    <a:pt x="6389" y="16918"/>
                  </a:cubicBezTo>
                  <a:cubicBezTo>
                    <a:pt x="6614" y="16918"/>
                    <a:pt x="6614" y="17643"/>
                    <a:pt x="6727" y="18513"/>
                  </a:cubicBezTo>
                  <a:cubicBezTo>
                    <a:pt x="6839" y="19382"/>
                    <a:pt x="7064" y="20397"/>
                    <a:pt x="7739" y="20760"/>
                  </a:cubicBezTo>
                  <a:cubicBezTo>
                    <a:pt x="8414" y="21122"/>
                    <a:pt x="9539" y="20832"/>
                    <a:pt x="10889" y="19020"/>
                  </a:cubicBezTo>
                  <a:cubicBezTo>
                    <a:pt x="12239" y="17208"/>
                    <a:pt x="13814" y="13874"/>
                    <a:pt x="15164" y="10757"/>
                  </a:cubicBezTo>
                  <a:cubicBezTo>
                    <a:pt x="16514" y="7640"/>
                    <a:pt x="17639" y="4741"/>
                    <a:pt x="18314" y="2784"/>
                  </a:cubicBezTo>
                  <a:cubicBezTo>
                    <a:pt x="18989" y="827"/>
                    <a:pt x="19214" y="-188"/>
                    <a:pt x="19101" y="29"/>
                  </a:cubicBezTo>
                  <a:cubicBezTo>
                    <a:pt x="18989" y="247"/>
                    <a:pt x="18539" y="1697"/>
                    <a:pt x="17977" y="4813"/>
                  </a:cubicBezTo>
                  <a:cubicBezTo>
                    <a:pt x="17414" y="7930"/>
                    <a:pt x="16739" y="12714"/>
                    <a:pt x="16401" y="15468"/>
                  </a:cubicBezTo>
                  <a:cubicBezTo>
                    <a:pt x="16064" y="18223"/>
                    <a:pt x="16064" y="18948"/>
                    <a:pt x="16289" y="19672"/>
                  </a:cubicBezTo>
                  <a:cubicBezTo>
                    <a:pt x="16514" y="20397"/>
                    <a:pt x="16964" y="21122"/>
                    <a:pt x="17639" y="21267"/>
                  </a:cubicBezTo>
                  <a:cubicBezTo>
                    <a:pt x="18314" y="21412"/>
                    <a:pt x="19214" y="20977"/>
                    <a:pt x="19889" y="20397"/>
                  </a:cubicBezTo>
                  <a:cubicBezTo>
                    <a:pt x="20564" y="19817"/>
                    <a:pt x="21014" y="19093"/>
                    <a:pt x="21464" y="18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7099300" y="193760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7236560" y="178943"/>
              <a:ext cx="97690" cy="16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951" fill="norm" stroke="1" extrusionOk="0">
                  <a:moveTo>
                    <a:pt x="3288" y="6092"/>
                  </a:moveTo>
                  <a:cubicBezTo>
                    <a:pt x="1909" y="7200"/>
                    <a:pt x="530" y="8308"/>
                    <a:pt x="990" y="8862"/>
                  </a:cubicBezTo>
                  <a:cubicBezTo>
                    <a:pt x="1449" y="9415"/>
                    <a:pt x="3747" y="9415"/>
                    <a:pt x="5815" y="9000"/>
                  </a:cubicBezTo>
                  <a:cubicBezTo>
                    <a:pt x="7883" y="8585"/>
                    <a:pt x="9722" y="7754"/>
                    <a:pt x="11330" y="6646"/>
                  </a:cubicBezTo>
                  <a:cubicBezTo>
                    <a:pt x="12939" y="5538"/>
                    <a:pt x="14317" y="4154"/>
                    <a:pt x="15007" y="2769"/>
                  </a:cubicBezTo>
                  <a:cubicBezTo>
                    <a:pt x="15696" y="1385"/>
                    <a:pt x="15696" y="0"/>
                    <a:pt x="13628" y="0"/>
                  </a:cubicBezTo>
                  <a:cubicBezTo>
                    <a:pt x="11560" y="0"/>
                    <a:pt x="7424" y="1385"/>
                    <a:pt x="4437" y="3738"/>
                  </a:cubicBezTo>
                  <a:cubicBezTo>
                    <a:pt x="1449" y="6092"/>
                    <a:pt x="-389" y="9415"/>
                    <a:pt x="71" y="12738"/>
                  </a:cubicBezTo>
                  <a:cubicBezTo>
                    <a:pt x="530" y="16062"/>
                    <a:pt x="3288" y="19385"/>
                    <a:pt x="7194" y="20492"/>
                  </a:cubicBezTo>
                  <a:cubicBezTo>
                    <a:pt x="11100" y="21600"/>
                    <a:pt x="16156" y="20492"/>
                    <a:pt x="21211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7366577" y="54060"/>
              <a:ext cx="5022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4154" y="5220"/>
                    <a:pt x="6954" y="10440"/>
                    <a:pt x="3354" y="13500"/>
                  </a:cubicBezTo>
                  <a:cubicBezTo>
                    <a:pt x="-246" y="16560"/>
                    <a:pt x="-246" y="17460"/>
                    <a:pt x="204" y="18360"/>
                  </a:cubicBezTo>
                  <a:cubicBezTo>
                    <a:pt x="654" y="19260"/>
                    <a:pt x="1554" y="20160"/>
                    <a:pt x="3804" y="20700"/>
                  </a:cubicBezTo>
                  <a:cubicBezTo>
                    <a:pt x="6054" y="21240"/>
                    <a:pt x="9654" y="21420"/>
                    <a:pt x="13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7442200" y="0"/>
              <a:ext cx="209550" cy="30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7537"/>
                  </a:moveTo>
                  <a:cubicBezTo>
                    <a:pt x="1091" y="17242"/>
                    <a:pt x="2182" y="16946"/>
                    <a:pt x="3055" y="16502"/>
                  </a:cubicBezTo>
                  <a:cubicBezTo>
                    <a:pt x="3927" y="16058"/>
                    <a:pt x="4582" y="15466"/>
                    <a:pt x="5018" y="14653"/>
                  </a:cubicBezTo>
                  <a:cubicBezTo>
                    <a:pt x="5455" y="13839"/>
                    <a:pt x="5673" y="12803"/>
                    <a:pt x="5236" y="12507"/>
                  </a:cubicBezTo>
                  <a:cubicBezTo>
                    <a:pt x="4800" y="12211"/>
                    <a:pt x="3709" y="12655"/>
                    <a:pt x="2836" y="13617"/>
                  </a:cubicBezTo>
                  <a:cubicBezTo>
                    <a:pt x="1964" y="14579"/>
                    <a:pt x="1309" y="16058"/>
                    <a:pt x="982" y="17464"/>
                  </a:cubicBezTo>
                  <a:cubicBezTo>
                    <a:pt x="655" y="18869"/>
                    <a:pt x="655" y="20200"/>
                    <a:pt x="1309" y="20866"/>
                  </a:cubicBezTo>
                  <a:cubicBezTo>
                    <a:pt x="1964" y="21532"/>
                    <a:pt x="3273" y="21532"/>
                    <a:pt x="5236" y="20496"/>
                  </a:cubicBezTo>
                  <a:cubicBezTo>
                    <a:pt x="7200" y="19461"/>
                    <a:pt x="9818" y="17390"/>
                    <a:pt x="12436" y="14061"/>
                  </a:cubicBezTo>
                  <a:cubicBezTo>
                    <a:pt x="15055" y="10732"/>
                    <a:pt x="17673" y="6146"/>
                    <a:pt x="19091" y="3483"/>
                  </a:cubicBezTo>
                  <a:cubicBezTo>
                    <a:pt x="20509" y="820"/>
                    <a:pt x="20727" y="80"/>
                    <a:pt x="20400" y="6"/>
                  </a:cubicBezTo>
                  <a:cubicBezTo>
                    <a:pt x="20073" y="-68"/>
                    <a:pt x="19200" y="524"/>
                    <a:pt x="18000" y="2891"/>
                  </a:cubicBezTo>
                  <a:cubicBezTo>
                    <a:pt x="16800" y="5258"/>
                    <a:pt x="15273" y="9400"/>
                    <a:pt x="14400" y="12285"/>
                  </a:cubicBezTo>
                  <a:cubicBezTo>
                    <a:pt x="13527" y="15170"/>
                    <a:pt x="13309" y="16798"/>
                    <a:pt x="13309" y="17981"/>
                  </a:cubicBezTo>
                  <a:cubicBezTo>
                    <a:pt x="13309" y="19165"/>
                    <a:pt x="13527" y="19905"/>
                    <a:pt x="14945" y="20053"/>
                  </a:cubicBezTo>
                  <a:cubicBezTo>
                    <a:pt x="16364" y="20200"/>
                    <a:pt x="18982" y="19757"/>
                    <a:pt x="21600" y="19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7556985" y="162010"/>
              <a:ext cx="10746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3643" y="21600"/>
                  </a:moveTo>
                  <a:cubicBezTo>
                    <a:pt x="1566" y="20400"/>
                    <a:pt x="-511" y="19200"/>
                    <a:pt x="112" y="16800"/>
                  </a:cubicBezTo>
                  <a:cubicBezTo>
                    <a:pt x="735" y="14400"/>
                    <a:pt x="4058" y="10800"/>
                    <a:pt x="8004" y="7800"/>
                  </a:cubicBezTo>
                  <a:cubicBezTo>
                    <a:pt x="11951" y="4800"/>
                    <a:pt x="16520" y="2400"/>
                    <a:pt x="210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7901215" y="209455"/>
              <a:ext cx="220436" cy="15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820" fill="norm" stroke="1" extrusionOk="0">
                  <a:moveTo>
                    <a:pt x="10315" y="4841"/>
                  </a:moveTo>
                  <a:cubicBezTo>
                    <a:pt x="9904" y="2798"/>
                    <a:pt x="9493" y="755"/>
                    <a:pt x="8773" y="171"/>
                  </a:cubicBezTo>
                  <a:cubicBezTo>
                    <a:pt x="8053" y="-413"/>
                    <a:pt x="7024" y="463"/>
                    <a:pt x="5481" y="3382"/>
                  </a:cubicBezTo>
                  <a:cubicBezTo>
                    <a:pt x="3938" y="6301"/>
                    <a:pt x="1881" y="11263"/>
                    <a:pt x="853" y="14619"/>
                  </a:cubicBezTo>
                  <a:cubicBezTo>
                    <a:pt x="-176" y="17976"/>
                    <a:pt x="-176" y="19728"/>
                    <a:pt x="338" y="20457"/>
                  </a:cubicBezTo>
                  <a:cubicBezTo>
                    <a:pt x="853" y="21187"/>
                    <a:pt x="1881" y="20895"/>
                    <a:pt x="3527" y="18852"/>
                  </a:cubicBezTo>
                  <a:cubicBezTo>
                    <a:pt x="5173" y="16809"/>
                    <a:pt x="7435" y="13014"/>
                    <a:pt x="8875" y="10533"/>
                  </a:cubicBezTo>
                  <a:cubicBezTo>
                    <a:pt x="10315" y="8052"/>
                    <a:pt x="10933" y="6884"/>
                    <a:pt x="11241" y="7614"/>
                  </a:cubicBezTo>
                  <a:cubicBezTo>
                    <a:pt x="11550" y="8344"/>
                    <a:pt x="11550" y="10971"/>
                    <a:pt x="11961" y="12722"/>
                  </a:cubicBezTo>
                  <a:cubicBezTo>
                    <a:pt x="12373" y="14473"/>
                    <a:pt x="13195" y="15349"/>
                    <a:pt x="14841" y="15495"/>
                  </a:cubicBezTo>
                  <a:cubicBezTo>
                    <a:pt x="16487" y="15641"/>
                    <a:pt x="18955" y="15057"/>
                    <a:pt x="21424" y="14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8083984" y="238258"/>
              <a:ext cx="126567" cy="28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13" fill="norm" stroke="1" extrusionOk="0">
                  <a:moveTo>
                    <a:pt x="21173" y="1861"/>
                  </a:moveTo>
                  <a:cubicBezTo>
                    <a:pt x="20111" y="1084"/>
                    <a:pt x="19048" y="307"/>
                    <a:pt x="16393" y="74"/>
                  </a:cubicBezTo>
                  <a:cubicBezTo>
                    <a:pt x="13737" y="-159"/>
                    <a:pt x="9488" y="152"/>
                    <a:pt x="6301" y="1084"/>
                  </a:cubicBezTo>
                  <a:cubicBezTo>
                    <a:pt x="3114" y="2017"/>
                    <a:pt x="989" y="3570"/>
                    <a:pt x="281" y="4736"/>
                  </a:cubicBezTo>
                  <a:cubicBezTo>
                    <a:pt x="-427" y="5901"/>
                    <a:pt x="281" y="6678"/>
                    <a:pt x="1521" y="6989"/>
                  </a:cubicBezTo>
                  <a:cubicBezTo>
                    <a:pt x="2760" y="7300"/>
                    <a:pt x="4530" y="7145"/>
                    <a:pt x="6301" y="6834"/>
                  </a:cubicBezTo>
                  <a:cubicBezTo>
                    <a:pt x="8071" y="6523"/>
                    <a:pt x="9842" y="6057"/>
                    <a:pt x="11612" y="5124"/>
                  </a:cubicBezTo>
                  <a:cubicBezTo>
                    <a:pt x="13383" y="4192"/>
                    <a:pt x="15153" y="2794"/>
                    <a:pt x="16039" y="2871"/>
                  </a:cubicBezTo>
                  <a:cubicBezTo>
                    <a:pt x="16924" y="2949"/>
                    <a:pt x="16924" y="4503"/>
                    <a:pt x="17101" y="7067"/>
                  </a:cubicBezTo>
                  <a:cubicBezTo>
                    <a:pt x="17278" y="9631"/>
                    <a:pt x="17632" y="13205"/>
                    <a:pt x="16924" y="15769"/>
                  </a:cubicBezTo>
                  <a:cubicBezTo>
                    <a:pt x="16216" y="18333"/>
                    <a:pt x="14445" y="19887"/>
                    <a:pt x="12498" y="20664"/>
                  </a:cubicBezTo>
                  <a:cubicBezTo>
                    <a:pt x="10550" y="21441"/>
                    <a:pt x="8425" y="21441"/>
                    <a:pt x="7009" y="20353"/>
                  </a:cubicBezTo>
                  <a:cubicBezTo>
                    <a:pt x="5593" y="19265"/>
                    <a:pt x="4884" y="17090"/>
                    <a:pt x="5239" y="15458"/>
                  </a:cubicBezTo>
                  <a:cubicBezTo>
                    <a:pt x="5593" y="13827"/>
                    <a:pt x="7009" y="12739"/>
                    <a:pt x="8425" y="1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8249444" y="214461"/>
              <a:ext cx="100807" cy="31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80" fill="norm" stroke="1" extrusionOk="0">
                  <a:moveTo>
                    <a:pt x="21431" y="2034"/>
                  </a:moveTo>
                  <a:cubicBezTo>
                    <a:pt x="21431" y="1318"/>
                    <a:pt x="21431" y="603"/>
                    <a:pt x="20081" y="246"/>
                  </a:cubicBezTo>
                  <a:cubicBezTo>
                    <a:pt x="18731" y="-112"/>
                    <a:pt x="16031" y="-112"/>
                    <a:pt x="12881" y="460"/>
                  </a:cubicBezTo>
                  <a:cubicBezTo>
                    <a:pt x="9731" y="1032"/>
                    <a:pt x="6131" y="2177"/>
                    <a:pt x="3881" y="3107"/>
                  </a:cubicBezTo>
                  <a:cubicBezTo>
                    <a:pt x="1631" y="4036"/>
                    <a:pt x="731" y="4752"/>
                    <a:pt x="281" y="5538"/>
                  </a:cubicBezTo>
                  <a:cubicBezTo>
                    <a:pt x="-169" y="6325"/>
                    <a:pt x="-169" y="7183"/>
                    <a:pt x="956" y="7398"/>
                  </a:cubicBezTo>
                  <a:cubicBezTo>
                    <a:pt x="2081" y="7613"/>
                    <a:pt x="4331" y="7183"/>
                    <a:pt x="6131" y="6683"/>
                  </a:cubicBezTo>
                  <a:cubicBezTo>
                    <a:pt x="7931" y="6182"/>
                    <a:pt x="9281" y="5610"/>
                    <a:pt x="11306" y="4966"/>
                  </a:cubicBezTo>
                  <a:cubicBezTo>
                    <a:pt x="13331" y="4322"/>
                    <a:pt x="16031" y="3607"/>
                    <a:pt x="17606" y="3679"/>
                  </a:cubicBezTo>
                  <a:cubicBezTo>
                    <a:pt x="19181" y="3750"/>
                    <a:pt x="19631" y="4609"/>
                    <a:pt x="20081" y="6754"/>
                  </a:cubicBezTo>
                  <a:cubicBezTo>
                    <a:pt x="20531" y="8900"/>
                    <a:pt x="20981" y="12333"/>
                    <a:pt x="20306" y="14908"/>
                  </a:cubicBezTo>
                  <a:cubicBezTo>
                    <a:pt x="19631" y="17483"/>
                    <a:pt x="17831" y="19199"/>
                    <a:pt x="15806" y="20201"/>
                  </a:cubicBezTo>
                  <a:cubicBezTo>
                    <a:pt x="13781" y="21202"/>
                    <a:pt x="11531" y="21488"/>
                    <a:pt x="9731" y="21345"/>
                  </a:cubicBezTo>
                  <a:cubicBezTo>
                    <a:pt x="7931" y="21202"/>
                    <a:pt x="6581" y="20630"/>
                    <a:pt x="6131" y="19414"/>
                  </a:cubicBezTo>
                  <a:cubicBezTo>
                    <a:pt x="5681" y="18198"/>
                    <a:pt x="6131" y="16338"/>
                    <a:pt x="6581" y="14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8394700" y="231860"/>
              <a:ext cx="107950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991"/>
                  </a:moveTo>
                  <a:cubicBezTo>
                    <a:pt x="1271" y="1662"/>
                    <a:pt x="2541" y="332"/>
                    <a:pt x="4024" y="498"/>
                  </a:cubicBezTo>
                  <a:cubicBezTo>
                    <a:pt x="5506" y="665"/>
                    <a:pt x="7200" y="2326"/>
                    <a:pt x="8682" y="5649"/>
                  </a:cubicBezTo>
                  <a:cubicBezTo>
                    <a:pt x="10165" y="8972"/>
                    <a:pt x="11435" y="13957"/>
                    <a:pt x="11435" y="17114"/>
                  </a:cubicBezTo>
                  <a:cubicBezTo>
                    <a:pt x="11435" y="20271"/>
                    <a:pt x="10165" y="21600"/>
                    <a:pt x="9529" y="21434"/>
                  </a:cubicBezTo>
                  <a:cubicBezTo>
                    <a:pt x="8894" y="21268"/>
                    <a:pt x="8894" y="19606"/>
                    <a:pt x="9953" y="16283"/>
                  </a:cubicBezTo>
                  <a:cubicBezTo>
                    <a:pt x="11012" y="12960"/>
                    <a:pt x="13129" y="7975"/>
                    <a:pt x="15247" y="4985"/>
                  </a:cubicBezTo>
                  <a:cubicBezTo>
                    <a:pt x="17365" y="1994"/>
                    <a:pt x="19482" y="9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8511126" y="223780"/>
              <a:ext cx="190088" cy="35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158" fill="norm" stroke="1" extrusionOk="0">
                  <a:moveTo>
                    <a:pt x="3286" y="1638"/>
                  </a:moveTo>
                  <a:cubicBezTo>
                    <a:pt x="4460" y="1766"/>
                    <a:pt x="5634" y="1894"/>
                    <a:pt x="6338" y="1574"/>
                  </a:cubicBezTo>
                  <a:cubicBezTo>
                    <a:pt x="7042" y="1255"/>
                    <a:pt x="7277" y="488"/>
                    <a:pt x="6690" y="169"/>
                  </a:cubicBezTo>
                  <a:cubicBezTo>
                    <a:pt x="6103" y="-151"/>
                    <a:pt x="4694" y="-23"/>
                    <a:pt x="3403" y="616"/>
                  </a:cubicBezTo>
                  <a:cubicBezTo>
                    <a:pt x="2112" y="1255"/>
                    <a:pt x="938" y="2405"/>
                    <a:pt x="351" y="3364"/>
                  </a:cubicBezTo>
                  <a:cubicBezTo>
                    <a:pt x="-236" y="4322"/>
                    <a:pt x="-236" y="5089"/>
                    <a:pt x="1525" y="5728"/>
                  </a:cubicBezTo>
                  <a:cubicBezTo>
                    <a:pt x="3286" y="6367"/>
                    <a:pt x="6807" y="6879"/>
                    <a:pt x="10094" y="6623"/>
                  </a:cubicBezTo>
                  <a:cubicBezTo>
                    <a:pt x="13381" y="6367"/>
                    <a:pt x="16434" y="5345"/>
                    <a:pt x="18429" y="4258"/>
                  </a:cubicBezTo>
                  <a:cubicBezTo>
                    <a:pt x="20425" y="3172"/>
                    <a:pt x="21364" y="2022"/>
                    <a:pt x="21012" y="1511"/>
                  </a:cubicBezTo>
                  <a:cubicBezTo>
                    <a:pt x="20660" y="999"/>
                    <a:pt x="19016" y="1127"/>
                    <a:pt x="17725" y="1383"/>
                  </a:cubicBezTo>
                  <a:cubicBezTo>
                    <a:pt x="16434" y="1638"/>
                    <a:pt x="15494" y="2022"/>
                    <a:pt x="14790" y="2533"/>
                  </a:cubicBezTo>
                  <a:cubicBezTo>
                    <a:pt x="14086" y="3044"/>
                    <a:pt x="13616" y="3683"/>
                    <a:pt x="14203" y="3875"/>
                  </a:cubicBezTo>
                  <a:cubicBezTo>
                    <a:pt x="14790" y="4067"/>
                    <a:pt x="16434" y="3811"/>
                    <a:pt x="17490" y="4067"/>
                  </a:cubicBezTo>
                  <a:cubicBezTo>
                    <a:pt x="18547" y="4322"/>
                    <a:pt x="19016" y="5089"/>
                    <a:pt x="19603" y="7134"/>
                  </a:cubicBezTo>
                  <a:cubicBezTo>
                    <a:pt x="20190" y="9179"/>
                    <a:pt x="20894" y="12502"/>
                    <a:pt x="20777" y="15058"/>
                  </a:cubicBezTo>
                  <a:cubicBezTo>
                    <a:pt x="20660" y="17615"/>
                    <a:pt x="19721" y="19404"/>
                    <a:pt x="18429" y="20363"/>
                  </a:cubicBezTo>
                  <a:cubicBezTo>
                    <a:pt x="17138" y="21321"/>
                    <a:pt x="15494" y="21449"/>
                    <a:pt x="13968" y="20554"/>
                  </a:cubicBezTo>
                  <a:cubicBezTo>
                    <a:pt x="12442" y="19660"/>
                    <a:pt x="11034" y="17742"/>
                    <a:pt x="9625" y="1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8716470" y="267526"/>
              <a:ext cx="217980" cy="8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426" fill="norm" stroke="1" extrusionOk="0">
                  <a:moveTo>
                    <a:pt x="10174" y="5099"/>
                  </a:moveTo>
                  <a:cubicBezTo>
                    <a:pt x="9551" y="3089"/>
                    <a:pt x="8927" y="1080"/>
                    <a:pt x="8097" y="326"/>
                  </a:cubicBezTo>
                  <a:cubicBezTo>
                    <a:pt x="7266" y="-427"/>
                    <a:pt x="6227" y="75"/>
                    <a:pt x="4877" y="2336"/>
                  </a:cubicBezTo>
                  <a:cubicBezTo>
                    <a:pt x="3527" y="4596"/>
                    <a:pt x="1866" y="8615"/>
                    <a:pt x="931" y="11880"/>
                  </a:cubicBezTo>
                  <a:cubicBezTo>
                    <a:pt x="-3" y="15145"/>
                    <a:pt x="-211" y="17657"/>
                    <a:pt x="204" y="18913"/>
                  </a:cubicBezTo>
                  <a:cubicBezTo>
                    <a:pt x="620" y="20168"/>
                    <a:pt x="1658" y="20168"/>
                    <a:pt x="3320" y="19164"/>
                  </a:cubicBezTo>
                  <a:cubicBezTo>
                    <a:pt x="4981" y="18159"/>
                    <a:pt x="7266" y="16150"/>
                    <a:pt x="8824" y="14392"/>
                  </a:cubicBezTo>
                  <a:cubicBezTo>
                    <a:pt x="10381" y="12633"/>
                    <a:pt x="11212" y="11126"/>
                    <a:pt x="11627" y="12382"/>
                  </a:cubicBezTo>
                  <a:cubicBezTo>
                    <a:pt x="12043" y="13638"/>
                    <a:pt x="12043" y="17657"/>
                    <a:pt x="12562" y="19415"/>
                  </a:cubicBezTo>
                  <a:cubicBezTo>
                    <a:pt x="13081" y="21173"/>
                    <a:pt x="14120" y="20671"/>
                    <a:pt x="15677" y="17657"/>
                  </a:cubicBezTo>
                  <a:cubicBezTo>
                    <a:pt x="17235" y="14643"/>
                    <a:pt x="19312" y="9117"/>
                    <a:pt x="21389" y="3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8925983" y="24766"/>
              <a:ext cx="154518" cy="31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15386" y="1967"/>
                  </a:moveTo>
                  <a:cubicBezTo>
                    <a:pt x="15682" y="1114"/>
                    <a:pt x="15978" y="261"/>
                    <a:pt x="15386" y="48"/>
                  </a:cubicBezTo>
                  <a:cubicBezTo>
                    <a:pt x="14795" y="-165"/>
                    <a:pt x="13315" y="261"/>
                    <a:pt x="10948" y="2677"/>
                  </a:cubicBezTo>
                  <a:cubicBezTo>
                    <a:pt x="8581" y="5093"/>
                    <a:pt x="5326" y="9498"/>
                    <a:pt x="3551" y="12411"/>
                  </a:cubicBezTo>
                  <a:cubicBezTo>
                    <a:pt x="1775" y="15324"/>
                    <a:pt x="1479" y="16746"/>
                    <a:pt x="1332" y="17953"/>
                  </a:cubicBezTo>
                  <a:cubicBezTo>
                    <a:pt x="1184" y="19161"/>
                    <a:pt x="1184" y="20156"/>
                    <a:pt x="2071" y="20724"/>
                  </a:cubicBezTo>
                  <a:cubicBezTo>
                    <a:pt x="2959" y="21293"/>
                    <a:pt x="4734" y="21435"/>
                    <a:pt x="6066" y="21222"/>
                  </a:cubicBezTo>
                  <a:cubicBezTo>
                    <a:pt x="7397" y="21009"/>
                    <a:pt x="8285" y="20440"/>
                    <a:pt x="8729" y="19659"/>
                  </a:cubicBezTo>
                  <a:cubicBezTo>
                    <a:pt x="9173" y="18877"/>
                    <a:pt x="9173" y="17882"/>
                    <a:pt x="8729" y="17101"/>
                  </a:cubicBezTo>
                  <a:cubicBezTo>
                    <a:pt x="8285" y="16319"/>
                    <a:pt x="7397" y="15751"/>
                    <a:pt x="6362" y="15253"/>
                  </a:cubicBezTo>
                  <a:cubicBezTo>
                    <a:pt x="5326" y="14756"/>
                    <a:pt x="4142" y="14330"/>
                    <a:pt x="2811" y="13690"/>
                  </a:cubicBezTo>
                  <a:cubicBezTo>
                    <a:pt x="1479" y="13051"/>
                    <a:pt x="0" y="12198"/>
                    <a:pt x="0" y="11772"/>
                  </a:cubicBezTo>
                  <a:cubicBezTo>
                    <a:pt x="0" y="11346"/>
                    <a:pt x="1479" y="11346"/>
                    <a:pt x="3699" y="11346"/>
                  </a:cubicBezTo>
                  <a:cubicBezTo>
                    <a:pt x="5918" y="11346"/>
                    <a:pt x="8877" y="11346"/>
                    <a:pt x="11096" y="12056"/>
                  </a:cubicBezTo>
                  <a:cubicBezTo>
                    <a:pt x="13315" y="12767"/>
                    <a:pt x="14795" y="14188"/>
                    <a:pt x="15534" y="15324"/>
                  </a:cubicBezTo>
                  <a:cubicBezTo>
                    <a:pt x="16274" y="16461"/>
                    <a:pt x="16274" y="17314"/>
                    <a:pt x="16274" y="18238"/>
                  </a:cubicBezTo>
                  <a:cubicBezTo>
                    <a:pt x="16274" y="19161"/>
                    <a:pt x="16274" y="20156"/>
                    <a:pt x="16126" y="20298"/>
                  </a:cubicBezTo>
                  <a:cubicBezTo>
                    <a:pt x="15978" y="20440"/>
                    <a:pt x="15682" y="19730"/>
                    <a:pt x="15682" y="18238"/>
                  </a:cubicBezTo>
                  <a:cubicBezTo>
                    <a:pt x="15682" y="16746"/>
                    <a:pt x="15978" y="14472"/>
                    <a:pt x="17014" y="12767"/>
                  </a:cubicBezTo>
                  <a:cubicBezTo>
                    <a:pt x="18049" y="11061"/>
                    <a:pt x="19825" y="9924"/>
                    <a:pt x="21600" y="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9060099" y="202353"/>
              <a:ext cx="96602" cy="12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723" fill="norm" stroke="1" extrusionOk="0">
                  <a:moveTo>
                    <a:pt x="19595" y="699"/>
                  </a:moveTo>
                  <a:cubicBezTo>
                    <a:pt x="16838" y="-21"/>
                    <a:pt x="14080" y="-741"/>
                    <a:pt x="10634" y="1599"/>
                  </a:cubicBezTo>
                  <a:cubicBezTo>
                    <a:pt x="7187" y="3939"/>
                    <a:pt x="3051" y="9339"/>
                    <a:pt x="1212" y="12939"/>
                  </a:cubicBezTo>
                  <a:cubicBezTo>
                    <a:pt x="-626" y="16539"/>
                    <a:pt x="-166" y="18339"/>
                    <a:pt x="1212" y="19419"/>
                  </a:cubicBezTo>
                  <a:cubicBezTo>
                    <a:pt x="2591" y="20499"/>
                    <a:pt x="4889" y="20859"/>
                    <a:pt x="7187" y="20679"/>
                  </a:cubicBezTo>
                  <a:cubicBezTo>
                    <a:pt x="9485" y="20499"/>
                    <a:pt x="11783" y="19779"/>
                    <a:pt x="14080" y="16899"/>
                  </a:cubicBezTo>
                  <a:cubicBezTo>
                    <a:pt x="16378" y="14019"/>
                    <a:pt x="18676" y="8979"/>
                    <a:pt x="20974" y="3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9205330" y="188546"/>
              <a:ext cx="147426" cy="13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16" fill="norm" stroke="1" extrusionOk="0">
                  <a:moveTo>
                    <a:pt x="311" y="845"/>
                  </a:moveTo>
                  <a:cubicBezTo>
                    <a:pt x="311" y="4616"/>
                    <a:pt x="311" y="8387"/>
                    <a:pt x="311" y="11645"/>
                  </a:cubicBezTo>
                  <a:cubicBezTo>
                    <a:pt x="311" y="14902"/>
                    <a:pt x="311" y="17645"/>
                    <a:pt x="159" y="18159"/>
                  </a:cubicBezTo>
                  <a:cubicBezTo>
                    <a:pt x="7" y="18673"/>
                    <a:pt x="-297" y="16959"/>
                    <a:pt x="768" y="13873"/>
                  </a:cubicBezTo>
                  <a:cubicBezTo>
                    <a:pt x="1833" y="10787"/>
                    <a:pt x="4266" y="6330"/>
                    <a:pt x="6396" y="3759"/>
                  </a:cubicBezTo>
                  <a:cubicBezTo>
                    <a:pt x="8526" y="1187"/>
                    <a:pt x="10351" y="502"/>
                    <a:pt x="12024" y="159"/>
                  </a:cubicBezTo>
                  <a:cubicBezTo>
                    <a:pt x="13697" y="-184"/>
                    <a:pt x="15218" y="-184"/>
                    <a:pt x="16740" y="2387"/>
                  </a:cubicBezTo>
                  <a:cubicBezTo>
                    <a:pt x="18261" y="4959"/>
                    <a:pt x="19782" y="10102"/>
                    <a:pt x="20542" y="13530"/>
                  </a:cubicBezTo>
                  <a:cubicBezTo>
                    <a:pt x="21303" y="16959"/>
                    <a:pt x="21303" y="18673"/>
                    <a:pt x="20999" y="19702"/>
                  </a:cubicBezTo>
                  <a:cubicBezTo>
                    <a:pt x="20695" y="20730"/>
                    <a:pt x="20086" y="21073"/>
                    <a:pt x="19478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676399" y="4143460"/>
              <a:ext cx="31751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489"/>
                    <a:pt x="8640" y="10977"/>
                    <a:pt x="11520" y="14164"/>
                  </a:cubicBezTo>
                  <a:cubicBezTo>
                    <a:pt x="14400" y="17351"/>
                    <a:pt x="15840" y="18236"/>
                    <a:pt x="16560" y="19298"/>
                  </a:cubicBezTo>
                  <a:cubicBezTo>
                    <a:pt x="17280" y="20361"/>
                    <a:pt x="17280" y="21600"/>
                    <a:pt x="18000" y="21600"/>
                  </a:cubicBezTo>
                  <a:cubicBezTo>
                    <a:pt x="18720" y="21600"/>
                    <a:pt x="20160" y="20361"/>
                    <a:pt x="21600" y="191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667885" y="4090719"/>
              <a:ext cx="234484" cy="30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164" fill="norm" stroke="1" extrusionOk="0">
                  <a:moveTo>
                    <a:pt x="1319" y="4482"/>
                  </a:moveTo>
                  <a:cubicBezTo>
                    <a:pt x="943" y="3757"/>
                    <a:pt x="567" y="3032"/>
                    <a:pt x="286" y="2307"/>
                  </a:cubicBezTo>
                  <a:cubicBezTo>
                    <a:pt x="4" y="1583"/>
                    <a:pt x="-184" y="858"/>
                    <a:pt x="286" y="423"/>
                  </a:cubicBezTo>
                  <a:cubicBezTo>
                    <a:pt x="755" y="-12"/>
                    <a:pt x="1882" y="-157"/>
                    <a:pt x="4136" y="205"/>
                  </a:cubicBezTo>
                  <a:cubicBezTo>
                    <a:pt x="6390" y="568"/>
                    <a:pt x="9771" y="1438"/>
                    <a:pt x="12964" y="3250"/>
                  </a:cubicBezTo>
                  <a:cubicBezTo>
                    <a:pt x="16157" y="5062"/>
                    <a:pt x="19162" y="7816"/>
                    <a:pt x="20289" y="10353"/>
                  </a:cubicBezTo>
                  <a:cubicBezTo>
                    <a:pt x="21416" y="12890"/>
                    <a:pt x="20665" y="15209"/>
                    <a:pt x="18411" y="17094"/>
                  </a:cubicBezTo>
                  <a:cubicBezTo>
                    <a:pt x="16157" y="18979"/>
                    <a:pt x="12400" y="20428"/>
                    <a:pt x="9395" y="20936"/>
                  </a:cubicBezTo>
                  <a:cubicBezTo>
                    <a:pt x="6390" y="21443"/>
                    <a:pt x="4136" y="21008"/>
                    <a:pt x="1882" y="20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232150" y="4346660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422650" y="4174711"/>
              <a:ext cx="190500" cy="27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535"/>
                  </a:moveTo>
                  <a:cubicBezTo>
                    <a:pt x="720" y="870"/>
                    <a:pt x="1440" y="205"/>
                    <a:pt x="3720" y="39"/>
                  </a:cubicBezTo>
                  <a:cubicBezTo>
                    <a:pt x="6000" y="-127"/>
                    <a:pt x="9840" y="205"/>
                    <a:pt x="11880" y="1618"/>
                  </a:cubicBezTo>
                  <a:cubicBezTo>
                    <a:pt x="13920" y="3030"/>
                    <a:pt x="14160" y="5522"/>
                    <a:pt x="12480" y="8596"/>
                  </a:cubicBezTo>
                  <a:cubicBezTo>
                    <a:pt x="10800" y="11670"/>
                    <a:pt x="7200" y="15325"/>
                    <a:pt x="5160" y="17568"/>
                  </a:cubicBezTo>
                  <a:cubicBezTo>
                    <a:pt x="3120" y="19811"/>
                    <a:pt x="2640" y="20642"/>
                    <a:pt x="3000" y="21058"/>
                  </a:cubicBezTo>
                  <a:cubicBezTo>
                    <a:pt x="3360" y="21473"/>
                    <a:pt x="4560" y="21473"/>
                    <a:pt x="7800" y="20975"/>
                  </a:cubicBezTo>
                  <a:cubicBezTo>
                    <a:pt x="11040" y="20476"/>
                    <a:pt x="16320" y="19479"/>
                    <a:pt x="21600" y="18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165600" y="4232360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405681" y="4111710"/>
              <a:ext cx="109169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64" fill="norm" stroke="1" extrusionOk="0">
                  <a:moveTo>
                    <a:pt x="8962" y="0"/>
                  </a:moveTo>
                  <a:cubicBezTo>
                    <a:pt x="6470" y="3323"/>
                    <a:pt x="3978" y="6646"/>
                    <a:pt x="2316" y="9732"/>
                  </a:cubicBezTo>
                  <a:cubicBezTo>
                    <a:pt x="655" y="12818"/>
                    <a:pt x="-176" y="15666"/>
                    <a:pt x="32" y="17684"/>
                  </a:cubicBezTo>
                  <a:cubicBezTo>
                    <a:pt x="239" y="19701"/>
                    <a:pt x="1486" y="20888"/>
                    <a:pt x="3147" y="21244"/>
                  </a:cubicBezTo>
                  <a:cubicBezTo>
                    <a:pt x="4809" y="21600"/>
                    <a:pt x="6886" y="21125"/>
                    <a:pt x="10001" y="20295"/>
                  </a:cubicBezTo>
                  <a:cubicBezTo>
                    <a:pt x="13116" y="19464"/>
                    <a:pt x="17270" y="18277"/>
                    <a:pt x="21424" y="17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462054" y="4232360"/>
              <a:ext cx="4644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4413"/>
                    <a:pt x="5581" y="8826"/>
                    <a:pt x="2294" y="12426"/>
                  </a:cubicBezTo>
                  <a:cubicBezTo>
                    <a:pt x="-993" y="16026"/>
                    <a:pt x="-54" y="18813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972050" y="4245060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5172572" y="4099010"/>
              <a:ext cx="2172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810"/>
                    <a:pt x="4448" y="5620"/>
                    <a:pt x="1502" y="9220"/>
                  </a:cubicBezTo>
                  <a:cubicBezTo>
                    <a:pt x="-1443" y="12820"/>
                    <a:pt x="521" y="1721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5243159" y="4137110"/>
              <a:ext cx="92965" cy="18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5" h="21393" fill="norm" stroke="1" extrusionOk="0">
                  <a:moveTo>
                    <a:pt x="7315" y="4320"/>
                  </a:moveTo>
                  <a:cubicBezTo>
                    <a:pt x="4557" y="8640"/>
                    <a:pt x="1800" y="12960"/>
                    <a:pt x="651" y="15840"/>
                  </a:cubicBezTo>
                  <a:cubicBezTo>
                    <a:pt x="-498" y="18720"/>
                    <a:pt x="-38" y="20160"/>
                    <a:pt x="1340" y="20880"/>
                  </a:cubicBezTo>
                  <a:cubicBezTo>
                    <a:pt x="2719" y="21600"/>
                    <a:pt x="5017" y="21600"/>
                    <a:pt x="8004" y="20640"/>
                  </a:cubicBezTo>
                  <a:cubicBezTo>
                    <a:pt x="10991" y="19680"/>
                    <a:pt x="14668" y="17760"/>
                    <a:pt x="17196" y="15120"/>
                  </a:cubicBezTo>
                  <a:cubicBezTo>
                    <a:pt x="19723" y="12480"/>
                    <a:pt x="21102" y="9120"/>
                    <a:pt x="19493" y="6480"/>
                  </a:cubicBezTo>
                  <a:cubicBezTo>
                    <a:pt x="17885" y="3840"/>
                    <a:pt x="13289" y="1920"/>
                    <a:pt x="86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727700" y="4175210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924550" y="4073610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999536" y="4079960"/>
              <a:ext cx="101108" cy="11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90" fill="norm" stroke="1" extrusionOk="0">
                  <a:moveTo>
                    <a:pt x="9510" y="2314"/>
                  </a:moveTo>
                  <a:cubicBezTo>
                    <a:pt x="7306" y="3086"/>
                    <a:pt x="5102" y="3857"/>
                    <a:pt x="3339" y="6171"/>
                  </a:cubicBezTo>
                  <a:cubicBezTo>
                    <a:pt x="1575" y="8486"/>
                    <a:pt x="253" y="12343"/>
                    <a:pt x="32" y="15236"/>
                  </a:cubicBezTo>
                  <a:cubicBezTo>
                    <a:pt x="-188" y="18129"/>
                    <a:pt x="694" y="20057"/>
                    <a:pt x="3559" y="20829"/>
                  </a:cubicBezTo>
                  <a:cubicBezTo>
                    <a:pt x="6424" y="21600"/>
                    <a:pt x="11273" y="21214"/>
                    <a:pt x="14800" y="18900"/>
                  </a:cubicBezTo>
                  <a:cubicBezTo>
                    <a:pt x="18326" y="16586"/>
                    <a:pt x="20530" y="12343"/>
                    <a:pt x="20971" y="9257"/>
                  </a:cubicBezTo>
                  <a:cubicBezTo>
                    <a:pt x="21412" y="6171"/>
                    <a:pt x="20090" y="4243"/>
                    <a:pt x="18326" y="2700"/>
                  </a:cubicBezTo>
                  <a:cubicBezTo>
                    <a:pt x="16563" y="1157"/>
                    <a:pt x="14359" y="0"/>
                    <a:pt x="12375" y="0"/>
                  </a:cubicBezTo>
                  <a:cubicBezTo>
                    <a:pt x="10392" y="0"/>
                    <a:pt x="8628" y="1157"/>
                    <a:pt x="6865" y="23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419850" y="4137110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6597650" y="4054560"/>
              <a:ext cx="6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680200" y="4006882"/>
              <a:ext cx="90251" cy="19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91" fill="norm" stroke="1" extrusionOk="0">
                  <a:moveTo>
                    <a:pt x="8836" y="3757"/>
                  </a:moveTo>
                  <a:cubicBezTo>
                    <a:pt x="10800" y="1938"/>
                    <a:pt x="12764" y="119"/>
                    <a:pt x="12764" y="6"/>
                  </a:cubicBezTo>
                  <a:cubicBezTo>
                    <a:pt x="12764" y="-108"/>
                    <a:pt x="10800" y="1484"/>
                    <a:pt x="8591" y="4326"/>
                  </a:cubicBezTo>
                  <a:cubicBezTo>
                    <a:pt x="6382" y="7168"/>
                    <a:pt x="3927" y="11260"/>
                    <a:pt x="2700" y="13989"/>
                  </a:cubicBezTo>
                  <a:cubicBezTo>
                    <a:pt x="1473" y="16717"/>
                    <a:pt x="1473" y="18081"/>
                    <a:pt x="3436" y="19218"/>
                  </a:cubicBezTo>
                  <a:cubicBezTo>
                    <a:pt x="5400" y="20355"/>
                    <a:pt x="9327" y="21265"/>
                    <a:pt x="12518" y="21378"/>
                  </a:cubicBezTo>
                  <a:cubicBezTo>
                    <a:pt x="15709" y="21492"/>
                    <a:pt x="18164" y="20810"/>
                    <a:pt x="19636" y="19900"/>
                  </a:cubicBezTo>
                  <a:cubicBezTo>
                    <a:pt x="21109" y="18991"/>
                    <a:pt x="21600" y="17854"/>
                    <a:pt x="19636" y="17058"/>
                  </a:cubicBezTo>
                  <a:cubicBezTo>
                    <a:pt x="17673" y="16263"/>
                    <a:pt x="13255" y="15808"/>
                    <a:pt x="9573" y="15808"/>
                  </a:cubicBezTo>
                  <a:cubicBezTo>
                    <a:pt x="5891" y="15808"/>
                    <a:pt x="2945" y="16263"/>
                    <a:pt x="0" y="167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7112000" y="4079960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7315200" y="3978360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7390243" y="3968745"/>
              <a:ext cx="67921" cy="19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231" fill="norm" stroke="1" extrusionOk="0">
                  <a:moveTo>
                    <a:pt x="19406" y="1733"/>
                  </a:moveTo>
                  <a:cubicBezTo>
                    <a:pt x="17501" y="814"/>
                    <a:pt x="15595" y="-105"/>
                    <a:pt x="12418" y="10"/>
                  </a:cubicBezTo>
                  <a:cubicBezTo>
                    <a:pt x="9242" y="125"/>
                    <a:pt x="4795" y="1274"/>
                    <a:pt x="2253" y="2767"/>
                  </a:cubicBezTo>
                  <a:cubicBezTo>
                    <a:pt x="-288" y="4261"/>
                    <a:pt x="-923" y="6099"/>
                    <a:pt x="1618" y="7708"/>
                  </a:cubicBezTo>
                  <a:cubicBezTo>
                    <a:pt x="4159" y="9316"/>
                    <a:pt x="9877" y="10695"/>
                    <a:pt x="14006" y="11844"/>
                  </a:cubicBezTo>
                  <a:cubicBezTo>
                    <a:pt x="18136" y="12993"/>
                    <a:pt x="20677" y="13912"/>
                    <a:pt x="20359" y="15521"/>
                  </a:cubicBezTo>
                  <a:cubicBezTo>
                    <a:pt x="20042" y="17129"/>
                    <a:pt x="16865" y="19427"/>
                    <a:pt x="13689" y="20461"/>
                  </a:cubicBezTo>
                  <a:cubicBezTo>
                    <a:pt x="10512" y="21495"/>
                    <a:pt x="7336" y="21265"/>
                    <a:pt x="4159" y="210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7423150" y="3927560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962900" y="4054560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8167546" y="3940260"/>
              <a:ext cx="7475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0390" y="0"/>
                  </a:moveTo>
                  <a:cubicBezTo>
                    <a:pt x="6790" y="3150"/>
                    <a:pt x="3190" y="6300"/>
                    <a:pt x="1390" y="8325"/>
                  </a:cubicBezTo>
                  <a:cubicBezTo>
                    <a:pt x="-410" y="10350"/>
                    <a:pt x="-410" y="11250"/>
                    <a:pt x="1090" y="11850"/>
                  </a:cubicBezTo>
                  <a:cubicBezTo>
                    <a:pt x="2590" y="12450"/>
                    <a:pt x="5590" y="12750"/>
                    <a:pt x="7990" y="12600"/>
                  </a:cubicBezTo>
                  <a:cubicBezTo>
                    <a:pt x="10390" y="12450"/>
                    <a:pt x="12190" y="11850"/>
                    <a:pt x="14290" y="11175"/>
                  </a:cubicBezTo>
                  <a:cubicBezTo>
                    <a:pt x="16390" y="10500"/>
                    <a:pt x="18790" y="9750"/>
                    <a:pt x="19990" y="9900"/>
                  </a:cubicBezTo>
                  <a:cubicBezTo>
                    <a:pt x="21190" y="10050"/>
                    <a:pt x="21190" y="11100"/>
                    <a:pt x="21190" y="13200"/>
                  </a:cubicBezTo>
                  <a:cubicBezTo>
                    <a:pt x="21190" y="15300"/>
                    <a:pt x="21190" y="18450"/>
                    <a:pt x="211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8445500" y="4099010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648700" y="4010110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8693149" y="3982769"/>
              <a:ext cx="110154" cy="24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03" fill="norm" stroke="1" extrusionOk="0">
                  <a:moveTo>
                    <a:pt x="0" y="2889"/>
                  </a:moveTo>
                  <a:cubicBezTo>
                    <a:pt x="4891" y="1800"/>
                    <a:pt x="9781" y="711"/>
                    <a:pt x="13245" y="257"/>
                  </a:cubicBezTo>
                  <a:cubicBezTo>
                    <a:pt x="16709" y="-197"/>
                    <a:pt x="18747" y="-15"/>
                    <a:pt x="19970" y="529"/>
                  </a:cubicBezTo>
                  <a:cubicBezTo>
                    <a:pt x="21192" y="1074"/>
                    <a:pt x="21600" y="1981"/>
                    <a:pt x="20785" y="4069"/>
                  </a:cubicBezTo>
                  <a:cubicBezTo>
                    <a:pt x="19970" y="6156"/>
                    <a:pt x="17932" y="9423"/>
                    <a:pt x="16506" y="12509"/>
                  </a:cubicBezTo>
                  <a:cubicBezTo>
                    <a:pt x="15079" y="15595"/>
                    <a:pt x="14264" y="18499"/>
                    <a:pt x="13449" y="21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731249" y="4130760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9150350" y="4092660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9377362" y="3982193"/>
              <a:ext cx="96281" cy="26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60" fill="norm" stroke="1" extrusionOk="0">
                  <a:moveTo>
                    <a:pt x="14132" y="5390"/>
                  </a:moveTo>
                  <a:cubicBezTo>
                    <a:pt x="15052" y="4526"/>
                    <a:pt x="15971" y="3662"/>
                    <a:pt x="15971" y="2798"/>
                  </a:cubicBezTo>
                  <a:cubicBezTo>
                    <a:pt x="15971" y="1934"/>
                    <a:pt x="15052" y="1070"/>
                    <a:pt x="12983" y="551"/>
                  </a:cubicBezTo>
                  <a:cubicBezTo>
                    <a:pt x="10915" y="33"/>
                    <a:pt x="7698" y="-140"/>
                    <a:pt x="5400" y="119"/>
                  </a:cubicBezTo>
                  <a:cubicBezTo>
                    <a:pt x="3103" y="378"/>
                    <a:pt x="1724" y="1070"/>
                    <a:pt x="805" y="1847"/>
                  </a:cubicBezTo>
                  <a:cubicBezTo>
                    <a:pt x="-114" y="2625"/>
                    <a:pt x="-574" y="3489"/>
                    <a:pt x="1264" y="4094"/>
                  </a:cubicBezTo>
                  <a:cubicBezTo>
                    <a:pt x="3103" y="4698"/>
                    <a:pt x="7239" y="5044"/>
                    <a:pt x="10915" y="4785"/>
                  </a:cubicBezTo>
                  <a:cubicBezTo>
                    <a:pt x="14592" y="4526"/>
                    <a:pt x="17809" y="3662"/>
                    <a:pt x="19417" y="3748"/>
                  </a:cubicBezTo>
                  <a:cubicBezTo>
                    <a:pt x="21026" y="3834"/>
                    <a:pt x="21026" y="4871"/>
                    <a:pt x="20796" y="7550"/>
                  </a:cubicBezTo>
                  <a:cubicBezTo>
                    <a:pt x="20566" y="10228"/>
                    <a:pt x="20107" y="14548"/>
                    <a:pt x="19647" y="17140"/>
                  </a:cubicBezTo>
                  <a:cubicBezTo>
                    <a:pt x="19188" y="19732"/>
                    <a:pt x="18728" y="20596"/>
                    <a:pt x="18269" y="21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9772649" y="409266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9877606" y="4035510"/>
              <a:ext cx="156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64"/>
                    <a:pt x="-1582" y="11127"/>
                    <a:pt x="1118" y="14727"/>
                  </a:cubicBezTo>
                  <a:cubicBezTo>
                    <a:pt x="3818" y="18327"/>
                    <a:pt x="11918" y="1996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0016843" y="3997410"/>
              <a:ext cx="98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37"/>
                    <a:pt x="2735" y="9874"/>
                    <a:pt x="575" y="13474"/>
                  </a:cubicBezTo>
                  <a:cubicBezTo>
                    <a:pt x="-1585" y="17074"/>
                    <a:pt x="2735" y="1933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299700" y="4099010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452099" y="4041860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543866" y="4035510"/>
              <a:ext cx="8603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1271"/>
                  </a:moveTo>
                  <a:cubicBezTo>
                    <a:pt x="18408" y="635"/>
                    <a:pt x="16398" y="0"/>
                    <a:pt x="12380" y="0"/>
                  </a:cubicBezTo>
                  <a:cubicBezTo>
                    <a:pt x="8361" y="0"/>
                    <a:pt x="2333" y="635"/>
                    <a:pt x="575" y="2329"/>
                  </a:cubicBezTo>
                  <a:cubicBezTo>
                    <a:pt x="-1183" y="4024"/>
                    <a:pt x="1329" y="6776"/>
                    <a:pt x="4845" y="9318"/>
                  </a:cubicBezTo>
                  <a:cubicBezTo>
                    <a:pt x="8361" y="11859"/>
                    <a:pt x="12882" y="14188"/>
                    <a:pt x="15143" y="15988"/>
                  </a:cubicBezTo>
                  <a:cubicBezTo>
                    <a:pt x="17403" y="17788"/>
                    <a:pt x="17403" y="19059"/>
                    <a:pt x="14640" y="19906"/>
                  </a:cubicBezTo>
                  <a:cubicBezTo>
                    <a:pt x="11877" y="20753"/>
                    <a:pt x="6352" y="21176"/>
                    <a:pt x="82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560049" y="4033066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800" y="12582"/>
                    <a:pt x="1600" y="4867"/>
                    <a:pt x="5200" y="1782"/>
                  </a:cubicBezTo>
                  <a:cubicBezTo>
                    <a:pt x="8800" y="-1304"/>
                    <a:pt x="152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0" y="4956260"/>
              <a:ext cx="241300" cy="27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0"/>
                  </a:moveTo>
                  <a:cubicBezTo>
                    <a:pt x="758" y="4019"/>
                    <a:pt x="1516" y="8037"/>
                    <a:pt x="2368" y="11135"/>
                  </a:cubicBezTo>
                  <a:cubicBezTo>
                    <a:pt x="3221" y="14233"/>
                    <a:pt x="4168" y="16409"/>
                    <a:pt x="4926" y="17833"/>
                  </a:cubicBezTo>
                  <a:cubicBezTo>
                    <a:pt x="5684" y="19256"/>
                    <a:pt x="6253" y="19926"/>
                    <a:pt x="6916" y="20512"/>
                  </a:cubicBezTo>
                  <a:cubicBezTo>
                    <a:pt x="7579" y="21098"/>
                    <a:pt x="8337" y="21600"/>
                    <a:pt x="8811" y="21349"/>
                  </a:cubicBezTo>
                  <a:cubicBezTo>
                    <a:pt x="9284" y="21098"/>
                    <a:pt x="9474" y="20093"/>
                    <a:pt x="9568" y="18670"/>
                  </a:cubicBezTo>
                  <a:cubicBezTo>
                    <a:pt x="9663" y="17247"/>
                    <a:pt x="9663" y="15405"/>
                    <a:pt x="9853" y="13563"/>
                  </a:cubicBezTo>
                  <a:cubicBezTo>
                    <a:pt x="10042" y="11721"/>
                    <a:pt x="10421" y="9879"/>
                    <a:pt x="10895" y="9377"/>
                  </a:cubicBezTo>
                  <a:cubicBezTo>
                    <a:pt x="11368" y="8874"/>
                    <a:pt x="11937" y="9712"/>
                    <a:pt x="12884" y="11637"/>
                  </a:cubicBezTo>
                  <a:cubicBezTo>
                    <a:pt x="13832" y="13563"/>
                    <a:pt x="15158" y="16577"/>
                    <a:pt x="16200" y="18335"/>
                  </a:cubicBezTo>
                  <a:cubicBezTo>
                    <a:pt x="17242" y="20093"/>
                    <a:pt x="18000" y="20595"/>
                    <a:pt x="18379" y="20428"/>
                  </a:cubicBezTo>
                  <a:cubicBezTo>
                    <a:pt x="18758" y="20260"/>
                    <a:pt x="18758" y="19423"/>
                    <a:pt x="18758" y="16995"/>
                  </a:cubicBezTo>
                  <a:cubicBezTo>
                    <a:pt x="18758" y="14567"/>
                    <a:pt x="18758" y="10549"/>
                    <a:pt x="18758" y="7619"/>
                  </a:cubicBezTo>
                  <a:cubicBezTo>
                    <a:pt x="18758" y="4688"/>
                    <a:pt x="18758" y="2847"/>
                    <a:pt x="19232" y="2260"/>
                  </a:cubicBezTo>
                  <a:cubicBezTo>
                    <a:pt x="19705" y="1674"/>
                    <a:pt x="20653" y="2344"/>
                    <a:pt x="21600" y="30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311149" y="5035547"/>
              <a:ext cx="190501" cy="15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0" y="9689"/>
                  </a:moveTo>
                  <a:cubicBezTo>
                    <a:pt x="1920" y="7445"/>
                    <a:pt x="3840" y="5201"/>
                    <a:pt x="4920" y="3377"/>
                  </a:cubicBezTo>
                  <a:cubicBezTo>
                    <a:pt x="6000" y="1554"/>
                    <a:pt x="6240" y="152"/>
                    <a:pt x="5760" y="11"/>
                  </a:cubicBezTo>
                  <a:cubicBezTo>
                    <a:pt x="5280" y="-129"/>
                    <a:pt x="4080" y="993"/>
                    <a:pt x="2880" y="3377"/>
                  </a:cubicBezTo>
                  <a:cubicBezTo>
                    <a:pt x="1680" y="5762"/>
                    <a:pt x="480" y="9409"/>
                    <a:pt x="360" y="12915"/>
                  </a:cubicBezTo>
                  <a:cubicBezTo>
                    <a:pt x="240" y="16422"/>
                    <a:pt x="1200" y="19788"/>
                    <a:pt x="4920" y="20629"/>
                  </a:cubicBezTo>
                  <a:cubicBezTo>
                    <a:pt x="8640" y="21471"/>
                    <a:pt x="15120" y="19788"/>
                    <a:pt x="21600" y="181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639827" y="5000702"/>
              <a:ext cx="318518" cy="16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017" fill="norm" stroke="1" extrusionOk="0">
                  <a:moveTo>
                    <a:pt x="6923" y="6401"/>
                  </a:moveTo>
                  <a:cubicBezTo>
                    <a:pt x="6355" y="5067"/>
                    <a:pt x="5786" y="3734"/>
                    <a:pt x="5147" y="2934"/>
                  </a:cubicBezTo>
                  <a:cubicBezTo>
                    <a:pt x="4507" y="2134"/>
                    <a:pt x="3797" y="1867"/>
                    <a:pt x="2873" y="4267"/>
                  </a:cubicBezTo>
                  <a:cubicBezTo>
                    <a:pt x="1950" y="6667"/>
                    <a:pt x="813" y="11734"/>
                    <a:pt x="315" y="14934"/>
                  </a:cubicBezTo>
                  <a:cubicBezTo>
                    <a:pt x="-182" y="18134"/>
                    <a:pt x="-40" y="19467"/>
                    <a:pt x="386" y="20267"/>
                  </a:cubicBezTo>
                  <a:cubicBezTo>
                    <a:pt x="813" y="21067"/>
                    <a:pt x="1523" y="21334"/>
                    <a:pt x="2518" y="20534"/>
                  </a:cubicBezTo>
                  <a:cubicBezTo>
                    <a:pt x="3513" y="19734"/>
                    <a:pt x="4792" y="17867"/>
                    <a:pt x="5644" y="15867"/>
                  </a:cubicBezTo>
                  <a:cubicBezTo>
                    <a:pt x="6497" y="13867"/>
                    <a:pt x="6923" y="11734"/>
                    <a:pt x="7136" y="10001"/>
                  </a:cubicBezTo>
                  <a:cubicBezTo>
                    <a:pt x="7350" y="8267"/>
                    <a:pt x="7350" y="6934"/>
                    <a:pt x="7136" y="7067"/>
                  </a:cubicBezTo>
                  <a:cubicBezTo>
                    <a:pt x="6923" y="7201"/>
                    <a:pt x="6497" y="8801"/>
                    <a:pt x="6355" y="10267"/>
                  </a:cubicBezTo>
                  <a:cubicBezTo>
                    <a:pt x="6213" y="11734"/>
                    <a:pt x="6355" y="13067"/>
                    <a:pt x="6781" y="14001"/>
                  </a:cubicBezTo>
                  <a:cubicBezTo>
                    <a:pt x="7207" y="14934"/>
                    <a:pt x="7918" y="15467"/>
                    <a:pt x="8842" y="14934"/>
                  </a:cubicBezTo>
                  <a:cubicBezTo>
                    <a:pt x="9765" y="14401"/>
                    <a:pt x="10902" y="12801"/>
                    <a:pt x="11684" y="11334"/>
                  </a:cubicBezTo>
                  <a:cubicBezTo>
                    <a:pt x="12465" y="9867"/>
                    <a:pt x="12892" y="8534"/>
                    <a:pt x="12963" y="6934"/>
                  </a:cubicBezTo>
                  <a:cubicBezTo>
                    <a:pt x="13034" y="5334"/>
                    <a:pt x="12750" y="3467"/>
                    <a:pt x="12607" y="3201"/>
                  </a:cubicBezTo>
                  <a:cubicBezTo>
                    <a:pt x="12465" y="2934"/>
                    <a:pt x="12465" y="4267"/>
                    <a:pt x="12892" y="6001"/>
                  </a:cubicBezTo>
                  <a:cubicBezTo>
                    <a:pt x="13318" y="7734"/>
                    <a:pt x="14171" y="9867"/>
                    <a:pt x="14597" y="11734"/>
                  </a:cubicBezTo>
                  <a:cubicBezTo>
                    <a:pt x="15023" y="13601"/>
                    <a:pt x="15023" y="15201"/>
                    <a:pt x="14810" y="16667"/>
                  </a:cubicBezTo>
                  <a:cubicBezTo>
                    <a:pt x="14597" y="18134"/>
                    <a:pt x="14171" y="19467"/>
                    <a:pt x="13886" y="19334"/>
                  </a:cubicBezTo>
                  <a:cubicBezTo>
                    <a:pt x="13602" y="19201"/>
                    <a:pt x="13460" y="17601"/>
                    <a:pt x="13957" y="15734"/>
                  </a:cubicBezTo>
                  <a:cubicBezTo>
                    <a:pt x="14455" y="13867"/>
                    <a:pt x="15592" y="11734"/>
                    <a:pt x="16729" y="9867"/>
                  </a:cubicBezTo>
                  <a:cubicBezTo>
                    <a:pt x="17865" y="8001"/>
                    <a:pt x="19002" y="6401"/>
                    <a:pt x="19713" y="4934"/>
                  </a:cubicBezTo>
                  <a:cubicBezTo>
                    <a:pt x="20423" y="3467"/>
                    <a:pt x="20707" y="2134"/>
                    <a:pt x="20494" y="1201"/>
                  </a:cubicBezTo>
                  <a:cubicBezTo>
                    <a:pt x="20281" y="267"/>
                    <a:pt x="19571" y="-266"/>
                    <a:pt x="19144" y="134"/>
                  </a:cubicBezTo>
                  <a:cubicBezTo>
                    <a:pt x="18718" y="534"/>
                    <a:pt x="18576" y="1867"/>
                    <a:pt x="18931" y="3734"/>
                  </a:cubicBezTo>
                  <a:cubicBezTo>
                    <a:pt x="19286" y="5601"/>
                    <a:pt x="20139" y="8001"/>
                    <a:pt x="20636" y="9867"/>
                  </a:cubicBezTo>
                  <a:cubicBezTo>
                    <a:pt x="21134" y="11734"/>
                    <a:pt x="21276" y="13067"/>
                    <a:pt x="21347" y="14401"/>
                  </a:cubicBezTo>
                  <a:cubicBezTo>
                    <a:pt x="21418" y="15734"/>
                    <a:pt x="21418" y="17067"/>
                    <a:pt x="21063" y="17867"/>
                  </a:cubicBezTo>
                  <a:cubicBezTo>
                    <a:pt x="20707" y="18667"/>
                    <a:pt x="19997" y="18934"/>
                    <a:pt x="19642" y="18401"/>
                  </a:cubicBezTo>
                  <a:cubicBezTo>
                    <a:pt x="19286" y="17867"/>
                    <a:pt x="19286" y="16534"/>
                    <a:pt x="19286" y="15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003300" y="4992158"/>
              <a:ext cx="425450" cy="13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7439"/>
                  </a:moveTo>
                  <a:cubicBezTo>
                    <a:pt x="215" y="11151"/>
                    <a:pt x="430" y="14864"/>
                    <a:pt x="699" y="17395"/>
                  </a:cubicBezTo>
                  <a:cubicBezTo>
                    <a:pt x="967" y="19926"/>
                    <a:pt x="1290" y="21276"/>
                    <a:pt x="1612" y="21276"/>
                  </a:cubicBezTo>
                  <a:cubicBezTo>
                    <a:pt x="1934" y="21276"/>
                    <a:pt x="2257" y="19926"/>
                    <a:pt x="2579" y="17732"/>
                  </a:cubicBezTo>
                  <a:cubicBezTo>
                    <a:pt x="2901" y="15539"/>
                    <a:pt x="3224" y="12501"/>
                    <a:pt x="3385" y="11826"/>
                  </a:cubicBezTo>
                  <a:cubicBezTo>
                    <a:pt x="3546" y="11151"/>
                    <a:pt x="3546" y="12839"/>
                    <a:pt x="3546" y="14526"/>
                  </a:cubicBezTo>
                  <a:cubicBezTo>
                    <a:pt x="3546" y="16213"/>
                    <a:pt x="3546" y="17901"/>
                    <a:pt x="3815" y="19082"/>
                  </a:cubicBezTo>
                  <a:cubicBezTo>
                    <a:pt x="4084" y="20263"/>
                    <a:pt x="4621" y="20938"/>
                    <a:pt x="5104" y="20432"/>
                  </a:cubicBezTo>
                  <a:cubicBezTo>
                    <a:pt x="5588" y="19926"/>
                    <a:pt x="6018" y="18238"/>
                    <a:pt x="6340" y="16551"/>
                  </a:cubicBezTo>
                  <a:cubicBezTo>
                    <a:pt x="6663" y="14864"/>
                    <a:pt x="6878" y="13176"/>
                    <a:pt x="7039" y="11489"/>
                  </a:cubicBezTo>
                  <a:cubicBezTo>
                    <a:pt x="7200" y="9801"/>
                    <a:pt x="7307" y="8113"/>
                    <a:pt x="7361" y="8620"/>
                  </a:cubicBezTo>
                  <a:cubicBezTo>
                    <a:pt x="7415" y="9126"/>
                    <a:pt x="7415" y="11826"/>
                    <a:pt x="7415" y="14020"/>
                  </a:cubicBezTo>
                  <a:cubicBezTo>
                    <a:pt x="7415" y="16213"/>
                    <a:pt x="7415" y="17901"/>
                    <a:pt x="7522" y="17901"/>
                  </a:cubicBezTo>
                  <a:cubicBezTo>
                    <a:pt x="7630" y="17901"/>
                    <a:pt x="7845" y="16213"/>
                    <a:pt x="8060" y="14526"/>
                  </a:cubicBezTo>
                  <a:cubicBezTo>
                    <a:pt x="8275" y="12839"/>
                    <a:pt x="8490" y="11151"/>
                    <a:pt x="8758" y="9464"/>
                  </a:cubicBezTo>
                  <a:cubicBezTo>
                    <a:pt x="9027" y="7776"/>
                    <a:pt x="9349" y="6088"/>
                    <a:pt x="9618" y="6088"/>
                  </a:cubicBezTo>
                  <a:cubicBezTo>
                    <a:pt x="9887" y="6088"/>
                    <a:pt x="10101" y="7776"/>
                    <a:pt x="10263" y="9464"/>
                  </a:cubicBezTo>
                  <a:cubicBezTo>
                    <a:pt x="10424" y="11151"/>
                    <a:pt x="10531" y="12839"/>
                    <a:pt x="10585" y="14526"/>
                  </a:cubicBezTo>
                  <a:cubicBezTo>
                    <a:pt x="10639" y="16213"/>
                    <a:pt x="10639" y="17901"/>
                    <a:pt x="10639" y="17901"/>
                  </a:cubicBezTo>
                  <a:cubicBezTo>
                    <a:pt x="10639" y="17901"/>
                    <a:pt x="10639" y="16213"/>
                    <a:pt x="10746" y="14526"/>
                  </a:cubicBezTo>
                  <a:cubicBezTo>
                    <a:pt x="10854" y="12839"/>
                    <a:pt x="11069" y="11151"/>
                    <a:pt x="11337" y="9464"/>
                  </a:cubicBezTo>
                  <a:cubicBezTo>
                    <a:pt x="11606" y="7776"/>
                    <a:pt x="11928" y="6088"/>
                    <a:pt x="12197" y="6088"/>
                  </a:cubicBezTo>
                  <a:cubicBezTo>
                    <a:pt x="12466" y="6088"/>
                    <a:pt x="12681" y="7776"/>
                    <a:pt x="12788" y="9464"/>
                  </a:cubicBezTo>
                  <a:cubicBezTo>
                    <a:pt x="12896" y="11151"/>
                    <a:pt x="12896" y="12839"/>
                    <a:pt x="12949" y="14526"/>
                  </a:cubicBezTo>
                  <a:cubicBezTo>
                    <a:pt x="13003" y="16213"/>
                    <a:pt x="13110" y="17901"/>
                    <a:pt x="13433" y="18576"/>
                  </a:cubicBezTo>
                  <a:cubicBezTo>
                    <a:pt x="13755" y="19251"/>
                    <a:pt x="14293" y="18913"/>
                    <a:pt x="14937" y="17395"/>
                  </a:cubicBezTo>
                  <a:cubicBezTo>
                    <a:pt x="15582" y="15876"/>
                    <a:pt x="16334" y="13176"/>
                    <a:pt x="16872" y="10982"/>
                  </a:cubicBezTo>
                  <a:cubicBezTo>
                    <a:pt x="17409" y="8789"/>
                    <a:pt x="17731" y="7101"/>
                    <a:pt x="17946" y="5414"/>
                  </a:cubicBezTo>
                  <a:cubicBezTo>
                    <a:pt x="18161" y="3726"/>
                    <a:pt x="18269" y="2039"/>
                    <a:pt x="18054" y="1026"/>
                  </a:cubicBezTo>
                  <a:cubicBezTo>
                    <a:pt x="17839" y="14"/>
                    <a:pt x="17301" y="-324"/>
                    <a:pt x="16925" y="351"/>
                  </a:cubicBezTo>
                  <a:cubicBezTo>
                    <a:pt x="16549" y="1026"/>
                    <a:pt x="16334" y="2713"/>
                    <a:pt x="16227" y="4401"/>
                  </a:cubicBezTo>
                  <a:cubicBezTo>
                    <a:pt x="16119" y="6088"/>
                    <a:pt x="16119" y="7776"/>
                    <a:pt x="16227" y="9464"/>
                  </a:cubicBezTo>
                  <a:cubicBezTo>
                    <a:pt x="16334" y="11151"/>
                    <a:pt x="16549" y="12839"/>
                    <a:pt x="17248" y="13682"/>
                  </a:cubicBezTo>
                  <a:cubicBezTo>
                    <a:pt x="17946" y="14526"/>
                    <a:pt x="19128" y="14526"/>
                    <a:pt x="19934" y="14020"/>
                  </a:cubicBezTo>
                  <a:cubicBezTo>
                    <a:pt x="20740" y="13514"/>
                    <a:pt x="21170" y="12501"/>
                    <a:pt x="21600" y="11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885949" y="4887353"/>
              <a:ext cx="189827" cy="30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57" fill="norm" stroke="1" extrusionOk="0">
                  <a:moveTo>
                    <a:pt x="0" y="2615"/>
                  </a:moveTo>
                  <a:cubicBezTo>
                    <a:pt x="949" y="6637"/>
                    <a:pt x="1899" y="10660"/>
                    <a:pt x="2492" y="13564"/>
                  </a:cubicBezTo>
                  <a:cubicBezTo>
                    <a:pt x="3086" y="16469"/>
                    <a:pt x="3323" y="18257"/>
                    <a:pt x="3560" y="19523"/>
                  </a:cubicBezTo>
                  <a:cubicBezTo>
                    <a:pt x="3798" y="20789"/>
                    <a:pt x="4035" y="21534"/>
                    <a:pt x="4154" y="21162"/>
                  </a:cubicBezTo>
                  <a:cubicBezTo>
                    <a:pt x="4273" y="20789"/>
                    <a:pt x="4273" y="19300"/>
                    <a:pt x="3916" y="16097"/>
                  </a:cubicBezTo>
                  <a:cubicBezTo>
                    <a:pt x="3560" y="12894"/>
                    <a:pt x="2848" y="7978"/>
                    <a:pt x="2492" y="5148"/>
                  </a:cubicBezTo>
                  <a:cubicBezTo>
                    <a:pt x="2136" y="2317"/>
                    <a:pt x="2136" y="1573"/>
                    <a:pt x="2611" y="977"/>
                  </a:cubicBezTo>
                  <a:cubicBezTo>
                    <a:pt x="3086" y="381"/>
                    <a:pt x="4035" y="-66"/>
                    <a:pt x="6290" y="8"/>
                  </a:cubicBezTo>
                  <a:cubicBezTo>
                    <a:pt x="8545" y="83"/>
                    <a:pt x="12105" y="679"/>
                    <a:pt x="15191" y="2392"/>
                  </a:cubicBezTo>
                  <a:cubicBezTo>
                    <a:pt x="18277" y="4105"/>
                    <a:pt x="20888" y="6935"/>
                    <a:pt x="21244" y="9617"/>
                  </a:cubicBezTo>
                  <a:cubicBezTo>
                    <a:pt x="21600" y="12298"/>
                    <a:pt x="19701" y="14831"/>
                    <a:pt x="17209" y="16693"/>
                  </a:cubicBezTo>
                  <a:cubicBezTo>
                    <a:pt x="14716" y="18555"/>
                    <a:pt x="11631" y="19746"/>
                    <a:pt x="9495" y="20417"/>
                  </a:cubicBezTo>
                  <a:cubicBezTo>
                    <a:pt x="7358" y="21087"/>
                    <a:pt x="6171" y="21236"/>
                    <a:pt x="6171" y="20938"/>
                  </a:cubicBezTo>
                  <a:cubicBezTo>
                    <a:pt x="6171" y="20640"/>
                    <a:pt x="7358" y="19895"/>
                    <a:pt x="8545" y="19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2158443" y="5000710"/>
              <a:ext cx="2355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787" y="21600"/>
                  </a:moveTo>
                  <a:cubicBezTo>
                    <a:pt x="1015" y="20736"/>
                    <a:pt x="244" y="19872"/>
                    <a:pt x="51" y="18432"/>
                  </a:cubicBezTo>
                  <a:cubicBezTo>
                    <a:pt x="-142" y="16992"/>
                    <a:pt x="244" y="14976"/>
                    <a:pt x="726" y="13104"/>
                  </a:cubicBezTo>
                  <a:cubicBezTo>
                    <a:pt x="1208" y="11232"/>
                    <a:pt x="1787" y="9504"/>
                    <a:pt x="2944" y="8928"/>
                  </a:cubicBezTo>
                  <a:cubicBezTo>
                    <a:pt x="4101" y="8352"/>
                    <a:pt x="5837" y="8928"/>
                    <a:pt x="7187" y="10656"/>
                  </a:cubicBezTo>
                  <a:cubicBezTo>
                    <a:pt x="8537" y="12384"/>
                    <a:pt x="9501" y="15264"/>
                    <a:pt x="10465" y="17136"/>
                  </a:cubicBezTo>
                  <a:cubicBezTo>
                    <a:pt x="11429" y="19008"/>
                    <a:pt x="12394" y="19872"/>
                    <a:pt x="13358" y="19296"/>
                  </a:cubicBezTo>
                  <a:cubicBezTo>
                    <a:pt x="14322" y="18720"/>
                    <a:pt x="15287" y="16704"/>
                    <a:pt x="16637" y="13248"/>
                  </a:cubicBezTo>
                  <a:cubicBezTo>
                    <a:pt x="17987" y="9792"/>
                    <a:pt x="19722" y="4896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2521214" y="4880060"/>
              <a:ext cx="183887" cy="28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24" fill="norm" stroke="1" extrusionOk="0">
                  <a:moveTo>
                    <a:pt x="1459" y="5359"/>
                  </a:moveTo>
                  <a:cubicBezTo>
                    <a:pt x="962" y="9095"/>
                    <a:pt x="466" y="12830"/>
                    <a:pt x="341" y="15185"/>
                  </a:cubicBezTo>
                  <a:cubicBezTo>
                    <a:pt x="217" y="17540"/>
                    <a:pt x="466" y="18514"/>
                    <a:pt x="590" y="19489"/>
                  </a:cubicBezTo>
                  <a:cubicBezTo>
                    <a:pt x="714" y="20463"/>
                    <a:pt x="714" y="21438"/>
                    <a:pt x="590" y="21519"/>
                  </a:cubicBezTo>
                  <a:cubicBezTo>
                    <a:pt x="466" y="21600"/>
                    <a:pt x="217" y="20788"/>
                    <a:pt x="93" y="17540"/>
                  </a:cubicBezTo>
                  <a:cubicBezTo>
                    <a:pt x="-31" y="14292"/>
                    <a:pt x="-31" y="8608"/>
                    <a:pt x="93" y="5359"/>
                  </a:cubicBezTo>
                  <a:cubicBezTo>
                    <a:pt x="217" y="2111"/>
                    <a:pt x="466" y="1299"/>
                    <a:pt x="962" y="1218"/>
                  </a:cubicBezTo>
                  <a:cubicBezTo>
                    <a:pt x="1459" y="1137"/>
                    <a:pt x="2203" y="1786"/>
                    <a:pt x="3817" y="4060"/>
                  </a:cubicBezTo>
                  <a:cubicBezTo>
                    <a:pt x="5431" y="6334"/>
                    <a:pt x="7914" y="10232"/>
                    <a:pt x="10024" y="12911"/>
                  </a:cubicBezTo>
                  <a:cubicBezTo>
                    <a:pt x="12135" y="15591"/>
                    <a:pt x="13872" y="17053"/>
                    <a:pt x="15362" y="17783"/>
                  </a:cubicBezTo>
                  <a:cubicBezTo>
                    <a:pt x="16852" y="18514"/>
                    <a:pt x="18093" y="18514"/>
                    <a:pt x="18838" y="18108"/>
                  </a:cubicBezTo>
                  <a:cubicBezTo>
                    <a:pt x="19583" y="17702"/>
                    <a:pt x="19831" y="16890"/>
                    <a:pt x="20203" y="13805"/>
                  </a:cubicBezTo>
                  <a:cubicBezTo>
                    <a:pt x="20576" y="10719"/>
                    <a:pt x="21072" y="5359"/>
                    <a:pt x="2156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744525" y="5017083"/>
              <a:ext cx="84490" cy="8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694" fill="norm" stroke="1" extrusionOk="0">
                  <a:moveTo>
                    <a:pt x="12314" y="651"/>
                  </a:moveTo>
                  <a:cubicBezTo>
                    <a:pt x="9680" y="136"/>
                    <a:pt x="7046" y="-378"/>
                    <a:pt x="4938" y="393"/>
                  </a:cubicBezTo>
                  <a:cubicBezTo>
                    <a:pt x="2831" y="1165"/>
                    <a:pt x="1250" y="3222"/>
                    <a:pt x="460" y="5793"/>
                  </a:cubicBezTo>
                  <a:cubicBezTo>
                    <a:pt x="-330" y="8365"/>
                    <a:pt x="-330" y="11451"/>
                    <a:pt x="2304" y="14279"/>
                  </a:cubicBezTo>
                  <a:cubicBezTo>
                    <a:pt x="4938" y="17108"/>
                    <a:pt x="10207" y="19679"/>
                    <a:pt x="14158" y="20451"/>
                  </a:cubicBezTo>
                  <a:cubicBezTo>
                    <a:pt x="18109" y="21222"/>
                    <a:pt x="20743" y="20193"/>
                    <a:pt x="21007" y="16851"/>
                  </a:cubicBezTo>
                  <a:cubicBezTo>
                    <a:pt x="21270" y="13508"/>
                    <a:pt x="19163" y="7851"/>
                    <a:pt x="16792" y="5022"/>
                  </a:cubicBezTo>
                  <a:cubicBezTo>
                    <a:pt x="14421" y="2193"/>
                    <a:pt x="11787" y="2193"/>
                    <a:pt x="9153" y="21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844800" y="4943560"/>
              <a:ext cx="9525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97"/>
                  </a:moveTo>
                  <a:cubicBezTo>
                    <a:pt x="2400" y="5697"/>
                    <a:pt x="4800" y="5697"/>
                    <a:pt x="8160" y="7952"/>
                  </a:cubicBezTo>
                  <a:cubicBezTo>
                    <a:pt x="11520" y="10207"/>
                    <a:pt x="15840" y="14716"/>
                    <a:pt x="17760" y="17565"/>
                  </a:cubicBezTo>
                  <a:cubicBezTo>
                    <a:pt x="19680" y="20413"/>
                    <a:pt x="19200" y="21600"/>
                    <a:pt x="18480" y="21600"/>
                  </a:cubicBezTo>
                  <a:cubicBezTo>
                    <a:pt x="17760" y="21600"/>
                    <a:pt x="16800" y="20413"/>
                    <a:pt x="16320" y="17209"/>
                  </a:cubicBezTo>
                  <a:cubicBezTo>
                    <a:pt x="15840" y="14004"/>
                    <a:pt x="15840" y="8782"/>
                    <a:pt x="16800" y="5578"/>
                  </a:cubicBezTo>
                  <a:cubicBezTo>
                    <a:pt x="17760" y="2374"/>
                    <a:pt x="19680" y="1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3022600" y="4782497"/>
              <a:ext cx="399042" cy="36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5" fill="norm" stroke="1" extrusionOk="0">
                  <a:moveTo>
                    <a:pt x="0" y="10748"/>
                  </a:moveTo>
                  <a:cubicBezTo>
                    <a:pt x="114" y="13906"/>
                    <a:pt x="229" y="17064"/>
                    <a:pt x="229" y="18959"/>
                  </a:cubicBezTo>
                  <a:cubicBezTo>
                    <a:pt x="229" y="20853"/>
                    <a:pt x="114" y="21485"/>
                    <a:pt x="57" y="21485"/>
                  </a:cubicBezTo>
                  <a:cubicBezTo>
                    <a:pt x="0" y="21485"/>
                    <a:pt x="0" y="20853"/>
                    <a:pt x="171" y="19274"/>
                  </a:cubicBezTo>
                  <a:cubicBezTo>
                    <a:pt x="343" y="17696"/>
                    <a:pt x="686" y="15169"/>
                    <a:pt x="1143" y="13653"/>
                  </a:cubicBezTo>
                  <a:cubicBezTo>
                    <a:pt x="1600" y="12138"/>
                    <a:pt x="2171" y="11632"/>
                    <a:pt x="2629" y="11632"/>
                  </a:cubicBezTo>
                  <a:cubicBezTo>
                    <a:pt x="3086" y="11632"/>
                    <a:pt x="3429" y="12138"/>
                    <a:pt x="3657" y="12706"/>
                  </a:cubicBezTo>
                  <a:cubicBezTo>
                    <a:pt x="3886" y="13274"/>
                    <a:pt x="4000" y="13906"/>
                    <a:pt x="4057" y="14601"/>
                  </a:cubicBezTo>
                  <a:cubicBezTo>
                    <a:pt x="4114" y="15296"/>
                    <a:pt x="4114" y="16053"/>
                    <a:pt x="4229" y="16117"/>
                  </a:cubicBezTo>
                  <a:cubicBezTo>
                    <a:pt x="4343" y="16180"/>
                    <a:pt x="4571" y="15548"/>
                    <a:pt x="4800" y="14917"/>
                  </a:cubicBezTo>
                  <a:cubicBezTo>
                    <a:pt x="5029" y="14285"/>
                    <a:pt x="5257" y="13653"/>
                    <a:pt x="5714" y="12959"/>
                  </a:cubicBezTo>
                  <a:cubicBezTo>
                    <a:pt x="6171" y="12264"/>
                    <a:pt x="6857" y="11506"/>
                    <a:pt x="7314" y="11443"/>
                  </a:cubicBezTo>
                  <a:cubicBezTo>
                    <a:pt x="7771" y="11380"/>
                    <a:pt x="8000" y="12011"/>
                    <a:pt x="8114" y="12959"/>
                  </a:cubicBezTo>
                  <a:cubicBezTo>
                    <a:pt x="8229" y="13906"/>
                    <a:pt x="8229" y="15169"/>
                    <a:pt x="8286" y="16117"/>
                  </a:cubicBezTo>
                  <a:cubicBezTo>
                    <a:pt x="8343" y="17064"/>
                    <a:pt x="8457" y="17696"/>
                    <a:pt x="8800" y="18138"/>
                  </a:cubicBezTo>
                  <a:cubicBezTo>
                    <a:pt x="9143" y="18580"/>
                    <a:pt x="9714" y="18832"/>
                    <a:pt x="10514" y="18517"/>
                  </a:cubicBezTo>
                  <a:cubicBezTo>
                    <a:pt x="11314" y="18201"/>
                    <a:pt x="12343" y="17317"/>
                    <a:pt x="13029" y="16622"/>
                  </a:cubicBezTo>
                  <a:cubicBezTo>
                    <a:pt x="13714" y="15927"/>
                    <a:pt x="14057" y="15422"/>
                    <a:pt x="14229" y="14790"/>
                  </a:cubicBezTo>
                  <a:cubicBezTo>
                    <a:pt x="14400" y="14159"/>
                    <a:pt x="14400" y="13401"/>
                    <a:pt x="14114" y="13022"/>
                  </a:cubicBezTo>
                  <a:cubicBezTo>
                    <a:pt x="13829" y="12643"/>
                    <a:pt x="13257" y="12643"/>
                    <a:pt x="12743" y="12959"/>
                  </a:cubicBezTo>
                  <a:cubicBezTo>
                    <a:pt x="12229" y="13274"/>
                    <a:pt x="11771" y="13906"/>
                    <a:pt x="11543" y="14538"/>
                  </a:cubicBezTo>
                  <a:cubicBezTo>
                    <a:pt x="11314" y="15169"/>
                    <a:pt x="11314" y="15801"/>
                    <a:pt x="11543" y="16306"/>
                  </a:cubicBezTo>
                  <a:cubicBezTo>
                    <a:pt x="11771" y="16811"/>
                    <a:pt x="12229" y="17190"/>
                    <a:pt x="12743" y="17064"/>
                  </a:cubicBezTo>
                  <a:cubicBezTo>
                    <a:pt x="13257" y="16938"/>
                    <a:pt x="13829" y="16306"/>
                    <a:pt x="14286" y="16369"/>
                  </a:cubicBezTo>
                  <a:cubicBezTo>
                    <a:pt x="14743" y="16432"/>
                    <a:pt x="15086" y="17190"/>
                    <a:pt x="15600" y="17569"/>
                  </a:cubicBezTo>
                  <a:cubicBezTo>
                    <a:pt x="16114" y="17948"/>
                    <a:pt x="16800" y="17948"/>
                    <a:pt x="17543" y="17253"/>
                  </a:cubicBezTo>
                  <a:cubicBezTo>
                    <a:pt x="18286" y="16559"/>
                    <a:pt x="19086" y="15169"/>
                    <a:pt x="19771" y="12580"/>
                  </a:cubicBezTo>
                  <a:cubicBezTo>
                    <a:pt x="20457" y="9990"/>
                    <a:pt x="21029" y="6201"/>
                    <a:pt x="21314" y="3738"/>
                  </a:cubicBezTo>
                  <a:cubicBezTo>
                    <a:pt x="21600" y="1274"/>
                    <a:pt x="21600" y="138"/>
                    <a:pt x="21429" y="11"/>
                  </a:cubicBezTo>
                  <a:cubicBezTo>
                    <a:pt x="21257" y="-115"/>
                    <a:pt x="20914" y="769"/>
                    <a:pt x="20400" y="3106"/>
                  </a:cubicBezTo>
                  <a:cubicBezTo>
                    <a:pt x="19886" y="5443"/>
                    <a:pt x="19200" y="9232"/>
                    <a:pt x="18914" y="12201"/>
                  </a:cubicBezTo>
                  <a:cubicBezTo>
                    <a:pt x="18629" y="15169"/>
                    <a:pt x="18743" y="17317"/>
                    <a:pt x="18857" y="19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3454400" y="5159460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644650" y="6004010"/>
              <a:ext cx="444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097"/>
                    <a:pt x="4114" y="8193"/>
                    <a:pt x="7714" y="11793"/>
                  </a:cubicBezTo>
                  <a:cubicBezTo>
                    <a:pt x="11314" y="15393"/>
                    <a:pt x="16457" y="184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450615" y="5978610"/>
              <a:ext cx="5178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670" y="21600"/>
                  </a:moveTo>
                  <a:cubicBezTo>
                    <a:pt x="233" y="20160"/>
                    <a:pt x="-204" y="18720"/>
                    <a:pt x="102" y="17280"/>
                  </a:cubicBezTo>
                  <a:cubicBezTo>
                    <a:pt x="408" y="15840"/>
                    <a:pt x="1458" y="14400"/>
                    <a:pt x="3381" y="12240"/>
                  </a:cubicBezTo>
                  <a:cubicBezTo>
                    <a:pt x="5305" y="10080"/>
                    <a:pt x="8104" y="7200"/>
                    <a:pt x="11252" y="5040"/>
                  </a:cubicBezTo>
                  <a:cubicBezTo>
                    <a:pt x="14400" y="2880"/>
                    <a:pt x="17898" y="1440"/>
                    <a:pt x="213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898649" y="6192247"/>
              <a:ext cx="1968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645" y="12793"/>
                    <a:pt x="9290" y="5170"/>
                    <a:pt x="12890" y="1993"/>
                  </a:cubicBezTo>
                  <a:cubicBezTo>
                    <a:pt x="16490" y="-1183"/>
                    <a:pt x="1904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949450" y="6270710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2844800" y="5864310"/>
              <a:ext cx="50800" cy="24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2700" y="6092"/>
                    <a:pt x="5400" y="12185"/>
                    <a:pt x="8100" y="15969"/>
                  </a:cubicBezTo>
                  <a:cubicBezTo>
                    <a:pt x="10800" y="19754"/>
                    <a:pt x="13500" y="21231"/>
                    <a:pt x="15750" y="21415"/>
                  </a:cubicBezTo>
                  <a:cubicBezTo>
                    <a:pt x="18000" y="21600"/>
                    <a:pt x="19800" y="20492"/>
                    <a:pt x="21600" y="19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2840143" y="5830684"/>
              <a:ext cx="225883" cy="25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126" fill="norm" stroke="1" extrusionOk="0">
                  <a:moveTo>
                    <a:pt x="1595" y="5950"/>
                  </a:moveTo>
                  <a:cubicBezTo>
                    <a:pt x="1012" y="4721"/>
                    <a:pt x="428" y="3492"/>
                    <a:pt x="136" y="2438"/>
                  </a:cubicBezTo>
                  <a:cubicBezTo>
                    <a:pt x="-156" y="1384"/>
                    <a:pt x="-156" y="506"/>
                    <a:pt x="1985" y="155"/>
                  </a:cubicBezTo>
                  <a:cubicBezTo>
                    <a:pt x="4125" y="-196"/>
                    <a:pt x="8406" y="-20"/>
                    <a:pt x="12201" y="1384"/>
                  </a:cubicBezTo>
                  <a:cubicBezTo>
                    <a:pt x="15995" y="2789"/>
                    <a:pt x="19303" y="5424"/>
                    <a:pt x="20374" y="8233"/>
                  </a:cubicBezTo>
                  <a:cubicBezTo>
                    <a:pt x="21444" y="11043"/>
                    <a:pt x="20276" y="14028"/>
                    <a:pt x="17455" y="16311"/>
                  </a:cubicBezTo>
                  <a:cubicBezTo>
                    <a:pt x="14633" y="18594"/>
                    <a:pt x="10158" y="20175"/>
                    <a:pt x="7433" y="20789"/>
                  </a:cubicBezTo>
                  <a:cubicBezTo>
                    <a:pt x="4709" y="21404"/>
                    <a:pt x="3736" y="21053"/>
                    <a:pt x="2763" y="207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825750" y="5728516"/>
              <a:ext cx="196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948" y="12582"/>
                    <a:pt x="7897" y="4867"/>
                    <a:pt x="11497" y="1782"/>
                  </a:cubicBezTo>
                  <a:cubicBezTo>
                    <a:pt x="15097" y="-1304"/>
                    <a:pt x="1834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768600" y="6232610"/>
              <a:ext cx="698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5" y="19385"/>
                    <a:pt x="4451" y="17169"/>
                    <a:pt x="6873" y="14677"/>
                  </a:cubicBezTo>
                  <a:cubicBezTo>
                    <a:pt x="9295" y="12185"/>
                    <a:pt x="11913" y="9415"/>
                    <a:pt x="14400" y="6923"/>
                  </a:cubicBezTo>
                  <a:cubicBezTo>
                    <a:pt x="16887" y="4431"/>
                    <a:pt x="19244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846555" y="6464096"/>
              <a:ext cx="152923" cy="27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210" fill="norm" stroke="1" extrusionOk="0">
                  <a:moveTo>
                    <a:pt x="14259" y="3262"/>
                  </a:moveTo>
                  <a:cubicBezTo>
                    <a:pt x="14827" y="2431"/>
                    <a:pt x="15396" y="1601"/>
                    <a:pt x="14969" y="936"/>
                  </a:cubicBezTo>
                  <a:cubicBezTo>
                    <a:pt x="14543" y="271"/>
                    <a:pt x="13122" y="-227"/>
                    <a:pt x="10564" y="105"/>
                  </a:cubicBezTo>
                  <a:cubicBezTo>
                    <a:pt x="8006" y="438"/>
                    <a:pt x="4312" y="1601"/>
                    <a:pt x="2180" y="2598"/>
                  </a:cubicBezTo>
                  <a:cubicBezTo>
                    <a:pt x="48" y="3595"/>
                    <a:pt x="-520" y="4425"/>
                    <a:pt x="475" y="5755"/>
                  </a:cubicBezTo>
                  <a:cubicBezTo>
                    <a:pt x="1469" y="7084"/>
                    <a:pt x="4027" y="8911"/>
                    <a:pt x="7722" y="10822"/>
                  </a:cubicBezTo>
                  <a:cubicBezTo>
                    <a:pt x="11417" y="12733"/>
                    <a:pt x="16248" y="14727"/>
                    <a:pt x="18664" y="16139"/>
                  </a:cubicBezTo>
                  <a:cubicBezTo>
                    <a:pt x="21080" y="17551"/>
                    <a:pt x="21080" y="18382"/>
                    <a:pt x="19091" y="19213"/>
                  </a:cubicBezTo>
                  <a:cubicBezTo>
                    <a:pt x="17101" y="20044"/>
                    <a:pt x="13122" y="20875"/>
                    <a:pt x="10422" y="21124"/>
                  </a:cubicBezTo>
                  <a:cubicBezTo>
                    <a:pt x="7722" y="21373"/>
                    <a:pt x="6301" y="21041"/>
                    <a:pt x="7012" y="20625"/>
                  </a:cubicBezTo>
                  <a:cubicBezTo>
                    <a:pt x="7722" y="20210"/>
                    <a:pt x="10564" y="19711"/>
                    <a:pt x="13406" y="192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092450" y="6670760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073400" y="6630448"/>
              <a:ext cx="145303" cy="18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0917" fill="norm" stroke="1" extrusionOk="0">
                  <a:moveTo>
                    <a:pt x="0" y="4623"/>
                  </a:moveTo>
                  <a:cubicBezTo>
                    <a:pt x="0" y="3409"/>
                    <a:pt x="0" y="2196"/>
                    <a:pt x="761" y="1225"/>
                  </a:cubicBezTo>
                  <a:cubicBezTo>
                    <a:pt x="1521" y="254"/>
                    <a:pt x="3042" y="-474"/>
                    <a:pt x="6541" y="375"/>
                  </a:cubicBezTo>
                  <a:cubicBezTo>
                    <a:pt x="10039" y="1225"/>
                    <a:pt x="15515" y="3652"/>
                    <a:pt x="18406" y="6200"/>
                  </a:cubicBezTo>
                  <a:cubicBezTo>
                    <a:pt x="21296" y="8748"/>
                    <a:pt x="21600" y="11418"/>
                    <a:pt x="19623" y="13845"/>
                  </a:cubicBezTo>
                  <a:cubicBezTo>
                    <a:pt x="17645" y="16272"/>
                    <a:pt x="13386" y="18456"/>
                    <a:pt x="10496" y="19670"/>
                  </a:cubicBezTo>
                  <a:cubicBezTo>
                    <a:pt x="7606" y="20883"/>
                    <a:pt x="6085" y="21126"/>
                    <a:pt x="6389" y="20762"/>
                  </a:cubicBezTo>
                  <a:cubicBezTo>
                    <a:pt x="6693" y="20398"/>
                    <a:pt x="8823" y="19427"/>
                    <a:pt x="10952" y="18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333750" y="6505660"/>
              <a:ext cx="889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600"/>
                    <a:pt x="16457" y="7200"/>
                    <a:pt x="12857" y="10800"/>
                  </a:cubicBezTo>
                  <a:cubicBezTo>
                    <a:pt x="9257" y="14400"/>
                    <a:pt x="462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498850" y="6581860"/>
              <a:ext cx="266700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9583"/>
                  </a:moveTo>
                  <a:cubicBezTo>
                    <a:pt x="857" y="13082"/>
                    <a:pt x="1714" y="16580"/>
                    <a:pt x="2486" y="18710"/>
                  </a:cubicBezTo>
                  <a:cubicBezTo>
                    <a:pt x="3257" y="20839"/>
                    <a:pt x="3943" y="21600"/>
                    <a:pt x="4286" y="21524"/>
                  </a:cubicBezTo>
                  <a:cubicBezTo>
                    <a:pt x="4629" y="21448"/>
                    <a:pt x="4629" y="20535"/>
                    <a:pt x="4286" y="17949"/>
                  </a:cubicBezTo>
                  <a:cubicBezTo>
                    <a:pt x="3943" y="15363"/>
                    <a:pt x="3257" y="11104"/>
                    <a:pt x="2657" y="8670"/>
                  </a:cubicBezTo>
                  <a:cubicBezTo>
                    <a:pt x="2057" y="6237"/>
                    <a:pt x="1543" y="5628"/>
                    <a:pt x="1200" y="4944"/>
                  </a:cubicBezTo>
                  <a:cubicBezTo>
                    <a:pt x="857" y="4259"/>
                    <a:pt x="686" y="3499"/>
                    <a:pt x="1029" y="3042"/>
                  </a:cubicBezTo>
                  <a:cubicBezTo>
                    <a:pt x="1371" y="2586"/>
                    <a:pt x="2229" y="2434"/>
                    <a:pt x="5143" y="1977"/>
                  </a:cubicBezTo>
                  <a:cubicBezTo>
                    <a:pt x="8057" y="1521"/>
                    <a:pt x="13029" y="761"/>
                    <a:pt x="16114" y="38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632200" y="6708860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00"/>
                    <a:pt x="4800" y="11400"/>
                    <a:pt x="8400" y="15000"/>
                  </a:cubicBezTo>
                  <a:cubicBezTo>
                    <a:pt x="12000" y="18600"/>
                    <a:pt x="16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746500" y="6708860"/>
              <a:ext cx="31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5029200" y="5826210"/>
              <a:ext cx="210273" cy="36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90" fill="norm" stroke="1" extrusionOk="0">
                  <a:moveTo>
                    <a:pt x="0" y="5274"/>
                  </a:moveTo>
                  <a:cubicBezTo>
                    <a:pt x="1069" y="8163"/>
                    <a:pt x="2139" y="11051"/>
                    <a:pt x="2780" y="13123"/>
                  </a:cubicBezTo>
                  <a:cubicBezTo>
                    <a:pt x="3422" y="15195"/>
                    <a:pt x="3636" y="16451"/>
                    <a:pt x="3743" y="17581"/>
                  </a:cubicBezTo>
                  <a:cubicBezTo>
                    <a:pt x="3850" y="18712"/>
                    <a:pt x="3850" y="19716"/>
                    <a:pt x="3743" y="19842"/>
                  </a:cubicBezTo>
                  <a:cubicBezTo>
                    <a:pt x="3636" y="19967"/>
                    <a:pt x="3422" y="19214"/>
                    <a:pt x="3529" y="16577"/>
                  </a:cubicBezTo>
                  <a:cubicBezTo>
                    <a:pt x="3636" y="13940"/>
                    <a:pt x="4063" y="9419"/>
                    <a:pt x="4598" y="6467"/>
                  </a:cubicBezTo>
                  <a:cubicBezTo>
                    <a:pt x="5133" y="3516"/>
                    <a:pt x="5774" y="2135"/>
                    <a:pt x="6523" y="1256"/>
                  </a:cubicBezTo>
                  <a:cubicBezTo>
                    <a:pt x="7271" y="377"/>
                    <a:pt x="8127" y="0"/>
                    <a:pt x="9731" y="0"/>
                  </a:cubicBezTo>
                  <a:cubicBezTo>
                    <a:pt x="11335" y="0"/>
                    <a:pt x="13687" y="377"/>
                    <a:pt x="16040" y="2009"/>
                  </a:cubicBezTo>
                  <a:cubicBezTo>
                    <a:pt x="18392" y="3642"/>
                    <a:pt x="20745" y="6530"/>
                    <a:pt x="21172" y="9481"/>
                  </a:cubicBezTo>
                  <a:cubicBezTo>
                    <a:pt x="21600" y="12433"/>
                    <a:pt x="20103" y="15447"/>
                    <a:pt x="17857" y="17519"/>
                  </a:cubicBezTo>
                  <a:cubicBezTo>
                    <a:pt x="15612" y="19591"/>
                    <a:pt x="12618" y="20721"/>
                    <a:pt x="9624" y="21160"/>
                  </a:cubicBezTo>
                  <a:cubicBezTo>
                    <a:pt x="6630" y="21600"/>
                    <a:pt x="3636" y="21349"/>
                    <a:pt x="2032" y="20909"/>
                  </a:cubicBezTo>
                  <a:cubicBezTo>
                    <a:pt x="428" y="20470"/>
                    <a:pt x="214" y="19842"/>
                    <a:pt x="0" y="192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5029200" y="5743610"/>
              <a:ext cx="2667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771" y="11670"/>
                    <a:pt x="7543" y="3363"/>
                    <a:pt x="11143" y="870"/>
                  </a:cubicBezTo>
                  <a:cubicBezTo>
                    <a:pt x="14743" y="-1622"/>
                    <a:pt x="1817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378449" y="6006904"/>
              <a:ext cx="184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959" y="2735"/>
                    <a:pt x="11917" y="-1585"/>
                    <a:pt x="15517" y="575"/>
                  </a:cubicBezTo>
                  <a:cubicBezTo>
                    <a:pt x="19117" y="2735"/>
                    <a:pt x="2035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403850" y="6131010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930900" y="5984960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6200"/>
                    <a:pt x="9120" y="10800"/>
                    <a:pt x="12720" y="7200"/>
                  </a:cubicBezTo>
                  <a:cubicBezTo>
                    <a:pt x="16320" y="3600"/>
                    <a:pt x="189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6244166" y="5845260"/>
              <a:ext cx="1058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6322"/>
                    <a:pt x="0" y="12644"/>
                    <a:pt x="0" y="16244"/>
                  </a:cubicBezTo>
                  <a:cubicBezTo>
                    <a:pt x="0" y="19844"/>
                    <a:pt x="4320" y="20722"/>
                    <a:pt x="8640" y="21161"/>
                  </a:cubicBezTo>
                  <a:cubicBezTo>
                    <a:pt x="12960" y="21600"/>
                    <a:pt x="172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295783" y="5882483"/>
              <a:ext cx="114596" cy="17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515" fill="norm" stroke="1" extrusionOk="0">
                  <a:moveTo>
                    <a:pt x="16822" y="2392"/>
                  </a:moveTo>
                  <a:cubicBezTo>
                    <a:pt x="14508" y="2138"/>
                    <a:pt x="12194" y="1884"/>
                    <a:pt x="9301" y="4044"/>
                  </a:cubicBezTo>
                  <a:cubicBezTo>
                    <a:pt x="6408" y="6204"/>
                    <a:pt x="2936" y="10778"/>
                    <a:pt x="1201" y="13701"/>
                  </a:cubicBezTo>
                  <a:cubicBezTo>
                    <a:pt x="-535" y="16623"/>
                    <a:pt x="-535" y="17893"/>
                    <a:pt x="2165" y="19037"/>
                  </a:cubicBezTo>
                  <a:cubicBezTo>
                    <a:pt x="4865" y="20181"/>
                    <a:pt x="10265" y="21197"/>
                    <a:pt x="14315" y="19926"/>
                  </a:cubicBezTo>
                  <a:cubicBezTo>
                    <a:pt x="18365" y="18656"/>
                    <a:pt x="21065" y="15098"/>
                    <a:pt x="20872" y="11413"/>
                  </a:cubicBezTo>
                  <a:cubicBezTo>
                    <a:pt x="20679" y="7729"/>
                    <a:pt x="17594" y="3917"/>
                    <a:pt x="15086" y="1884"/>
                  </a:cubicBezTo>
                  <a:cubicBezTo>
                    <a:pt x="12579" y="-149"/>
                    <a:pt x="10651" y="-403"/>
                    <a:pt x="9494" y="486"/>
                  </a:cubicBezTo>
                  <a:cubicBezTo>
                    <a:pt x="8336" y="1376"/>
                    <a:pt x="7951" y="3409"/>
                    <a:pt x="8529" y="5061"/>
                  </a:cubicBezTo>
                  <a:cubicBezTo>
                    <a:pt x="9108" y="6712"/>
                    <a:pt x="10651" y="7983"/>
                    <a:pt x="12194" y="9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515100" y="601671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584950" y="5857421"/>
              <a:ext cx="190500" cy="21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4458"/>
                  </a:moveTo>
                  <a:cubicBezTo>
                    <a:pt x="0" y="3199"/>
                    <a:pt x="0" y="1941"/>
                    <a:pt x="720" y="1102"/>
                  </a:cubicBezTo>
                  <a:cubicBezTo>
                    <a:pt x="1440" y="263"/>
                    <a:pt x="2880" y="-156"/>
                    <a:pt x="5040" y="54"/>
                  </a:cubicBezTo>
                  <a:cubicBezTo>
                    <a:pt x="7200" y="263"/>
                    <a:pt x="10080" y="1102"/>
                    <a:pt x="11280" y="3094"/>
                  </a:cubicBezTo>
                  <a:cubicBezTo>
                    <a:pt x="12480" y="5087"/>
                    <a:pt x="12000" y="8232"/>
                    <a:pt x="10680" y="10854"/>
                  </a:cubicBezTo>
                  <a:cubicBezTo>
                    <a:pt x="9360" y="13475"/>
                    <a:pt x="7200" y="15572"/>
                    <a:pt x="5520" y="17250"/>
                  </a:cubicBezTo>
                  <a:cubicBezTo>
                    <a:pt x="3840" y="18927"/>
                    <a:pt x="2640" y="20186"/>
                    <a:pt x="2640" y="20815"/>
                  </a:cubicBezTo>
                  <a:cubicBezTo>
                    <a:pt x="2640" y="21444"/>
                    <a:pt x="3840" y="21444"/>
                    <a:pt x="7200" y="20815"/>
                  </a:cubicBezTo>
                  <a:cubicBezTo>
                    <a:pt x="10560" y="20186"/>
                    <a:pt x="16080" y="18927"/>
                    <a:pt x="21600" y="17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6794449" y="5855879"/>
              <a:ext cx="155396" cy="28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36" fill="norm" stroke="1" extrusionOk="0">
                  <a:moveTo>
                    <a:pt x="860" y="4027"/>
                  </a:moveTo>
                  <a:cubicBezTo>
                    <a:pt x="291" y="3221"/>
                    <a:pt x="-277" y="2415"/>
                    <a:pt x="149" y="1770"/>
                  </a:cubicBezTo>
                  <a:cubicBezTo>
                    <a:pt x="576" y="1126"/>
                    <a:pt x="1997" y="642"/>
                    <a:pt x="4555" y="320"/>
                  </a:cubicBezTo>
                  <a:cubicBezTo>
                    <a:pt x="7112" y="-3"/>
                    <a:pt x="10807" y="-164"/>
                    <a:pt x="14076" y="239"/>
                  </a:cubicBezTo>
                  <a:cubicBezTo>
                    <a:pt x="17344" y="642"/>
                    <a:pt x="20186" y="1609"/>
                    <a:pt x="20755" y="3785"/>
                  </a:cubicBezTo>
                  <a:cubicBezTo>
                    <a:pt x="21323" y="5961"/>
                    <a:pt x="19618" y="9346"/>
                    <a:pt x="17770" y="12490"/>
                  </a:cubicBezTo>
                  <a:cubicBezTo>
                    <a:pt x="15923" y="15633"/>
                    <a:pt x="13934" y="18535"/>
                    <a:pt x="11944" y="21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6851650" y="6007367"/>
              <a:ext cx="2095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91" y="11918"/>
                    <a:pt x="11782" y="3818"/>
                    <a:pt x="15382" y="1118"/>
                  </a:cubicBezTo>
                  <a:cubicBezTo>
                    <a:pt x="18982" y="-1582"/>
                    <a:pt x="2029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184435" y="6566643"/>
              <a:ext cx="107122" cy="26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399" fill="norm" stroke="1" extrusionOk="0">
                  <a:moveTo>
                    <a:pt x="13864" y="4794"/>
                  </a:moveTo>
                  <a:cubicBezTo>
                    <a:pt x="15064" y="4114"/>
                    <a:pt x="16264" y="3434"/>
                    <a:pt x="16864" y="2668"/>
                  </a:cubicBezTo>
                  <a:cubicBezTo>
                    <a:pt x="17464" y="1903"/>
                    <a:pt x="17464" y="1053"/>
                    <a:pt x="16464" y="542"/>
                  </a:cubicBezTo>
                  <a:cubicBezTo>
                    <a:pt x="15464" y="32"/>
                    <a:pt x="13464" y="-138"/>
                    <a:pt x="10664" y="117"/>
                  </a:cubicBezTo>
                  <a:cubicBezTo>
                    <a:pt x="7864" y="372"/>
                    <a:pt x="4264" y="1053"/>
                    <a:pt x="2064" y="2073"/>
                  </a:cubicBezTo>
                  <a:cubicBezTo>
                    <a:pt x="-136" y="3093"/>
                    <a:pt x="-936" y="4454"/>
                    <a:pt x="1464" y="6410"/>
                  </a:cubicBezTo>
                  <a:cubicBezTo>
                    <a:pt x="3864" y="8366"/>
                    <a:pt x="9464" y="10917"/>
                    <a:pt x="13064" y="12533"/>
                  </a:cubicBezTo>
                  <a:cubicBezTo>
                    <a:pt x="16664" y="14149"/>
                    <a:pt x="18264" y="14829"/>
                    <a:pt x="19264" y="15934"/>
                  </a:cubicBezTo>
                  <a:cubicBezTo>
                    <a:pt x="20264" y="17040"/>
                    <a:pt x="20664" y="18571"/>
                    <a:pt x="19664" y="19506"/>
                  </a:cubicBezTo>
                  <a:cubicBezTo>
                    <a:pt x="18664" y="20442"/>
                    <a:pt x="16264" y="20782"/>
                    <a:pt x="13864" y="21037"/>
                  </a:cubicBezTo>
                  <a:cubicBezTo>
                    <a:pt x="11464" y="21292"/>
                    <a:pt x="9064" y="21462"/>
                    <a:pt x="8864" y="21377"/>
                  </a:cubicBezTo>
                  <a:cubicBezTo>
                    <a:pt x="8664" y="21292"/>
                    <a:pt x="10664" y="20952"/>
                    <a:pt x="12664" y="206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372100" y="6772360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359400" y="6695824"/>
              <a:ext cx="108980" cy="18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087" fill="norm" stroke="1" extrusionOk="0">
                  <a:moveTo>
                    <a:pt x="0" y="7319"/>
                  </a:moveTo>
                  <a:cubicBezTo>
                    <a:pt x="2038" y="4892"/>
                    <a:pt x="4075" y="2465"/>
                    <a:pt x="6113" y="1131"/>
                  </a:cubicBezTo>
                  <a:cubicBezTo>
                    <a:pt x="8151" y="-204"/>
                    <a:pt x="10189" y="-447"/>
                    <a:pt x="12838" y="888"/>
                  </a:cubicBezTo>
                  <a:cubicBezTo>
                    <a:pt x="15487" y="2223"/>
                    <a:pt x="18747" y="5135"/>
                    <a:pt x="20174" y="7805"/>
                  </a:cubicBezTo>
                  <a:cubicBezTo>
                    <a:pt x="21600" y="10474"/>
                    <a:pt x="21192" y="12901"/>
                    <a:pt x="18543" y="15086"/>
                  </a:cubicBezTo>
                  <a:cubicBezTo>
                    <a:pt x="15894" y="17270"/>
                    <a:pt x="11004" y="19211"/>
                    <a:pt x="7540" y="20182"/>
                  </a:cubicBezTo>
                  <a:cubicBezTo>
                    <a:pt x="4075" y="21153"/>
                    <a:pt x="2038" y="21153"/>
                    <a:pt x="2242" y="21032"/>
                  </a:cubicBezTo>
                  <a:cubicBezTo>
                    <a:pt x="2445" y="20910"/>
                    <a:pt x="4891" y="20668"/>
                    <a:pt x="7336" y="20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499100" y="6607260"/>
              <a:ext cx="1270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546"/>
                    <a:pt x="15840" y="7093"/>
                    <a:pt x="12240" y="10424"/>
                  </a:cubicBezTo>
                  <a:cubicBezTo>
                    <a:pt x="8640" y="13755"/>
                    <a:pt x="4320" y="16872"/>
                    <a:pt x="2160" y="18699"/>
                  </a:cubicBezTo>
                  <a:cubicBezTo>
                    <a:pt x="0" y="20525"/>
                    <a:pt x="0" y="21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5615516" y="6715210"/>
              <a:ext cx="283635" cy="31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322" y="13047"/>
                  </a:moveTo>
                  <a:cubicBezTo>
                    <a:pt x="161" y="14642"/>
                    <a:pt x="0" y="16236"/>
                    <a:pt x="0" y="17468"/>
                  </a:cubicBezTo>
                  <a:cubicBezTo>
                    <a:pt x="0" y="18701"/>
                    <a:pt x="161" y="19570"/>
                    <a:pt x="564" y="20295"/>
                  </a:cubicBezTo>
                  <a:cubicBezTo>
                    <a:pt x="967" y="21020"/>
                    <a:pt x="1612" y="21600"/>
                    <a:pt x="2015" y="21455"/>
                  </a:cubicBezTo>
                  <a:cubicBezTo>
                    <a:pt x="2418" y="21310"/>
                    <a:pt x="2579" y="20440"/>
                    <a:pt x="2660" y="17758"/>
                  </a:cubicBezTo>
                  <a:cubicBezTo>
                    <a:pt x="2740" y="15077"/>
                    <a:pt x="2740" y="10583"/>
                    <a:pt x="2821" y="7611"/>
                  </a:cubicBezTo>
                  <a:cubicBezTo>
                    <a:pt x="2901" y="4639"/>
                    <a:pt x="3063" y="3189"/>
                    <a:pt x="3546" y="2247"/>
                  </a:cubicBezTo>
                  <a:cubicBezTo>
                    <a:pt x="4030" y="1305"/>
                    <a:pt x="4836" y="870"/>
                    <a:pt x="7899" y="580"/>
                  </a:cubicBezTo>
                  <a:cubicBezTo>
                    <a:pt x="10961" y="290"/>
                    <a:pt x="16281" y="1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746750" y="6861260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835650" y="6848560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60"/>
                    <a:pt x="21600" y="11520"/>
                    <a:pt x="18000" y="15120"/>
                  </a:cubicBezTo>
                  <a:cubicBezTo>
                    <a:pt x="14400" y="18720"/>
                    <a:pt x="7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262279" y="6664410"/>
              <a:ext cx="233771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67" fill="norm" stroke="1" extrusionOk="0">
                  <a:moveTo>
                    <a:pt x="2811" y="19440"/>
                  </a:moveTo>
                  <a:cubicBezTo>
                    <a:pt x="1838" y="20520"/>
                    <a:pt x="865" y="21600"/>
                    <a:pt x="378" y="20520"/>
                  </a:cubicBezTo>
                  <a:cubicBezTo>
                    <a:pt x="-108" y="19440"/>
                    <a:pt x="-108" y="16200"/>
                    <a:pt x="281" y="13500"/>
                  </a:cubicBezTo>
                  <a:cubicBezTo>
                    <a:pt x="670" y="10800"/>
                    <a:pt x="1449" y="8640"/>
                    <a:pt x="2811" y="6750"/>
                  </a:cubicBezTo>
                  <a:cubicBezTo>
                    <a:pt x="4173" y="4860"/>
                    <a:pt x="6119" y="3240"/>
                    <a:pt x="8162" y="5400"/>
                  </a:cubicBezTo>
                  <a:cubicBezTo>
                    <a:pt x="10206" y="7560"/>
                    <a:pt x="12346" y="13500"/>
                    <a:pt x="13903" y="16470"/>
                  </a:cubicBezTo>
                  <a:cubicBezTo>
                    <a:pt x="15460" y="19440"/>
                    <a:pt x="16433" y="19440"/>
                    <a:pt x="17600" y="16200"/>
                  </a:cubicBezTo>
                  <a:cubicBezTo>
                    <a:pt x="18768" y="12960"/>
                    <a:pt x="20130" y="6480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6321165" y="6816810"/>
              <a:ext cx="212985" cy="10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60" fill="norm" stroke="1" extrusionOk="0">
                  <a:moveTo>
                    <a:pt x="9329" y="10368"/>
                  </a:moveTo>
                  <a:cubicBezTo>
                    <a:pt x="7404" y="13824"/>
                    <a:pt x="5479" y="17280"/>
                    <a:pt x="3982" y="19224"/>
                  </a:cubicBezTo>
                  <a:cubicBezTo>
                    <a:pt x="2485" y="21168"/>
                    <a:pt x="1416" y="21600"/>
                    <a:pt x="774" y="20736"/>
                  </a:cubicBezTo>
                  <a:cubicBezTo>
                    <a:pt x="133" y="19872"/>
                    <a:pt x="-81" y="17712"/>
                    <a:pt x="26" y="14472"/>
                  </a:cubicBezTo>
                  <a:cubicBezTo>
                    <a:pt x="133" y="11232"/>
                    <a:pt x="561" y="6912"/>
                    <a:pt x="1951" y="4104"/>
                  </a:cubicBezTo>
                  <a:cubicBezTo>
                    <a:pt x="3341" y="1296"/>
                    <a:pt x="5693" y="0"/>
                    <a:pt x="7939" y="0"/>
                  </a:cubicBezTo>
                  <a:cubicBezTo>
                    <a:pt x="10184" y="0"/>
                    <a:pt x="12323" y="1296"/>
                    <a:pt x="13927" y="3456"/>
                  </a:cubicBezTo>
                  <a:cubicBezTo>
                    <a:pt x="15531" y="5616"/>
                    <a:pt x="16600" y="8640"/>
                    <a:pt x="17563" y="9504"/>
                  </a:cubicBezTo>
                  <a:cubicBezTo>
                    <a:pt x="18525" y="10368"/>
                    <a:pt x="19380" y="9072"/>
                    <a:pt x="20022" y="7344"/>
                  </a:cubicBezTo>
                  <a:cubicBezTo>
                    <a:pt x="20664" y="5616"/>
                    <a:pt x="21091" y="3456"/>
                    <a:pt x="21519" y="1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794236" y="6635523"/>
              <a:ext cx="139964" cy="19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28" fill="norm" stroke="1" extrusionOk="0">
                  <a:moveTo>
                    <a:pt x="40" y="1080"/>
                  </a:moveTo>
                  <a:cubicBezTo>
                    <a:pt x="1330" y="383"/>
                    <a:pt x="2619" y="-314"/>
                    <a:pt x="5199" y="151"/>
                  </a:cubicBezTo>
                  <a:cubicBezTo>
                    <a:pt x="7778" y="615"/>
                    <a:pt x="11646" y="2241"/>
                    <a:pt x="13742" y="4331"/>
                  </a:cubicBezTo>
                  <a:cubicBezTo>
                    <a:pt x="15837" y="6421"/>
                    <a:pt x="16160" y="8976"/>
                    <a:pt x="14387" y="11647"/>
                  </a:cubicBezTo>
                  <a:cubicBezTo>
                    <a:pt x="12614" y="14318"/>
                    <a:pt x="8745" y="17105"/>
                    <a:pt x="5682" y="18731"/>
                  </a:cubicBezTo>
                  <a:cubicBezTo>
                    <a:pt x="2619" y="20357"/>
                    <a:pt x="363" y="20821"/>
                    <a:pt x="40" y="21054"/>
                  </a:cubicBezTo>
                  <a:cubicBezTo>
                    <a:pt x="-282" y="21286"/>
                    <a:pt x="1330" y="21286"/>
                    <a:pt x="5199" y="21054"/>
                  </a:cubicBezTo>
                  <a:cubicBezTo>
                    <a:pt x="9067" y="20821"/>
                    <a:pt x="15193" y="20357"/>
                    <a:pt x="21318" y="198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7035800" y="6791410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7133977" y="6626310"/>
              <a:ext cx="79623" cy="18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297" fill="norm" stroke="1" extrusionOk="0">
                  <a:moveTo>
                    <a:pt x="17511" y="0"/>
                  </a:moveTo>
                  <a:cubicBezTo>
                    <a:pt x="12526" y="5097"/>
                    <a:pt x="7542" y="10193"/>
                    <a:pt x="4219" y="13834"/>
                  </a:cubicBezTo>
                  <a:cubicBezTo>
                    <a:pt x="896" y="17474"/>
                    <a:pt x="-766" y="19658"/>
                    <a:pt x="342" y="20629"/>
                  </a:cubicBezTo>
                  <a:cubicBezTo>
                    <a:pt x="1449" y="21600"/>
                    <a:pt x="5326" y="21357"/>
                    <a:pt x="9203" y="20872"/>
                  </a:cubicBezTo>
                  <a:cubicBezTo>
                    <a:pt x="13080" y="20387"/>
                    <a:pt x="16957" y="19658"/>
                    <a:pt x="20834" y="189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7200900" y="6778710"/>
              <a:ext cx="698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987926" y="844119"/>
              <a:ext cx="142624" cy="28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399" fill="norm" stroke="1" extrusionOk="0">
                  <a:moveTo>
                    <a:pt x="18941" y="3639"/>
                  </a:moveTo>
                  <a:cubicBezTo>
                    <a:pt x="18941" y="2359"/>
                    <a:pt x="18941" y="1079"/>
                    <a:pt x="18015" y="439"/>
                  </a:cubicBezTo>
                  <a:cubicBezTo>
                    <a:pt x="17089" y="-201"/>
                    <a:pt x="15238" y="-201"/>
                    <a:pt x="12152" y="839"/>
                  </a:cubicBezTo>
                  <a:cubicBezTo>
                    <a:pt x="9066" y="1879"/>
                    <a:pt x="4746" y="3959"/>
                    <a:pt x="2278" y="6599"/>
                  </a:cubicBezTo>
                  <a:cubicBezTo>
                    <a:pt x="-191" y="9239"/>
                    <a:pt x="-808" y="12439"/>
                    <a:pt x="1198" y="14999"/>
                  </a:cubicBezTo>
                  <a:cubicBezTo>
                    <a:pt x="3203" y="17559"/>
                    <a:pt x="7832" y="19479"/>
                    <a:pt x="11535" y="20439"/>
                  </a:cubicBezTo>
                  <a:cubicBezTo>
                    <a:pt x="15238" y="21399"/>
                    <a:pt x="18015" y="21399"/>
                    <a:pt x="20792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206749" y="968460"/>
              <a:ext cx="127001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6120" y="2382"/>
                  </a:cubicBezTo>
                  <a:cubicBezTo>
                    <a:pt x="8640" y="4765"/>
                    <a:pt x="11880" y="9529"/>
                    <a:pt x="13680" y="12706"/>
                  </a:cubicBezTo>
                  <a:cubicBezTo>
                    <a:pt x="15480" y="15882"/>
                    <a:pt x="15840" y="17471"/>
                    <a:pt x="15480" y="18900"/>
                  </a:cubicBezTo>
                  <a:cubicBezTo>
                    <a:pt x="15120" y="20329"/>
                    <a:pt x="14040" y="21600"/>
                    <a:pt x="12060" y="21441"/>
                  </a:cubicBezTo>
                  <a:cubicBezTo>
                    <a:pt x="10080" y="21282"/>
                    <a:pt x="7200" y="19694"/>
                    <a:pt x="6480" y="16518"/>
                  </a:cubicBezTo>
                  <a:cubicBezTo>
                    <a:pt x="5760" y="13341"/>
                    <a:pt x="7200" y="8576"/>
                    <a:pt x="10080" y="5559"/>
                  </a:cubicBezTo>
                  <a:cubicBezTo>
                    <a:pt x="12960" y="2541"/>
                    <a:pt x="1728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409949" y="96846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3435350" y="892260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534833" y="727160"/>
              <a:ext cx="84667" cy="35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16740" y="0"/>
                  </a:moveTo>
                  <a:cubicBezTo>
                    <a:pt x="11880" y="2684"/>
                    <a:pt x="7020" y="5368"/>
                    <a:pt x="4050" y="8563"/>
                  </a:cubicBezTo>
                  <a:cubicBezTo>
                    <a:pt x="1080" y="11759"/>
                    <a:pt x="0" y="15465"/>
                    <a:pt x="0" y="17638"/>
                  </a:cubicBezTo>
                  <a:cubicBezTo>
                    <a:pt x="0" y="19811"/>
                    <a:pt x="1080" y="20450"/>
                    <a:pt x="2970" y="20897"/>
                  </a:cubicBezTo>
                  <a:cubicBezTo>
                    <a:pt x="4860" y="21344"/>
                    <a:pt x="7560" y="21600"/>
                    <a:pt x="10800" y="21217"/>
                  </a:cubicBezTo>
                  <a:cubicBezTo>
                    <a:pt x="14040" y="20833"/>
                    <a:pt x="17820" y="19811"/>
                    <a:pt x="21600" y="1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3512050" y="955760"/>
              <a:ext cx="101101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967" fill="norm" stroke="1" extrusionOk="0">
                  <a:moveTo>
                    <a:pt x="7831" y="19440"/>
                  </a:moveTo>
                  <a:cubicBezTo>
                    <a:pt x="4304" y="20520"/>
                    <a:pt x="777" y="21600"/>
                    <a:pt x="116" y="20520"/>
                  </a:cubicBezTo>
                  <a:cubicBezTo>
                    <a:pt x="-545" y="19440"/>
                    <a:pt x="1659" y="16200"/>
                    <a:pt x="5626" y="12420"/>
                  </a:cubicBezTo>
                  <a:cubicBezTo>
                    <a:pt x="9594" y="8640"/>
                    <a:pt x="15324" y="4320"/>
                    <a:pt x="210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752850" y="955760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178299" y="893202"/>
              <a:ext cx="190501" cy="19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3345"/>
                  </a:moveTo>
                  <a:cubicBezTo>
                    <a:pt x="720" y="2426"/>
                    <a:pt x="1440" y="1507"/>
                    <a:pt x="2280" y="1621"/>
                  </a:cubicBezTo>
                  <a:cubicBezTo>
                    <a:pt x="3120" y="1736"/>
                    <a:pt x="4080" y="2885"/>
                    <a:pt x="5520" y="5872"/>
                  </a:cubicBezTo>
                  <a:cubicBezTo>
                    <a:pt x="6960" y="8860"/>
                    <a:pt x="8880" y="13685"/>
                    <a:pt x="10200" y="16787"/>
                  </a:cubicBezTo>
                  <a:cubicBezTo>
                    <a:pt x="11520" y="19889"/>
                    <a:pt x="12240" y="21268"/>
                    <a:pt x="12840" y="21383"/>
                  </a:cubicBezTo>
                  <a:cubicBezTo>
                    <a:pt x="13440" y="21498"/>
                    <a:pt x="13920" y="20349"/>
                    <a:pt x="14280" y="17592"/>
                  </a:cubicBezTo>
                  <a:cubicBezTo>
                    <a:pt x="14640" y="14834"/>
                    <a:pt x="14880" y="10468"/>
                    <a:pt x="15000" y="7596"/>
                  </a:cubicBezTo>
                  <a:cubicBezTo>
                    <a:pt x="15120" y="4724"/>
                    <a:pt x="15120" y="3345"/>
                    <a:pt x="15480" y="2196"/>
                  </a:cubicBezTo>
                  <a:cubicBezTo>
                    <a:pt x="15840" y="1047"/>
                    <a:pt x="16560" y="128"/>
                    <a:pt x="17400" y="13"/>
                  </a:cubicBezTo>
                  <a:cubicBezTo>
                    <a:pt x="18240" y="-102"/>
                    <a:pt x="19200" y="587"/>
                    <a:pt x="19920" y="1162"/>
                  </a:cubicBezTo>
                  <a:cubicBezTo>
                    <a:pt x="20640" y="1736"/>
                    <a:pt x="21120" y="2196"/>
                    <a:pt x="21600" y="2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376472" y="767010"/>
              <a:ext cx="493978" cy="29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32" fill="norm" stroke="1" extrusionOk="0">
                  <a:moveTo>
                    <a:pt x="2711" y="11906"/>
                  </a:moveTo>
                  <a:cubicBezTo>
                    <a:pt x="2711" y="10826"/>
                    <a:pt x="2711" y="9746"/>
                    <a:pt x="2480" y="9361"/>
                  </a:cubicBezTo>
                  <a:cubicBezTo>
                    <a:pt x="2250" y="8975"/>
                    <a:pt x="1788" y="9283"/>
                    <a:pt x="1327" y="10903"/>
                  </a:cubicBezTo>
                  <a:cubicBezTo>
                    <a:pt x="865" y="12523"/>
                    <a:pt x="404" y="15455"/>
                    <a:pt x="173" y="17306"/>
                  </a:cubicBezTo>
                  <a:cubicBezTo>
                    <a:pt x="-58" y="19158"/>
                    <a:pt x="-58" y="19929"/>
                    <a:pt x="173" y="20392"/>
                  </a:cubicBezTo>
                  <a:cubicBezTo>
                    <a:pt x="404" y="20855"/>
                    <a:pt x="865" y="21009"/>
                    <a:pt x="1234" y="20623"/>
                  </a:cubicBezTo>
                  <a:cubicBezTo>
                    <a:pt x="1604" y="20238"/>
                    <a:pt x="1880" y="19312"/>
                    <a:pt x="2111" y="18463"/>
                  </a:cubicBezTo>
                  <a:cubicBezTo>
                    <a:pt x="2342" y="17615"/>
                    <a:pt x="2527" y="16843"/>
                    <a:pt x="2665" y="16072"/>
                  </a:cubicBezTo>
                  <a:cubicBezTo>
                    <a:pt x="2804" y="15301"/>
                    <a:pt x="2896" y="14529"/>
                    <a:pt x="2988" y="14529"/>
                  </a:cubicBezTo>
                  <a:cubicBezTo>
                    <a:pt x="3080" y="14529"/>
                    <a:pt x="3173" y="15301"/>
                    <a:pt x="3219" y="16072"/>
                  </a:cubicBezTo>
                  <a:cubicBezTo>
                    <a:pt x="3265" y="16843"/>
                    <a:pt x="3265" y="17615"/>
                    <a:pt x="3404" y="18309"/>
                  </a:cubicBezTo>
                  <a:cubicBezTo>
                    <a:pt x="3542" y="19003"/>
                    <a:pt x="3819" y="19621"/>
                    <a:pt x="4188" y="19852"/>
                  </a:cubicBezTo>
                  <a:cubicBezTo>
                    <a:pt x="4557" y="20083"/>
                    <a:pt x="5019" y="19929"/>
                    <a:pt x="5711" y="18078"/>
                  </a:cubicBezTo>
                  <a:cubicBezTo>
                    <a:pt x="6404" y="16226"/>
                    <a:pt x="7327" y="12678"/>
                    <a:pt x="7880" y="9669"/>
                  </a:cubicBezTo>
                  <a:cubicBezTo>
                    <a:pt x="8434" y="6661"/>
                    <a:pt x="8619" y="4192"/>
                    <a:pt x="8711" y="2572"/>
                  </a:cubicBezTo>
                  <a:cubicBezTo>
                    <a:pt x="8804" y="952"/>
                    <a:pt x="8804" y="181"/>
                    <a:pt x="8619" y="26"/>
                  </a:cubicBezTo>
                  <a:cubicBezTo>
                    <a:pt x="8434" y="-128"/>
                    <a:pt x="8065" y="335"/>
                    <a:pt x="7788" y="2726"/>
                  </a:cubicBezTo>
                  <a:cubicBezTo>
                    <a:pt x="7511" y="5118"/>
                    <a:pt x="7327" y="9438"/>
                    <a:pt x="7234" y="12446"/>
                  </a:cubicBezTo>
                  <a:cubicBezTo>
                    <a:pt x="7142" y="15455"/>
                    <a:pt x="7142" y="17152"/>
                    <a:pt x="7188" y="18386"/>
                  </a:cubicBezTo>
                  <a:cubicBezTo>
                    <a:pt x="7234" y="19621"/>
                    <a:pt x="7327" y="20392"/>
                    <a:pt x="7604" y="20855"/>
                  </a:cubicBezTo>
                  <a:cubicBezTo>
                    <a:pt x="7880" y="21318"/>
                    <a:pt x="8342" y="21472"/>
                    <a:pt x="8942" y="20623"/>
                  </a:cubicBezTo>
                  <a:cubicBezTo>
                    <a:pt x="9542" y="19775"/>
                    <a:pt x="10280" y="17923"/>
                    <a:pt x="10696" y="16535"/>
                  </a:cubicBezTo>
                  <a:cubicBezTo>
                    <a:pt x="11111" y="15146"/>
                    <a:pt x="11204" y="14221"/>
                    <a:pt x="11157" y="14143"/>
                  </a:cubicBezTo>
                  <a:cubicBezTo>
                    <a:pt x="11111" y="14066"/>
                    <a:pt x="10927" y="14838"/>
                    <a:pt x="10834" y="15609"/>
                  </a:cubicBezTo>
                  <a:cubicBezTo>
                    <a:pt x="10742" y="16381"/>
                    <a:pt x="10742" y="17152"/>
                    <a:pt x="10788" y="17923"/>
                  </a:cubicBezTo>
                  <a:cubicBezTo>
                    <a:pt x="10834" y="18695"/>
                    <a:pt x="10927" y="19466"/>
                    <a:pt x="11204" y="19852"/>
                  </a:cubicBezTo>
                  <a:cubicBezTo>
                    <a:pt x="11480" y="20238"/>
                    <a:pt x="11942" y="20238"/>
                    <a:pt x="12357" y="19929"/>
                  </a:cubicBezTo>
                  <a:cubicBezTo>
                    <a:pt x="12773" y="19621"/>
                    <a:pt x="13142" y="19003"/>
                    <a:pt x="13465" y="18232"/>
                  </a:cubicBezTo>
                  <a:cubicBezTo>
                    <a:pt x="13788" y="17461"/>
                    <a:pt x="14065" y="16535"/>
                    <a:pt x="14250" y="15609"/>
                  </a:cubicBezTo>
                  <a:cubicBezTo>
                    <a:pt x="14434" y="14683"/>
                    <a:pt x="14527" y="13758"/>
                    <a:pt x="14573" y="13758"/>
                  </a:cubicBezTo>
                  <a:cubicBezTo>
                    <a:pt x="14619" y="13758"/>
                    <a:pt x="14619" y="14683"/>
                    <a:pt x="14665" y="15532"/>
                  </a:cubicBezTo>
                  <a:cubicBezTo>
                    <a:pt x="14711" y="16381"/>
                    <a:pt x="14804" y="17152"/>
                    <a:pt x="14942" y="17923"/>
                  </a:cubicBezTo>
                  <a:cubicBezTo>
                    <a:pt x="15080" y="18695"/>
                    <a:pt x="15265" y="19466"/>
                    <a:pt x="15634" y="19775"/>
                  </a:cubicBezTo>
                  <a:cubicBezTo>
                    <a:pt x="16004" y="20083"/>
                    <a:pt x="16557" y="19929"/>
                    <a:pt x="17157" y="19312"/>
                  </a:cubicBezTo>
                  <a:cubicBezTo>
                    <a:pt x="17757" y="18695"/>
                    <a:pt x="18404" y="17615"/>
                    <a:pt x="18865" y="16612"/>
                  </a:cubicBezTo>
                  <a:cubicBezTo>
                    <a:pt x="19327" y="15609"/>
                    <a:pt x="19604" y="14683"/>
                    <a:pt x="19696" y="13835"/>
                  </a:cubicBezTo>
                  <a:cubicBezTo>
                    <a:pt x="19788" y="12986"/>
                    <a:pt x="19696" y="12215"/>
                    <a:pt x="19465" y="12061"/>
                  </a:cubicBezTo>
                  <a:cubicBezTo>
                    <a:pt x="19234" y="11906"/>
                    <a:pt x="18865" y="12369"/>
                    <a:pt x="18588" y="13141"/>
                  </a:cubicBezTo>
                  <a:cubicBezTo>
                    <a:pt x="18311" y="13912"/>
                    <a:pt x="18127" y="14992"/>
                    <a:pt x="18034" y="16226"/>
                  </a:cubicBezTo>
                  <a:cubicBezTo>
                    <a:pt x="17942" y="17461"/>
                    <a:pt x="17942" y="18849"/>
                    <a:pt x="18542" y="19543"/>
                  </a:cubicBezTo>
                  <a:cubicBezTo>
                    <a:pt x="19142" y="20238"/>
                    <a:pt x="20342" y="20238"/>
                    <a:pt x="21542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5187950" y="949410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5200650" y="84781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5264149" y="885910"/>
              <a:ext cx="1036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20329" y="0"/>
                  </a:moveTo>
                  <a:cubicBezTo>
                    <a:pt x="14400" y="0"/>
                    <a:pt x="8471" y="0"/>
                    <a:pt x="4871" y="436"/>
                  </a:cubicBezTo>
                  <a:cubicBezTo>
                    <a:pt x="1271" y="873"/>
                    <a:pt x="0" y="1745"/>
                    <a:pt x="0" y="2618"/>
                  </a:cubicBezTo>
                  <a:cubicBezTo>
                    <a:pt x="0" y="3491"/>
                    <a:pt x="1271" y="4364"/>
                    <a:pt x="4659" y="5782"/>
                  </a:cubicBezTo>
                  <a:cubicBezTo>
                    <a:pt x="8047" y="7200"/>
                    <a:pt x="13553" y="9164"/>
                    <a:pt x="16941" y="10582"/>
                  </a:cubicBezTo>
                  <a:cubicBezTo>
                    <a:pt x="20329" y="12000"/>
                    <a:pt x="21600" y="12873"/>
                    <a:pt x="20118" y="14400"/>
                  </a:cubicBezTo>
                  <a:cubicBezTo>
                    <a:pt x="18635" y="15927"/>
                    <a:pt x="14400" y="18109"/>
                    <a:pt x="11224" y="19418"/>
                  </a:cubicBezTo>
                  <a:cubicBezTo>
                    <a:pt x="8047" y="20727"/>
                    <a:pt x="5929" y="21164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5720218" y="832216"/>
              <a:ext cx="109083" cy="25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5" fill="norm" stroke="1" extrusionOk="0">
                  <a:moveTo>
                    <a:pt x="3961" y="3515"/>
                  </a:moveTo>
                  <a:cubicBezTo>
                    <a:pt x="1884" y="2426"/>
                    <a:pt x="-193" y="1337"/>
                    <a:pt x="15" y="702"/>
                  </a:cubicBezTo>
                  <a:cubicBezTo>
                    <a:pt x="222" y="67"/>
                    <a:pt x="2715" y="-115"/>
                    <a:pt x="6245" y="67"/>
                  </a:cubicBezTo>
                  <a:cubicBezTo>
                    <a:pt x="9776" y="248"/>
                    <a:pt x="14345" y="793"/>
                    <a:pt x="17253" y="1428"/>
                  </a:cubicBezTo>
                  <a:cubicBezTo>
                    <a:pt x="20161" y="2063"/>
                    <a:pt x="21407" y="2789"/>
                    <a:pt x="21407" y="3969"/>
                  </a:cubicBezTo>
                  <a:cubicBezTo>
                    <a:pt x="21407" y="5149"/>
                    <a:pt x="20161" y="6782"/>
                    <a:pt x="17876" y="7962"/>
                  </a:cubicBezTo>
                  <a:cubicBezTo>
                    <a:pt x="15592" y="9142"/>
                    <a:pt x="12269" y="9868"/>
                    <a:pt x="11853" y="10322"/>
                  </a:cubicBezTo>
                  <a:cubicBezTo>
                    <a:pt x="11438" y="10776"/>
                    <a:pt x="13930" y="10957"/>
                    <a:pt x="16007" y="11411"/>
                  </a:cubicBezTo>
                  <a:cubicBezTo>
                    <a:pt x="18084" y="11865"/>
                    <a:pt x="19745" y="12591"/>
                    <a:pt x="20161" y="13861"/>
                  </a:cubicBezTo>
                  <a:cubicBezTo>
                    <a:pt x="20576" y="15132"/>
                    <a:pt x="19745" y="16947"/>
                    <a:pt x="16838" y="18309"/>
                  </a:cubicBezTo>
                  <a:cubicBezTo>
                    <a:pt x="13930" y="19670"/>
                    <a:pt x="8945" y="20577"/>
                    <a:pt x="396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5873749" y="1025610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996101" y="848821"/>
              <a:ext cx="214200" cy="20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1" fill="norm" stroke="1" extrusionOk="0">
                  <a:moveTo>
                    <a:pt x="1101" y="3823"/>
                  </a:moveTo>
                  <a:cubicBezTo>
                    <a:pt x="465" y="2951"/>
                    <a:pt x="-170" y="2078"/>
                    <a:pt x="42" y="1423"/>
                  </a:cubicBezTo>
                  <a:cubicBezTo>
                    <a:pt x="254" y="769"/>
                    <a:pt x="1312" y="332"/>
                    <a:pt x="3006" y="114"/>
                  </a:cubicBezTo>
                  <a:cubicBezTo>
                    <a:pt x="4701" y="-104"/>
                    <a:pt x="7030" y="-104"/>
                    <a:pt x="8724" y="987"/>
                  </a:cubicBezTo>
                  <a:cubicBezTo>
                    <a:pt x="10418" y="2078"/>
                    <a:pt x="11477" y="4260"/>
                    <a:pt x="11054" y="7423"/>
                  </a:cubicBezTo>
                  <a:cubicBezTo>
                    <a:pt x="10630" y="10587"/>
                    <a:pt x="8724" y="14732"/>
                    <a:pt x="7348" y="17241"/>
                  </a:cubicBezTo>
                  <a:cubicBezTo>
                    <a:pt x="5971" y="19751"/>
                    <a:pt x="5124" y="20623"/>
                    <a:pt x="5336" y="21060"/>
                  </a:cubicBezTo>
                  <a:cubicBezTo>
                    <a:pt x="5548" y="21496"/>
                    <a:pt x="6818" y="21496"/>
                    <a:pt x="9677" y="21278"/>
                  </a:cubicBezTo>
                  <a:cubicBezTo>
                    <a:pt x="12536" y="21060"/>
                    <a:pt x="16983" y="20623"/>
                    <a:pt x="21430" y="20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936750" y="7597860"/>
              <a:ext cx="980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500"/>
                    <a:pt x="21600" y="9000"/>
                    <a:pt x="19440" y="12600"/>
                  </a:cubicBezTo>
                  <a:cubicBezTo>
                    <a:pt x="17280" y="16200"/>
                    <a:pt x="864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778000" y="7572460"/>
              <a:ext cx="317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6200"/>
                    <a:pt x="7488" y="10800"/>
                    <a:pt x="11088" y="7200"/>
                  </a:cubicBezTo>
                  <a:cubicBezTo>
                    <a:pt x="14688" y="3600"/>
                    <a:pt x="1814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127250" y="7832810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2108200" y="7921710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5429"/>
                    <a:pt x="7650" y="9257"/>
                    <a:pt x="11250" y="5657"/>
                  </a:cubicBezTo>
                  <a:cubicBezTo>
                    <a:pt x="14850" y="2057"/>
                    <a:pt x="1822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628900" y="7686760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200"/>
                    <a:pt x="12282" y="10800"/>
                    <a:pt x="15882" y="7200"/>
                  </a:cubicBezTo>
                  <a:cubicBezTo>
                    <a:pt x="19482" y="3600"/>
                    <a:pt x="205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895600" y="7597860"/>
              <a:ext cx="31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3012236" y="7591460"/>
              <a:ext cx="107332" cy="15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932" fill="norm" stroke="1" extrusionOk="0">
                  <a:moveTo>
                    <a:pt x="12999" y="860"/>
                  </a:moveTo>
                  <a:cubicBezTo>
                    <a:pt x="10961" y="291"/>
                    <a:pt x="8924" y="-277"/>
                    <a:pt x="7090" y="149"/>
                  </a:cubicBezTo>
                  <a:cubicBezTo>
                    <a:pt x="5256" y="576"/>
                    <a:pt x="3625" y="1997"/>
                    <a:pt x="2199" y="4555"/>
                  </a:cubicBezTo>
                  <a:cubicBezTo>
                    <a:pt x="773" y="7112"/>
                    <a:pt x="-450" y="10807"/>
                    <a:pt x="161" y="13791"/>
                  </a:cubicBezTo>
                  <a:cubicBezTo>
                    <a:pt x="773" y="16776"/>
                    <a:pt x="3218" y="19049"/>
                    <a:pt x="5663" y="20186"/>
                  </a:cubicBezTo>
                  <a:cubicBezTo>
                    <a:pt x="8108" y="21323"/>
                    <a:pt x="10554" y="21323"/>
                    <a:pt x="13203" y="19049"/>
                  </a:cubicBezTo>
                  <a:cubicBezTo>
                    <a:pt x="15852" y="16776"/>
                    <a:pt x="18705" y="12228"/>
                    <a:pt x="19927" y="9244"/>
                  </a:cubicBezTo>
                  <a:cubicBezTo>
                    <a:pt x="21150" y="6260"/>
                    <a:pt x="20742" y="4839"/>
                    <a:pt x="19520" y="3702"/>
                  </a:cubicBezTo>
                  <a:cubicBezTo>
                    <a:pt x="18297" y="2565"/>
                    <a:pt x="16259" y="1712"/>
                    <a:pt x="14425" y="1712"/>
                  </a:cubicBezTo>
                  <a:cubicBezTo>
                    <a:pt x="12592" y="1712"/>
                    <a:pt x="10961" y="2565"/>
                    <a:pt x="9331" y="3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3225800" y="768041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321050" y="7533229"/>
              <a:ext cx="158750" cy="21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5195"/>
                  </a:moveTo>
                  <a:cubicBezTo>
                    <a:pt x="288" y="4136"/>
                    <a:pt x="576" y="3077"/>
                    <a:pt x="2304" y="2019"/>
                  </a:cubicBezTo>
                  <a:cubicBezTo>
                    <a:pt x="4032" y="960"/>
                    <a:pt x="7200" y="-99"/>
                    <a:pt x="9216" y="7"/>
                  </a:cubicBezTo>
                  <a:cubicBezTo>
                    <a:pt x="11232" y="113"/>
                    <a:pt x="12096" y="1383"/>
                    <a:pt x="11808" y="3819"/>
                  </a:cubicBezTo>
                  <a:cubicBezTo>
                    <a:pt x="11520" y="6254"/>
                    <a:pt x="10080" y="9854"/>
                    <a:pt x="8352" y="13030"/>
                  </a:cubicBezTo>
                  <a:cubicBezTo>
                    <a:pt x="6624" y="16207"/>
                    <a:pt x="4608" y="18960"/>
                    <a:pt x="4464" y="20230"/>
                  </a:cubicBezTo>
                  <a:cubicBezTo>
                    <a:pt x="4320" y="21501"/>
                    <a:pt x="6048" y="21289"/>
                    <a:pt x="9216" y="20654"/>
                  </a:cubicBezTo>
                  <a:cubicBezTo>
                    <a:pt x="12384" y="20019"/>
                    <a:pt x="16992" y="18960"/>
                    <a:pt x="21600" y="179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505200" y="7516400"/>
              <a:ext cx="169863" cy="22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4" fill="norm" stroke="1" extrusionOk="0">
                  <a:moveTo>
                    <a:pt x="0" y="4831"/>
                  </a:moveTo>
                  <a:cubicBezTo>
                    <a:pt x="800" y="3803"/>
                    <a:pt x="1600" y="2774"/>
                    <a:pt x="4400" y="1951"/>
                  </a:cubicBezTo>
                  <a:cubicBezTo>
                    <a:pt x="7200" y="1128"/>
                    <a:pt x="12000" y="511"/>
                    <a:pt x="15200" y="203"/>
                  </a:cubicBezTo>
                  <a:cubicBezTo>
                    <a:pt x="18400" y="-106"/>
                    <a:pt x="20000" y="-106"/>
                    <a:pt x="20800" y="511"/>
                  </a:cubicBezTo>
                  <a:cubicBezTo>
                    <a:pt x="21600" y="1128"/>
                    <a:pt x="21600" y="2363"/>
                    <a:pt x="20800" y="5963"/>
                  </a:cubicBezTo>
                  <a:cubicBezTo>
                    <a:pt x="20000" y="9563"/>
                    <a:pt x="18400" y="15528"/>
                    <a:pt x="16800" y="21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562349" y="7630552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600" y="6132"/>
                    <a:pt x="7200" y="-1068"/>
                    <a:pt x="10800" y="132"/>
                  </a:cubicBezTo>
                  <a:cubicBezTo>
                    <a:pt x="14400" y="1332"/>
                    <a:pt x="180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921000" y="7911904"/>
              <a:ext cx="679450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2221" y="16405"/>
                    <a:pt x="4441" y="11777"/>
                    <a:pt x="6796" y="7920"/>
                  </a:cubicBezTo>
                  <a:cubicBezTo>
                    <a:pt x="9151" y="4063"/>
                    <a:pt x="11641" y="977"/>
                    <a:pt x="14131" y="205"/>
                  </a:cubicBezTo>
                  <a:cubicBezTo>
                    <a:pt x="16621" y="-566"/>
                    <a:pt x="19110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978150" y="8058148"/>
              <a:ext cx="234950" cy="16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1168" y="10811"/>
                  </a:moveTo>
                  <a:cubicBezTo>
                    <a:pt x="584" y="9478"/>
                    <a:pt x="0" y="8145"/>
                    <a:pt x="0" y="6811"/>
                  </a:cubicBezTo>
                  <a:cubicBezTo>
                    <a:pt x="0" y="5478"/>
                    <a:pt x="584" y="4145"/>
                    <a:pt x="3308" y="2811"/>
                  </a:cubicBezTo>
                  <a:cubicBezTo>
                    <a:pt x="6032" y="1478"/>
                    <a:pt x="10897" y="145"/>
                    <a:pt x="13816" y="11"/>
                  </a:cubicBezTo>
                  <a:cubicBezTo>
                    <a:pt x="16735" y="-122"/>
                    <a:pt x="17708" y="945"/>
                    <a:pt x="17027" y="4145"/>
                  </a:cubicBezTo>
                  <a:cubicBezTo>
                    <a:pt x="16346" y="7345"/>
                    <a:pt x="14011" y="12678"/>
                    <a:pt x="12357" y="15745"/>
                  </a:cubicBezTo>
                  <a:cubicBezTo>
                    <a:pt x="10703" y="18811"/>
                    <a:pt x="9730" y="19611"/>
                    <a:pt x="8757" y="20278"/>
                  </a:cubicBezTo>
                  <a:cubicBezTo>
                    <a:pt x="7784" y="20945"/>
                    <a:pt x="6811" y="21478"/>
                    <a:pt x="7686" y="21345"/>
                  </a:cubicBezTo>
                  <a:cubicBezTo>
                    <a:pt x="8562" y="21211"/>
                    <a:pt x="11286" y="20411"/>
                    <a:pt x="13914" y="19878"/>
                  </a:cubicBezTo>
                  <a:cubicBezTo>
                    <a:pt x="16541" y="19345"/>
                    <a:pt x="19070" y="19078"/>
                    <a:pt x="21600" y="18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295650" y="8188410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3413992" y="8042360"/>
              <a:ext cx="84858" cy="1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33" fill="norm" stroke="1" extrusionOk="0">
                  <a:moveTo>
                    <a:pt x="14799" y="0"/>
                  </a:moveTo>
                  <a:cubicBezTo>
                    <a:pt x="11638" y="3857"/>
                    <a:pt x="8477" y="7714"/>
                    <a:pt x="6106" y="10414"/>
                  </a:cubicBezTo>
                  <a:cubicBezTo>
                    <a:pt x="3736" y="13114"/>
                    <a:pt x="2155" y="14657"/>
                    <a:pt x="1101" y="16329"/>
                  </a:cubicBezTo>
                  <a:cubicBezTo>
                    <a:pt x="48" y="18000"/>
                    <a:pt x="-479" y="19800"/>
                    <a:pt x="575" y="20700"/>
                  </a:cubicBezTo>
                  <a:cubicBezTo>
                    <a:pt x="1628" y="21600"/>
                    <a:pt x="4262" y="21600"/>
                    <a:pt x="7950" y="21086"/>
                  </a:cubicBezTo>
                  <a:cubicBezTo>
                    <a:pt x="11638" y="20571"/>
                    <a:pt x="16380" y="19543"/>
                    <a:pt x="21121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505200" y="8143960"/>
              <a:ext cx="508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080000" y="7680410"/>
              <a:ext cx="63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40"/>
                    <a:pt x="21600" y="10080"/>
                    <a:pt x="18000" y="13680"/>
                  </a:cubicBezTo>
                  <a:cubicBezTo>
                    <a:pt x="14400" y="17280"/>
                    <a:pt x="72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267043" y="7769310"/>
              <a:ext cx="980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985"/>
                    <a:pt x="2735" y="5971"/>
                    <a:pt x="575" y="9571"/>
                  </a:cubicBezTo>
                  <a:cubicBezTo>
                    <a:pt x="-1585" y="13171"/>
                    <a:pt x="2735" y="1738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143500" y="7782010"/>
              <a:ext cx="241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6800"/>
                    <a:pt x="1137" y="12000"/>
                    <a:pt x="4737" y="8400"/>
                  </a:cubicBezTo>
                  <a:cubicBezTo>
                    <a:pt x="8337" y="4800"/>
                    <a:pt x="149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562600" y="7629610"/>
              <a:ext cx="25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733"/>
                    <a:pt x="21600" y="7467"/>
                    <a:pt x="19108" y="11067"/>
                  </a:cubicBezTo>
                  <a:cubicBezTo>
                    <a:pt x="16615" y="14667"/>
                    <a:pt x="8308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5744290" y="7762960"/>
              <a:ext cx="220623" cy="5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927" fill="norm" stroke="1" extrusionOk="0">
                  <a:moveTo>
                    <a:pt x="2071" y="9257"/>
                  </a:moveTo>
                  <a:cubicBezTo>
                    <a:pt x="1255" y="14657"/>
                    <a:pt x="440" y="20057"/>
                    <a:pt x="135" y="20829"/>
                  </a:cubicBezTo>
                  <a:cubicBezTo>
                    <a:pt x="-171" y="21600"/>
                    <a:pt x="33" y="17743"/>
                    <a:pt x="848" y="13114"/>
                  </a:cubicBezTo>
                  <a:cubicBezTo>
                    <a:pt x="1663" y="8486"/>
                    <a:pt x="3089" y="3086"/>
                    <a:pt x="5331" y="1543"/>
                  </a:cubicBezTo>
                  <a:cubicBezTo>
                    <a:pt x="7572" y="0"/>
                    <a:pt x="10629" y="2314"/>
                    <a:pt x="12871" y="4629"/>
                  </a:cubicBezTo>
                  <a:cubicBezTo>
                    <a:pt x="15112" y="6943"/>
                    <a:pt x="16538" y="9257"/>
                    <a:pt x="17863" y="10414"/>
                  </a:cubicBezTo>
                  <a:cubicBezTo>
                    <a:pt x="19187" y="11571"/>
                    <a:pt x="20410" y="11571"/>
                    <a:pt x="20920" y="9643"/>
                  </a:cubicBezTo>
                  <a:cubicBezTo>
                    <a:pt x="21429" y="7714"/>
                    <a:pt x="21225" y="3857"/>
                    <a:pt x="2102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5758230" y="7944099"/>
              <a:ext cx="198071" cy="7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19901" fill="norm" stroke="1" extrusionOk="0">
                  <a:moveTo>
                    <a:pt x="4269" y="18344"/>
                  </a:moveTo>
                  <a:cubicBezTo>
                    <a:pt x="3120" y="19511"/>
                    <a:pt x="1971" y="20679"/>
                    <a:pt x="1167" y="19220"/>
                  </a:cubicBezTo>
                  <a:cubicBezTo>
                    <a:pt x="363" y="17760"/>
                    <a:pt x="-97" y="13674"/>
                    <a:pt x="18" y="10463"/>
                  </a:cubicBezTo>
                  <a:cubicBezTo>
                    <a:pt x="133" y="7252"/>
                    <a:pt x="822" y="4917"/>
                    <a:pt x="2201" y="2874"/>
                  </a:cubicBezTo>
                  <a:cubicBezTo>
                    <a:pt x="3580" y="830"/>
                    <a:pt x="5648" y="-921"/>
                    <a:pt x="8520" y="538"/>
                  </a:cubicBezTo>
                  <a:cubicBezTo>
                    <a:pt x="11392" y="1998"/>
                    <a:pt x="15069" y="6668"/>
                    <a:pt x="17367" y="7836"/>
                  </a:cubicBezTo>
                  <a:cubicBezTo>
                    <a:pt x="19665" y="9003"/>
                    <a:pt x="20584" y="6668"/>
                    <a:pt x="21503" y="4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6311891" y="7655010"/>
              <a:ext cx="171460" cy="22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53" fill="norm" stroke="1" extrusionOk="0">
                  <a:moveTo>
                    <a:pt x="9484" y="0"/>
                  </a:moveTo>
                  <a:cubicBezTo>
                    <a:pt x="7904" y="3634"/>
                    <a:pt x="6323" y="7267"/>
                    <a:pt x="4875" y="10194"/>
                  </a:cubicBezTo>
                  <a:cubicBezTo>
                    <a:pt x="3426" y="13121"/>
                    <a:pt x="2109" y="15342"/>
                    <a:pt x="1187" y="17159"/>
                  </a:cubicBezTo>
                  <a:cubicBezTo>
                    <a:pt x="265" y="18976"/>
                    <a:pt x="-262" y="20389"/>
                    <a:pt x="133" y="20994"/>
                  </a:cubicBezTo>
                  <a:cubicBezTo>
                    <a:pt x="528" y="21600"/>
                    <a:pt x="1845" y="21398"/>
                    <a:pt x="5533" y="20692"/>
                  </a:cubicBezTo>
                  <a:cubicBezTo>
                    <a:pt x="9221" y="19985"/>
                    <a:pt x="15279" y="18774"/>
                    <a:pt x="21338" y="175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6435906" y="7807410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184"/>
                    <a:pt x="3818" y="10368"/>
                    <a:pt x="1118" y="13968"/>
                  </a:cubicBezTo>
                  <a:cubicBezTo>
                    <a:pt x="-1582" y="17568"/>
                    <a:pt x="1118" y="1958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6584950" y="790901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6680200" y="7726877"/>
              <a:ext cx="158750" cy="20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3682"/>
                  </a:moveTo>
                  <a:cubicBezTo>
                    <a:pt x="1152" y="2386"/>
                    <a:pt x="2304" y="1090"/>
                    <a:pt x="4464" y="442"/>
                  </a:cubicBezTo>
                  <a:cubicBezTo>
                    <a:pt x="6624" y="-206"/>
                    <a:pt x="9792" y="-206"/>
                    <a:pt x="11808" y="874"/>
                  </a:cubicBezTo>
                  <a:cubicBezTo>
                    <a:pt x="13824" y="1954"/>
                    <a:pt x="14688" y="4114"/>
                    <a:pt x="13392" y="7462"/>
                  </a:cubicBezTo>
                  <a:cubicBezTo>
                    <a:pt x="12096" y="10810"/>
                    <a:pt x="8640" y="15346"/>
                    <a:pt x="6336" y="17938"/>
                  </a:cubicBezTo>
                  <a:cubicBezTo>
                    <a:pt x="4032" y="20530"/>
                    <a:pt x="2880" y="21178"/>
                    <a:pt x="3456" y="21286"/>
                  </a:cubicBezTo>
                  <a:cubicBezTo>
                    <a:pt x="4032" y="21394"/>
                    <a:pt x="6336" y="20962"/>
                    <a:pt x="9648" y="20314"/>
                  </a:cubicBezTo>
                  <a:cubicBezTo>
                    <a:pt x="12960" y="19666"/>
                    <a:pt x="17280" y="18802"/>
                    <a:pt x="21600" y="17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6947171" y="7713083"/>
              <a:ext cx="123373" cy="25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145" fill="norm" stroke="1" extrusionOk="0">
                  <a:moveTo>
                    <a:pt x="17441" y="5278"/>
                  </a:moveTo>
                  <a:cubicBezTo>
                    <a:pt x="15041" y="3671"/>
                    <a:pt x="12641" y="2065"/>
                    <a:pt x="10584" y="1083"/>
                  </a:cubicBezTo>
                  <a:cubicBezTo>
                    <a:pt x="8527" y="101"/>
                    <a:pt x="6813" y="-256"/>
                    <a:pt x="4756" y="190"/>
                  </a:cubicBezTo>
                  <a:cubicBezTo>
                    <a:pt x="2698" y="637"/>
                    <a:pt x="298" y="1886"/>
                    <a:pt x="813" y="3850"/>
                  </a:cubicBezTo>
                  <a:cubicBezTo>
                    <a:pt x="1327" y="5813"/>
                    <a:pt x="4756" y="8491"/>
                    <a:pt x="7156" y="10633"/>
                  </a:cubicBezTo>
                  <a:cubicBezTo>
                    <a:pt x="9556" y="12775"/>
                    <a:pt x="10927" y="14382"/>
                    <a:pt x="10927" y="16078"/>
                  </a:cubicBezTo>
                  <a:cubicBezTo>
                    <a:pt x="10927" y="17774"/>
                    <a:pt x="9556" y="19559"/>
                    <a:pt x="8013" y="20451"/>
                  </a:cubicBezTo>
                  <a:cubicBezTo>
                    <a:pt x="6470" y="21344"/>
                    <a:pt x="4756" y="21344"/>
                    <a:pt x="2870" y="20630"/>
                  </a:cubicBezTo>
                  <a:cubicBezTo>
                    <a:pt x="984" y="19916"/>
                    <a:pt x="-1073" y="18488"/>
                    <a:pt x="641" y="16167"/>
                  </a:cubicBezTo>
                  <a:cubicBezTo>
                    <a:pt x="2356" y="13846"/>
                    <a:pt x="7841" y="10633"/>
                    <a:pt x="11441" y="8670"/>
                  </a:cubicBezTo>
                  <a:cubicBezTo>
                    <a:pt x="15041" y="6706"/>
                    <a:pt x="16756" y="5992"/>
                    <a:pt x="18127" y="5189"/>
                  </a:cubicBezTo>
                  <a:cubicBezTo>
                    <a:pt x="19498" y="4385"/>
                    <a:pt x="20527" y="3493"/>
                    <a:pt x="19670" y="2868"/>
                  </a:cubicBezTo>
                  <a:cubicBezTo>
                    <a:pt x="18813" y="2243"/>
                    <a:pt x="16070" y="1886"/>
                    <a:pt x="13327" y="1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7442200" y="7724860"/>
              <a:ext cx="31326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5" y="1350"/>
                    <a:pt x="3211" y="2700"/>
                    <a:pt x="6130" y="4275"/>
                  </a:cubicBezTo>
                  <a:cubicBezTo>
                    <a:pt x="9049" y="5850"/>
                    <a:pt x="13281" y="7650"/>
                    <a:pt x="15835" y="8700"/>
                  </a:cubicBezTo>
                  <a:cubicBezTo>
                    <a:pt x="18389" y="9750"/>
                    <a:pt x="19265" y="10050"/>
                    <a:pt x="20068" y="10425"/>
                  </a:cubicBezTo>
                  <a:cubicBezTo>
                    <a:pt x="20870" y="10800"/>
                    <a:pt x="21600" y="11250"/>
                    <a:pt x="21600" y="11475"/>
                  </a:cubicBezTo>
                  <a:cubicBezTo>
                    <a:pt x="21600" y="11700"/>
                    <a:pt x="20870" y="11700"/>
                    <a:pt x="19265" y="12075"/>
                  </a:cubicBezTo>
                  <a:cubicBezTo>
                    <a:pt x="17659" y="12450"/>
                    <a:pt x="15178" y="13200"/>
                    <a:pt x="12114" y="14550"/>
                  </a:cubicBezTo>
                  <a:cubicBezTo>
                    <a:pt x="9049" y="15900"/>
                    <a:pt x="5400" y="17850"/>
                    <a:pt x="3357" y="19125"/>
                  </a:cubicBezTo>
                  <a:cubicBezTo>
                    <a:pt x="1314" y="20400"/>
                    <a:pt x="876" y="21000"/>
                    <a:pt x="43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7924800" y="7735100"/>
              <a:ext cx="113740" cy="24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74" fill="norm" stroke="1" extrusionOk="0">
                  <a:moveTo>
                    <a:pt x="1178" y="1892"/>
                  </a:moveTo>
                  <a:cubicBezTo>
                    <a:pt x="2356" y="1147"/>
                    <a:pt x="3535" y="403"/>
                    <a:pt x="5302" y="123"/>
                  </a:cubicBezTo>
                  <a:cubicBezTo>
                    <a:pt x="7069" y="-156"/>
                    <a:pt x="9425" y="30"/>
                    <a:pt x="12175" y="775"/>
                  </a:cubicBezTo>
                  <a:cubicBezTo>
                    <a:pt x="14924" y="1520"/>
                    <a:pt x="18065" y="2823"/>
                    <a:pt x="18655" y="4592"/>
                  </a:cubicBezTo>
                  <a:cubicBezTo>
                    <a:pt x="19244" y="6361"/>
                    <a:pt x="17280" y="8596"/>
                    <a:pt x="15316" y="9992"/>
                  </a:cubicBezTo>
                  <a:cubicBezTo>
                    <a:pt x="13353" y="11389"/>
                    <a:pt x="11389" y="11947"/>
                    <a:pt x="11389" y="12320"/>
                  </a:cubicBezTo>
                  <a:cubicBezTo>
                    <a:pt x="11389" y="12692"/>
                    <a:pt x="13353" y="12878"/>
                    <a:pt x="15513" y="13437"/>
                  </a:cubicBezTo>
                  <a:cubicBezTo>
                    <a:pt x="17673" y="13996"/>
                    <a:pt x="20029" y="14927"/>
                    <a:pt x="20815" y="15858"/>
                  </a:cubicBezTo>
                  <a:cubicBezTo>
                    <a:pt x="21600" y="16789"/>
                    <a:pt x="20815" y="17720"/>
                    <a:pt x="18065" y="18651"/>
                  </a:cubicBezTo>
                  <a:cubicBezTo>
                    <a:pt x="15316" y="19582"/>
                    <a:pt x="10604" y="20513"/>
                    <a:pt x="7265" y="20978"/>
                  </a:cubicBezTo>
                  <a:cubicBezTo>
                    <a:pt x="3927" y="21444"/>
                    <a:pt x="1964" y="21444"/>
                    <a:pt x="982" y="21258"/>
                  </a:cubicBezTo>
                  <a:cubicBezTo>
                    <a:pt x="0" y="21072"/>
                    <a:pt x="0" y="20699"/>
                    <a:pt x="0" y="203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8153400" y="793441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8286750" y="7697016"/>
              <a:ext cx="222250" cy="25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859"/>
                  </a:moveTo>
                  <a:cubicBezTo>
                    <a:pt x="0" y="2988"/>
                    <a:pt x="0" y="2118"/>
                    <a:pt x="926" y="1334"/>
                  </a:cubicBezTo>
                  <a:cubicBezTo>
                    <a:pt x="1851" y="550"/>
                    <a:pt x="3703" y="-147"/>
                    <a:pt x="5863" y="27"/>
                  </a:cubicBezTo>
                  <a:cubicBezTo>
                    <a:pt x="8023" y="201"/>
                    <a:pt x="10491" y="1247"/>
                    <a:pt x="11726" y="3424"/>
                  </a:cubicBezTo>
                  <a:cubicBezTo>
                    <a:pt x="12960" y="5601"/>
                    <a:pt x="12960" y="8911"/>
                    <a:pt x="11931" y="11524"/>
                  </a:cubicBezTo>
                  <a:cubicBezTo>
                    <a:pt x="10903" y="14137"/>
                    <a:pt x="8846" y="16053"/>
                    <a:pt x="6789" y="17621"/>
                  </a:cubicBezTo>
                  <a:cubicBezTo>
                    <a:pt x="4731" y="19188"/>
                    <a:pt x="2674" y="20408"/>
                    <a:pt x="2263" y="20930"/>
                  </a:cubicBezTo>
                  <a:cubicBezTo>
                    <a:pt x="1851" y="21453"/>
                    <a:pt x="3086" y="21279"/>
                    <a:pt x="6583" y="20843"/>
                  </a:cubicBezTo>
                  <a:cubicBezTo>
                    <a:pt x="10080" y="20408"/>
                    <a:pt x="15840" y="19711"/>
                    <a:pt x="21600" y="190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8680450" y="7686760"/>
              <a:ext cx="476250" cy="26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7839"/>
                  </a:moveTo>
                  <a:cubicBezTo>
                    <a:pt x="288" y="9755"/>
                    <a:pt x="576" y="11671"/>
                    <a:pt x="720" y="13413"/>
                  </a:cubicBezTo>
                  <a:cubicBezTo>
                    <a:pt x="864" y="15155"/>
                    <a:pt x="864" y="16723"/>
                    <a:pt x="1008" y="18290"/>
                  </a:cubicBezTo>
                  <a:cubicBezTo>
                    <a:pt x="1152" y="19858"/>
                    <a:pt x="1440" y="21426"/>
                    <a:pt x="1824" y="21513"/>
                  </a:cubicBezTo>
                  <a:cubicBezTo>
                    <a:pt x="2208" y="21600"/>
                    <a:pt x="2688" y="20206"/>
                    <a:pt x="3792" y="18029"/>
                  </a:cubicBezTo>
                  <a:cubicBezTo>
                    <a:pt x="4896" y="15852"/>
                    <a:pt x="6624" y="12890"/>
                    <a:pt x="9072" y="10016"/>
                  </a:cubicBezTo>
                  <a:cubicBezTo>
                    <a:pt x="11520" y="7142"/>
                    <a:pt x="14688" y="4355"/>
                    <a:pt x="16896" y="2700"/>
                  </a:cubicBezTo>
                  <a:cubicBezTo>
                    <a:pt x="19104" y="1045"/>
                    <a:pt x="20352" y="5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9645650" y="7796412"/>
              <a:ext cx="2794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255" y="11153"/>
                    <a:pt x="8509" y="2153"/>
                    <a:pt x="12109" y="353"/>
                  </a:cubicBezTo>
                  <a:cubicBezTo>
                    <a:pt x="15709" y="-1447"/>
                    <a:pt x="18655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9607550" y="7864560"/>
              <a:ext cx="349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8" y="16200"/>
                    <a:pt x="8116" y="10800"/>
                    <a:pt x="11716" y="7200"/>
                  </a:cubicBezTo>
                  <a:cubicBezTo>
                    <a:pt x="15316" y="3600"/>
                    <a:pt x="1845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9886950" y="7756610"/>
              <a:ext cx="12024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5" h="21600" fill="norm" stroke="1" extrusionOk="0">
                  <a:moveTo>
                    <a:pt x="1062" y="0"/>
                  </a:moveTo>
                  <a:cubicBezTo>
                    <a:pt x="6728" y="1490"/>
                    <a:pt x="12393" y="2979"/>
                    <a:pt x="16111" y="4966"/>
                  </a:cubicBezTo>
                  <a:cubicBezTo>
                    <a:pt x="19830" y="6952"/>
                    <a:pt x="21600" y="9434"/>
                    <a:pt x="18590" y="12290"/>
                  </a:cubicBezTo>
                  <a:cubicBezTo>
                    <a:pt x="15580" y="15145"/>
                    <a:pt x="779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0141362" y="7627378"/>
              <a:ext cx="155773" cy="32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029" fill="norm" stroke="1" extrusionOk="0">
                  <a:moveTo>
                    <a:pt x="3355" y="7936"/>
                  </a:moveTo>
                  <a:cubicBezTo>
                    <a:pt x="3639" y="10807"/>
                    <a:pt x="3923" y="13678"/>
                    <a:pt x="4065" y="15660"/>
                  </a:cubicBezTo>
                  <a:cubicBezTo>
                    <a:pt x="4207" y="17643"/>
                    <a:pt x="4207" y="18736"/>
                    <a:pt x="3639" y="19625"/>
                  </a:cubicBezTo>
                  <a:cubicBezTo>
                    <a:pt x="3071" y="20513"/>
                    <a:pt x="1934" y="21197"/>
                    <a:pt x="1081" y="20992"/>
                  </a:cubicBezTo>
                  <a:cubicBezTo>
                    <a:pt x="228" y="20787"/>
                    <a:pt x="-340" y="19693"/>
                    <a:pt x="228" y="17027"/>
                  </a:cubicBezTo>
                  <a:cubicBezTo>
                    <a:pt x="797" y="14362"/>
                    <a:pt x="2502" y="10124"/>
                    <a:pt x="4492" y="6911"/>
                  </a:cubicBezTo>
                  <a:cubicBezTo>
                    <a:pt x="6481" y="3698"/>
                    <a:pt x="8755" y="1511"/>
                    <a:pt x="11597" y="554"/>
                  </a:cubicBezTo>
                  <a:cubicBezTo>
                    <a:pt x="14439" y="-403"/>
                    <a:pt x="17849" y="-130"/>
                    <a:pt x="19555" y="1443"/>
                  </a:cubicBezTo>
                  <a:cubicBezTo>
                    <a:pt x="21260" y="3015"/>
                    <a:pt x="21260" y="5886"/>
                    <a:pt x="20123" y="7868"/>
                  </a:cubicBezTo>
                  <a:cubicBezTo>
                    <a:pt x="18986" y="9850"/>
                    <a:pt x="16713" y="10944"/>
                    <a:pt x="14723" y="11627"/>
                  </a:cubicBezTo>
                  <a:cubicBezTo>
                    <a:pt x="12734" y="12311"/>
                    <a:pt x="11028" y="12584"/>
                    <a:pt x="9323" y="12584"/>
                  </a:cubicBezTo>
                  <a:cubicBezTo>
                    <a:pt x="7618" y="12584"/>
                    <a:pt x="5913" y="12311"/>
                    <a:pt x="5628" y="12448"/>
                  </a:cubicBezTo>
                  <a:cubicBezTo>
                    <a:pt x="5344" y="12584"/>
                    <a:pt x="6481" y="13131"/>
                    <a:pt x="8613" y="14293"/>
                  </a:cubicBezTo>
                  <a:cubicBezTo>
                    <a:pt x="10744" y="15455"/>
                    <a:pt x="13871" y="17232"/>
                    <a:pt x="16997" y="190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0340159" y="7805331"/>
              <a:ext cx="150041" cy="10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987" fill="norm" stroke="1" extrusionOk="0">
                  <a:moveTo>
                    <a:pt x="2366" y="7885"/>
                  </a:moveTo>
                  <a:cubicBezTo>
                    <a:pt x="3866" y="7054"/>
                    <a:pt x="5366" y="6223"/>
                    <a:pt x="6866" y="4769"/>
                  </a:cubicBezTo>
                  <a:cubicBezTo>
                    <a:pt x="8366" y="3315"/>
                    <a:pt x="9866" y="1239"/>
                    <a:pt x="9866" y="408"/>
                  </a:cubicBezTo>
                  <a:cubicBezTo>
                    <a:pt x="9866" y="-423"/>
                    <a:pt x="8366" y="-8"/>
                    <a:pt x="6416" y="1862"/>
                  </a:cubicBezTo>
                  <a:cubicBezTo>
                    <a:pt x="4466" y="3731"/>
                    <a:pt x="2066" y="7054"/>
                    <a:pt x="866" y="9754"/>
                  </a:cubicBezTo>
                  <a:cubicBezTo>
                    <a:pt x="-334" y="12454"/>
                    <a:pt x="-334" y="14531"/>
                    <a:pt x="1166" y="16608"/>
                  </a:cubicBezTo>
                  <a:cubicBezTo>
                    <a:pt x="2666" y="18685"/>
                    <a:pt x="5666" y="20762"/>
                    <a:pt x="9266" y="20969"/>
                  </a:cubicBezTo>
                  <a:cubicBezTo>
                    <a:pt x="12866" y="21177"/>
                    <a:pt x="17066" y="19515"/>
                    <a:pt x="21266" y="178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0414000" y="7830365"/>
              <a:ext cx="107950" cy="28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154"/>
                  </a:moveTo>
                  <a:cubicBezTo>
                    <a:pt x="19906" y="509"/>
                    <a:pt x="18212" y="-136"/>
                    <a:pt x="17365" y="25"/>
                  </a:cubicBezTo>
                  <a:cubicBezTo>
                    <a:pt x="16518" y="186"/>
                    <a:pt x="16518" y="1154"/>
                    <a:pt x="16518" y="3894"/>
                  </a:cubicBezTo>
                  <a:cubicBezTo>
                    <a:pt x="16518" y="6634"/>
                    <a:pt x="16518" y="11148"/>
                    <a:pt x="15459" y="14210"/>
                  </a:cubicBezTo>
                  <a:cubicBezTo>
                    <a:pt x="14400" y="17273"/>
                    <a:pt x="12282" y="18885"/>
                    <a:pt x="10165" y="19933"/>
                  </a:cubicBezTo>
                  <a:cubicBezTo>
                    <a:pt x="8047" y="20980"/>
                    <a:pt x="5929" y="21464"/>
                    <a:pt x="4235" y="21383"/>
                  </a:cubicBezTo>
                  <a:cubicBezTo>
                    <a:pt x="2541" y="21303"/>
                    <a:pt x="1271" y="20658"/>
                    <a:pt x="0" y="200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0483850" y="7738557"/>
              <a:ext cx="44450" cy="5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1623"/>
                  </a:moveTo>
                  <a:cubicBezTo>
                    <a:pt x="2057" y="6023"/>
                    <a:pt x="4114" y="423"/>
                    <a:pt x="6171" y="23"/>
                  </a:cubicBezTo>
                  <a:cubicBezTo>
                    <a:pt x="8229" y="-377"/>
                    <a:pt x="10286" y="4423"/>
                    <a:pt x="12857" y="8823"/>
                  </a:cubicBezTo>
                  <a:cubicBezTo>
                    <a:pt x="15429" y="13223"/>
                    <a:pt x="18514" y="17223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0554872" y="7773973"/>
              <a:ext cx="68679" cy="16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263" fill="norm" stroke="1" extrusionOk="0">
                  <a:moveTo>
                    <a:pt x="3460" y="11164"/>
                  </a:moveTo>
                  <a:cubicBezTo>
                    <a:pt x="7272" y="8920"/>
                    <a:pt x="11084" y="6676"/>
                    <a:pt x="14260" y="4712"/>
                  </a:cubicBezTo>
                  <a:cubicBezTo>
                    <a:pt x="17437" y="2749"/>
                    <a:pt x="19978" y="1066"/>
                    <a:pt x="19660" y="364"/>
                  </a:cubicBezTo>
                  <a:cubicBezTo>
                    <a:pt x="19342" y="-337"/>
                    <a:pt x="16166" y="-56"/>
                    <a:pt x="11719" y="1486"/>
                  </a:cubicBezTo>
                  <a:cubicBezTo>
                    <a:pt x="7272" y="3029"/>
                    <a:pt x="1554" y="5834"/>
                    <a:pt x="284" y="9201"/>
                  </a:cubicBezTo>
                  <a:cubicBezTo>
                    <a:pt x="-987" y="12567"/>
                    <a:pt x="2189" y="16494"/>
                    <a:pt x="6319" y="18598"/>
                  </a:cubicBezTo>
                  <a:cubicBezTo>
                    <a:pt x="10448" y="20702"/>
                    <a:pt x="15531" y="20982"/>
                    <a:pt x="20613" y="212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0684933" y="7811410"/>
              <a:ext cx="65617" cy="1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21600" y="3701"/>
                  </a:moveTo>
                  <a:cubicBezTo>
                    <a:pt x="18813" y="2237"/>
                    <a:pt x="16026" y="772"/>
                    <a:pt x="12890" y="223"/>
                  </a:cubicBezTo>
                  <a:cubicBezTo>
                    <a:pt x="9755" y="-326"/>
                    <a:pt x="6271" y="40"/>
                    <a:pt x="3832" y="2420"/>
                  </a:cubicBezTo>
                  <a:cubicBezTo>
                    <a:pt x="1394" y="4799"/>
                    <a:pt x="0" y="9193"/>
                    <a:pt x="0" y="12488"/>
                  </a:cubicBezTo>
                  <a:cubicBezTo>
                    <a:pt x="0" y="15782"/>
                    <a:pt x="1394" y="17979"/>
                    <a:pt x="4181" y="19260"/>
                  </a:cubicBezTo>
                  <a:cubicBezTo>
                    <a:pt x="6968" y="20542"/>
                    <a:pt x="11148" y="20908"/>
                    <a:pt x="15329" y="21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0841161" y="7648660"/>
              <a:ext cx="8718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21184" y="0"/>
                  </a:moveTo>
                  <a:cubicBezTo>
                    <a:pt x="18613" y="164"/>
                    <a:pt x="16041" y="327"/>
                    <a:pt x="12955" y="1473"/>
                  </a:cubicBezTo>
                  <a:cubicBezTo>
                    <a:pt x="9870" y="2618"/>
                    <a:pt x="6270" y="4745"/>
                    <a:pt x="3698" y="7364"/>
                  </a:cubicBezTo>
                  <a:cubicBezTo>
                    <a:pt x="1127" y="9982"/>
                    <a:pt x="-416" y="13091"/>
                    <a:pt x="98" y="15545"/>
                  </a:cubicBezTo>
                  <a:cubicBezTo>
                    <a:pt x="613" y="18000"/>
                    <a:pt x="3184" y="19800"/>
                    <a:pt x="6013" y="20700"/>
                  </a:cubicBezTo>
                  <a:cubicBezTo>
                    <a:pt x="8841" y="21600"/>
                    <a:pt x="11927" y="21600"/>
                    <a:pt x="1501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0795000" y="7782010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1226799" y="7667710"/>
              <a:ext cx="1016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520"/>
                    <a:pt x="12600" y="5040"/>
                    <a:pt x="9000" y="8640"/>
                  </a:cubicBezTo>
                  <a:cubicBezTo>
                    <a:pt x="5400" y="12240"/>
                    <a:pt x="2700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1195050" y="7686505"/>
              <a:ext cx="240355" cy="26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0" fill="norm" stroke="1" extrusionOk="0">
                  <a:moveTo>
                    <a:pt x="0" y="13796"/>
                  </a:moveTo>
                  <a:cubicBezTo>
                    <a:pt x="568" y="12776"/>
                    <a:pt x="1137" y="11756"/>
                    <a:pt x="2937" y="10820"/>
                  </a:cubicBezTo>
                  <a:cubicBezTo>
                    <a:pt x="4737" y="9885"/>
                    <a:pt x="7768" y="9034"/>
                    <a:pt x="10800" y="7674"/>
                  </a:cubicBezTo>
                  <a:cubicBezTo>
                    <a:pt x="13832" y="6313"/>
                    <a:pt x="16863" y="4442"/>
                    <a:pt x="18758" y="2911"/>
                  </a:cubicBezTo>
                  <a:cubicBezTo>
                    <a:pt x="20653" y="1381"/>
                    <a:pt x="21411" y="190"/>
                    <a:pt x="21505" y="20"/>
                  </a:cubicBezTo>
                  <a:cubicBezTo>
                    <a:pt x="21600" y="-150"/>
                    <a:pt x="21032" y="700"/>
                    <a:pt x="19705" y="3932"/>
                  </a:cubicBezTo>
                  <a:cubicBezTo>
                    <a:pt x="18379" y="7163"/>
                    <a:pt x="16295" y="12776"/>
                    <a:pt x="15063" y="16093"/>
                  </a:cubicBezTo>
                  <a:cubicBezTo>
                    <a:pt x="13832" y="19409"/>
                    <a:pt x="13453" y="20430"/>
                    <a:pt x="13074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1380847" y="7889960"/>
              <a:ext cx="11026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fill="norm" stroke="1" extrusionOk="0">
                  <a:moveTo>
                    <a:pt x="16189" y="0"/>
                  </a:moveTo>
                  <a:cubicBezTo>
                    <a:pt x="12261" y="0"/>
                    <a:pt x="8334" y="0"/>
                    <a:pt x="5585" y="1200"/>
                  </a:cubicBezTo>
                  <a:cubicBezTo>
                    <a:pt x="2836" y="2400"/>
                    <a:pt x="1265" y="4800"/>
                    <a:pt x="479" y="7800"/>
                  </a:cubicBezTo>
                  <a:cubicBezTo>
                    <a:pt x="-306" y="10800"/>
                    <a:pt x="-306" y="14400"/>
                    <a:pt x="1854" y="17100"/>
                  </a:cubicBezTo>
                  <a:cubicBezTo>
                    <a:pt x="4014" y="19800"/>
                    <a:pt x="8334" y="21600"/>
                    <a:pt x="11672" y="21600"/>
                  </a:cubicBezTo>
                  <a:cubicBezTo>
                    <a:pt x="15010" y="21600"/>
                    <a:pt x="17367" y="19800"/>
                    <a:pt x="18938" y="17400"/>
                  </a:cubicBezTo>
                  <a:cubicBezTo>
                    <a:pt x="20509" y="15000"/>
                    <a:pt x="21294" y="12000"/>
                    <a:pt x="19134" y="9300"/>
                  </a:cubicBezTo>
                  <a:cubicBezTo>
                    <a:pt x="16974" y="6600"/>
                    <a:pt x="11869" y="4200"/>
                    <a:pt x="6763" y="1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5" name="Drawing"/>
          <p:cNvGrpSpPr/>
          <p:nvPr/>
        </p:nvGrpSpPr>
        <p:grpSpPr>
          <a:xfrm>
            <a:off x="609599" y="1720849"/>
            <a:ext cx="12117935" cy="7976731"/>
            <a:chOff x="0" y="0"/>
            <a:chExt cx="12117932" cy="7976729"/>
          </a:xfrm>
        </p:grpSpPr>
        <p:sp>
          <p:nvSpPr>
            <p:cNvPr id="2588" name="Line"/>
            <p:cNvSpPr/>
            <p:nvPr/>
          </p:nvSpPr>
          <p:spPr>
            <a:xfrm>
              <a:off x="183586" y="224076"/>
              <a:ext cx="305364" cy="38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73" fill="norm" stroke="1" extrusionOk="0">
                  <a:moveTo>
                    <a:pt x="487" y="2731"/>
                  </a:moveTo>
                  <a:cubicBezTo>
                    <a:pt x="189" y="1905"/>
                    <a:pt x="-109" y="1078"/>
                    <a:pt x="40" y="960"/>
                  </a:cubicBezTo>
                  <a:cubicBezTo>
                    <a:pt x="189" y="842"/>
                    <a:pt x="785" y="1432"/>
                    <a:pt x="1455" y="3675"/>
                  </a:cubicBezTo>
                  <a:cubicBezTo>
                    <a:pt x="2125" y="5918"/>
                    <a:pt x="2870" y="9813"/>
                    <a:pt x="3541" y="12764"/>
                  </a:cubicBezTo>
                  <a:cubicBezTo>
                    <a:pt x="4211" y="15714"/>
                    <a:pt x="4807" y="17721"/>
                    <a:pt x="5477" y="19137"/>
                  </a:cubicBezTo>
                  <a:cubicBezTo>
                    <a:pt x="6148" y="20554"/>
                    <a:pt x="6892" y="21380"/>
                    <a:pt x="7414" y="21262"/>
                  </a:cubicBezTo>
                  <a:cubicBezTo>
                    <a:pt x="7935" y="21144"/>
                    <a:pt x="8233" y="20082"/>
                    <a:pt x="8382" y="18901"/>
                  </a:cubicBezTo>
                  <a:cubicBezTo>
                    <a:pt x="8531" y="17721"/>
                    <a:pt x="8531" y="16423"/>
                    <a:pt x="8754" y="15360"/>
                  </a:cubicBezTo>
                  <a:cubicBezTo>
                    <a:pt x="8978" y="14298"/>
                    <a:pt x="9425" y="13472"/>
                    <a:pt x="9872" y="13295"/>
                  </a:cubicBezTo>
                  <a:cubicBezTo>
                    <a:pt x="10319" y="13118"/>
                    <a:pt x="10765" y="13590"/>
                    <a:pt x="11510" y="14711"/>
                  </a:cubicBezTo>
                  <a:cubicBezTo>
                    <a:pt x="12255" y="15832"/>
                    <a:pt x="13298" y="17603"/>
                    <a:pt x="14266" y="18606"/>
                  </a:cubicBezTo>
                  <a:cubicBezTo>
                    <a:pt x="15234" y="19610"/>
                    <a:pt x="16128" y="19846"/>
                    <a:pt x="16724" y="19550"/>
                  </a:cubicBezTo>
                  <a:cubicBezTo>
                    <a:pt x="17320" y="19255"/>
                    <a:pt x="17618" y="18429"/>
                    <a:pt x="17841" y="16128"/>
                  </a:cubicBezTo>
                  <a:cubicBezTo>
                    <a:pt x="18065" y="13826"/>
                    <a:pt x="18214" y="10049"/>
                    <a:pt x="18288" y="7275"/>
                  </a:cubicBezTo>
                  <a:cubicBezTo>
                    <a:pt x="18363" y="4501"/>
                    <a:pt x="18363" y="2731"/>
                    <a:pt x="18437" y="1550"/>
                  </a:cubicBezTo>
                  <a:cubicBezTo>
                    <a:pt x="18512" y="370"/>
                    <a:pt x="18661" y="-220"/>
                    <a:pt x="19033" y="75"/>
                  </a:cubicBezTo>
                  <a:cubicBezTo>
                    <a:pt x="19405" y="370"/>
                    <a:pt x="20001" y="1550"/>
                    <a:pt x="20448" y="2436"/>
                  </a:cubicBezTo>
                  <a:cubicBezTo>
                    <a:pt x="20895" y="3321"/>
                    <a:pt x="21193" y="3911"/>
                    <a:pt x="21491" y="4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509282" y="188383"/>
              <a:ext cx="278118" cy="36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99" fill="norm" stroke="1" extrusionOk="0">
                  <a:moveTo>
                    <a:pt x="6283" y="15305"/>
                  </a:moveTo>
                  <a:cubicBezTo>
                    <a:pt x="5792" y="14811"/>
                    <a:pt x="5301" y="14318"/>
                    <a:pt x="4565" y="14318"/>
                  </a:cubicBezTo>
                  <a:cubicBezTo>
                    <a:pt x="3828" y="14318"/>
                    <a:pt x="2846" y="14811"/>
                    <a:pt x="2028" y="15799"/>
                  </a:cubicBezTo>
                  <a:cubicBezTo>
                    <a:pt x="1210" y="16786"/>
                    <a:pt x="556" y="18267"/>
                    <a:pt x="228" y="19317"/>
                  </a:cubicBezTo>
                  <a:cubicBezTo>
                    <a:pt x="-99" y="20366"/>
                    <a:pt x="-99" y="20983"/>
                    <a:pt x="392" y="21291"/>
                  </a:cubicBezTo>
                  <a:cubicBezTo>
                    <a:pt x="883" y="21600"/>
                    <a:pt x="1865" y="21600"/>
                    <a:pt x="2846" y="21045"/>
                  </a:cubicBezTo>
                  <a:cubicBezTo>
                    <a:pt x="3828" y="20489"/>
                    <a:pt x="4810" y="19378"/>
                    <a:pt x="5465" y="18514"/>
                  </a:cubicBezTo>
                  <a:cubicBezTo>
                    <a:pt x="6119" y="17650"/>
                    <a:pt x="6446" y="17033"/>
                    <a:pt x="6937" y="17218"/>
                  </a:cubicBezTo>
                  <a:cubicBezTo>
                    <a:pt x="7428" y="17403"/>
                    <a:pt x="8083" y="18391"/>
                    <a:pt x="8819" y="18946"/>
                  </a:cubicBezTo>
                  <a:cubicBezTo>
                    <a:pt x="9556" y="19502"/>
                    <a:pt x="10374" y="19625"/>
                    <a:pt x="11110" y="19378"/>
                  </a:cubicBezTo>
                  <a:cubicBezTo>
                    <a:pt x="11846" y="19131"/>
                    <a:pt x="12501" y="18514"/>
                    <a:pt x="13156" y="16478"/>
                  </a:cubicBezTo>
                  <a:cubicBezTo>
                    <a:pt x="13810" y="14441"/>
                    <a:pt x="14465" y="10985"/>
                    <a:pt x="14874" y="8208"/>
                  </a:cubicBezTo>
                  <a:cubicBezTo>
                    <a:pt x="15283" y="5431"/>
                    <a:pt x="15446" y="3333"/>
                    <a:pt x="15610" y="1975"/>
                  </a:cubicBezTo>
                  <a:cubicBezTo>
                    <a:pt x="15774" y="617"/>
                    <a:pt x="15937" y="0"/>
                    <a:pt x="15937" y="0"/>
                  </a:cubicBezTo>
                  <a:cubicBezTo>
                    <a:pt x="15937" y="0"/>
                    <a:pt x="15774" y="617"/>
                    <a:pt x="15856" y="3024"/>
                  </a:cubicBezTo>
                  <a:cubicBezTo>
                    <a:pt x="15937" y="5431"/>
                    <a:pt x="16265" y="9627"/>
                    <a:pt x="16837" y="12528"/>
                  </a:cubicBezTo>
                  <a:cubicBezTo>
                    <a:pt x="17410" y="15429"/>
                    <a:pt x="18228" y="17033"/>
                    <a:pt x="19046" y="17774"/>
                  </a:cubicBezTo>
                  <a:cubicBezTo>
                    <a:pt x="19865" y="18514"/>
                    <a:pt x="20683" y="18391"/>
                    <a:pt x="21501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819620" y="120650"/>
              <a:ext cx="151931" cy="37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85" fill="norm" stroke="1" extrusionOk="0">
                  <a:moveTo>
                    <a:pt x="7133" y="18000"/>
                  </a:moveTo>
                  <a:cubicBezTo>
                    <a:pt x="7133" y="17400"/>
                    <a:pt x="7133" y="16800"/>
                    <a:pt x="6533" y="16320"/>
                  </a:cubicBezTo>
                  <a:cubicBezTo>
                    <a:pt x="5933" y="15840"/>
                    <a:pt x="4733" y="15480"/>
                    <a:pt x="3683" y="15600"/>
                  </a:cubicBezTo>
                  <a:cubicBezTo>
                    <a:pt x="2633" y="15720"/>
                    <a:pt x="1733" y="16320"/>
                    <a:pt x="1133" y="16920"/>
                  </a:cubicBezTo>
                  <a:cubicBezTo>
                    <a:pt x="533" y="17520"/>
                    <a:pt x="233" y="18120"/>
                    <a:pt x="83" y="18780"/>
                  </a:cubicBezTo>
                  <a:cubicBezTo>
                    <a:pt x="-67" y="19440"/>
                    <a:pt x="-67" y="20160"/>
                    <a:pt x="533" y="20700"/>
                  </a:cubicBezTo>
                  <a:cubicBezTo>
                    <a:pt x="1133" y="21240"/>
                    <a:pt x="2333" y="21600"/>
                    <a:pt x="3983" y="21240"/>
                  </a:cubicBezTo>
                  <a:cubicBezTo>
                    <a:pt x="5633" y="20880"/>
                    <a:pt x="7733" y="19800"/>
                    <a:pt x="9233" y="17400"/>
                  </a:cubicBezTo>
                  <a:cubicBezTo>
                    <a:pt x="10733" y="15000"/>
                    <a:pt x="11633" y="11280"/>
                    <a:pt x="12233" y="8400"/>
                  </a:cubicBezTo>
                  <a:cubicBezTo>
                    <a:pt x="12833" y="5520"/>
                    <a:pt x="13133" y="3480"/>
                    <a:pt x="13283" y="2100"/>
                  </a:cubicBezTo>
                  <a:cubicBezTo>
                    <a:pt x="13433" y="720"/>
                    <a:pt x="13433" y="0"/>
                    <a:pt x="13283" y="0"/>
                  </a:cubicBezTo>
                  <a:cubicBezTo>
                    <a:pt x="13133" y="0"/>
                    <a:pt x="12833" y="720"/>
                    <a:pt x="12983" y="3180"/>
                  </a:cubicBezTo>
                  <a:cubicBezTo>
                    <a:pt x="13133" y="5640"/>
                    <a:pt x="13733" y="9840"/>
                    <a:pt x="15233" y="12420"/>
                  </a:cubicBezTo>
                  <a:cubicBezTo>
                    <a:pt x="16733" y="15000"/>
                    <a:pt x="19133" y="15960"/>
                    <a:pt x="21533" y="1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009650" y="13335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54100" y="254000"/>
              <a:ext cx="11335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0400" y="0"/>
                  </a:moveTo>
                  <a:cubicBezTo>
                    <a:pt x="16000" y="973"/>
                    <a:pt x="11600" y="1946"/>
                    <a:pt x="9200" y="3114"/>
                  </a:cubicBezTo>
                  <a:cubicBezTo>
                    <a:pt x="6800" y="4281"/>
                    <a:pt x="6400" y="5643"/>
                    <a:pt x="8400" y="7297"/>
                  </a:cubicBezTo>
                  <a:cubicBezTo>
                    <a:pt x="10400" y="8951"/>
                    <a:pt x="14800" y="10897"/>
                    <a:pt x="17600" y="12259"/>
                  </a:cubicBezTo>
                  <a:cubicBezTo>
                    <a:pt x="20400" y="13622"/>
                    <a:pt x="21600" y="14400"/>
                    <a:pt x="21400" y="15859"/>
                  </a:cubicBezTo>
                  <a:cubicBezTo>
                    <a:pt x="21200" y="17319"/>
                    <a:pt x="19600" y="19459"/>
                    <a:pt x="15800" y="20530"/>
                  </a:cubicBezTo>
                  <a:cubicBezTo>
                    <a:pt x="12000" y="21600"/>
                    <a:pt x="60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81103" y="1111249"/>
              <a:ext cx="296747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8" fill="norm" stroke="1" extrusionOk="0">
                  <a:moveTo>
                    <a:pt x="4473" y="3411"/>
                  </a:moveTo>
                  <a:cubicBezTo>
                    <a:pt x="6771" y="2274"/>
                    <a:pt x="9068" y="1137"/>
                    <a:pt x="10677" y="568"/>
                  </a:cubicBezTo>
                  <a:cubicBezTo>
                    <a:pt x="12286" y="0"/>
                    <a:pt x="13205" y="0"/>
                    <a:pt x="14047" y="0"/>
                  </a:cubicBezTo>
                  <a:cubicBezTo>
                    <a:pt x="14890" y="0"/>
                    <a:pt x="15656" y="0"/>
                    <a:pt x="16192" y="355"/>
                  </a:cubicBezTo>
                  <a:cubicBezTo>
                    <a:pt x="16728" y="711"/>
                    <a:pt x="17034" y="1421"/>
                    <a:pt x="16498" y="2913"/>
                  </a:cubicBezTo>
                  <a:cubicBezTo>
                    <a:pt x="15962" y="4405"/>
                    <a:pt x="14583" y="6679"/>
                    <a:pt x="12132" y="9379"/>
                  </a:cubicBezTo>
                  <a:cubicBezTo>
                    <a:pt x="9681" y="12079"/>
                    <a:pt x="6158" y="15205"/>
                    <a:pt x="4090" y="16982"/>
                  </a:cubicBezTo>
                  <a:cubicBezTo>
                    <a:pt x="2022" y="18758"/>
                    <a:pt x="1409" y="19184"/>
                    <a:pt x="873" y="19753"/>
                  </a:cubicBezTo>
                  <a:cubicBezTo>
                    <a:pt x="337" y="20321"/>
                    <a:pt x="-123" y="21032"/>
                    <a:pt x="30" y="21316"/>
                  </a:cubicBezTo>
                  <a:cubicBezTo>
                    <a:pt x="183" y="21600"/>
                    <a:pt x="949" y="21458"/>
                    <a:pt x="3707" y="20889"/>
                  </a:cubicBezTo>
                  <a:cubicBezTo>
                    <a:pt x="6464" y="20321"/>
                    <a:pt x="11213" y="19326"/>
                    <a:pt x="14507" y="18829"/>
                  </a:cubicBezTo>
                  <a:cubicBezTo>
                    <a:pt x="17800" y="18332"/>
                    <a:pt x="19639" y="18332"/>
                    <a:pt x="21477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60093" y="1898650"/>
              <a:ext cx="980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535"/>
                    <a:pt x="-1585" y="7069"/>
                    <a:pt x="575" y="10669"/>
                  </a:cubicBezTo>
                  <a:cubicBezTo>
                    <a:pt x="2735" y="14269"/>
                    <a:pt x="11375" y="179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74751" y="1835150"/>
              <a:ext cx="46184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513" y="21600"/>
                  </a:moveTo>
                  <a:cubicBezTo>
                    <a:pt x="217" y="20533"/>
                    <a:pt x="-79" y="19467"/>
                    <a:pt x="20" y="18800"/>
                  </a:cubicBezTo>
                  <a:cubicBezTo>
                    <a:pt x="118" y="18133"/>
                    <a:pt x="611" y="17867"/>
                    <a:pt x="2288" y="16267"/>
                  </a:cubicBezTo>
                  <a:cubicBezTo>
                    <a:pt x="3965" y="14667"/>
                    <a:pt x="6825" y="11733"/>
                    <a:pt x="10228" y="8800"/>
                  </a:cubicBezTo>
                  <a:cubicBezTo>
                    <a:pt x="13631" y="5867"/>
                    <a:pt x="17576" y="2933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568450" y="231468"/>
              <a:ext cx="209038" cy="170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64" fill="norm" stroke="1" extrusionOk="0">
                  <a:moveTo>
                    <a:pt x="0" y="526"/>
                  </a:moveTo>
                  <a:cubicBezTo>
                    <a:pt x="432" y="339"/>
                    <a:pt x="864" y="151"/>
                    <a:pt x="1620" y="58"/>
                  </a:cubicBezTo>
                  <a:cubicBezTo>
                    <a:pt x="2376" y="-36"/>
                    <a:pt x="3456" y="-36"/>
                    <a:pt x="5508" y="218"/>
                  </a:cubicBezTo>
                  <a:cubicBezTo>
                    <a:pt x="7560" y="473"/>
                    <a:pt x="10584" y="981"/>
                    <a:pt x="12636" y="1664"/>
                  </a:cubicBezTo>
                  <a:cubicBezTo>
                    <a:pt x="14688" y="2346"/>
                    <a:pt x="15768" y="3203"/>
                    <a:pt x="15228" y="4099"/>
                  </a:cubicBezTo>
                  <a:cubicBezTo>
                    <a:pt x="14688" y="4996"/>
                    <a:pt x="12528" y="5933"/>
                    <a:pt x="10260" y="6803"/>
                  </a:cubicBezTo>
                  <a:cubicBezTo>
                    <a:pt x="7992" y="7673"/>
                    <a:pt x="5616" y="8476"/>
                    <a:pt x="4104" y="9252"/>
                  </a:cubicBezTo>
                  <a:cubicBezTo>
                    <a:pt x="2592" y="10028"/>
                    <a:pt x="1944" y="10777"/>
                    <a:pt x="2700" y="11460"/>
                  </a:cubicBezTo>
                  <a:cubicBezTo>
                    <a:pt x="3456" y="12142"/>
                    <a:pt x="5616" y="12758"/>
                    <a:pt x="8424" y="13387"/>
                  </a:cubicBezTo>
                  <a:cubicBezTo>
                    <a:pt x="11232" y="14016"/>
                    <a:pt x="14688" y="14658"/>
                    <a:pt x="17064" y="15448"/>
                  </a:cubicBezTo>
                  <a:cubicBezTo>
                    <a:pt x="19440" y="16238"/>
                    <a:pt x="20736" y="17174"/>
                    <a:pt x="21168" y="18031"/>
                  </a:cubicBezTo>
                  <a:cubicBezTo>
                    <a:pt x="21600" y="18887"/>
                    <a:pt x="21168" y="19664"/>
                    <a:pt x="19980" y="20239"/>
                  </a:cubicBezTo>
                  <a:cubicBezTo>
                    <a:pt x="18792" y="20815"/>
                    <a:pt x="16848" y="21189"/>
                    <a:pt x="14472" y="21377"/>
                  </a:cubicBezTo>
                  <a:cubicBezTo>
                    <a:pt x="12096" y="21564"/>
                    <a:pt x="9288" y="21564"/>
                    <a:pt x="648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516317" y="122174"/>
              <a:ext cx="258633" cy="41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8" fill="norm" stroke="1" extrusionOk="0">
                  <a:moveTo>
                    <a:pt x="8286" y="4526"/>
                  </a:moveTo>
                  <a:cubicBezTo>
                    <a:pt x="8637" y="3649"/>
                    <a:pt x="8989" y="2772"/>
                    <a:pt x="8637" y="2388"/>
                  </a:cubicBezTo>
                  <a:cubicBezTo>
                    <a:pt x="8286" y="2004"/>
                    <a:pt x="7233" y="2114"/>
                    <a:pt x="5828" y="3046"/>
                  </a:cubicBezTo>
                  <a:cubicBezTo>
                    <a:pt x="4423" y="3978"/>
                    <a:pt x="2667" y="5732"/>
                    <a:pt x="1525" y="8090"/>
                  </a:cubicBezTo>
                  <a:cubicBezTo>
                    <a:pt x="384" y="10447"/>
                    <a:pt x="-143" y="13407"/>
                    <a:pt x="33" y="15600"/>
                  </a:cubicBezTo>
                  <a:cubicBezTo>
                    <a:pt x="208" y="17793"/>
                    <a:pt x="1086" y="19218"/>
                    <a:pt x="2403" y="20150"/>
                  </a:cubicBezTo>
                  <a:cubicBezTo>
                    <a:pt x="3720" y="21082"/>
                    <a:pt x="5477" y="21521"/>
                    <a:pt x="7320" y="21247"/>
                  </a:cubicBezTo>
                  <a:cubicBezTo>
                    <a:pt x="9164" y="20973"/>
                    <a:pt x="11096" y="19986"/>
                    <a:pt x="12764" y="18012"/>
                  </a:cubicBezTo>
                  <a:cubicBezTo>
                    <a:pt x="14433" y="16039"/>
                    <a:pt x="15837" y="13078"/>
                    <a:pt x="15925" y="10118"/>
                  </a:cubicBezTo>
                  <a:cubicBezTo>
                    <a:pt x="16013" y="7158"/>
                    <a:pt x="14784" y="4197"/>
                    <a:pt x="13730" y="2498"/>
                  </a:cubicBezTo>
                  <a:cubicBezTo>
                    <a:pt x="12677" y="798"/>
                    <a:pt x="11798" y="360"/>
                    <a:pt x="10920" y="140"/>
                  </a:cubicBezTo>
                  <a:cubicBezTo>
                    <a:pt x="10042" y="-79"/>
                    <a:pt x="9164" y="-79"/>
                    <a:pt x="7847" y="414"/>
                  </a:cubicBezTo>
                  <a:cubicBezTo>
                    <a:pt x="6530" y="908"/>
                    <a:pt x="4774" y="1895"/>
                    <a:pt x="3545" y="2991"/>
                  </a:cubicBezTo>
                  <a:cubicBezTo>
                    <a:pt x="2316" y="4087"/>
                    <a:pt x="1613" y="5294"/>
                    <a:pt x="2667" y="6664"/>
                  </a:cubicBezTo>
                  <a:cubicBezTo>
                    <a:pt x="3720" y="8035"/>
                    <a:pt x="6530" y="9570"/>
                    <a:pt x="9955" y="10118"/>
                  </a:cubicBezTo>
                  <a:cubicBezTo>
                    <a:pt x="13379" y="10666"/>
                    <a:pt x="17418" y="10228"/>
                    <a:pt x="21457" y="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914650" y="342900"/>
              <a:ext cx="152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940049" y="46990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404882" y="174506"/>
              <a:ext cx="271768" cy="35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57" fill="norm" stroke="1" extrusionOk="0">
                  <a:moveTo>
                    <a:pt x="10448" y="2128"/>
                  </a:moveTo>
                  <a:cubicBezTo>
                    <a:pt x="10280" y="1228"/>
                    <a:pt x="10113" y="328"/>
                    <a:pt x="9611" y="71"/>
                  </a:cubicBezTo>
                  <a:cubicBezTo>
                    <a:pt x="9108" y="-186"/>
                    <a:pt x="8271" y="200"/>
                    <a:pt x="6932" y="2064"/>
                  </a:cubicBezTo>
                  <a:cubicBezTo>
                    <a:pt x="5592" y="3928"/>
                    <a:pt x="3750" y="7271"/>
                    <a:pt x="2494" y="10293"/>
                  </a:cubicBezTo>
                  <a:cubicBezTo>
                    <a:pt x="1239" y="13314"/>
                    <a:pt x="569" y="16014"/>
                    <a:pt x="234" y="17685"/>
                  </a:cubicBezTo>
                  <a:cubicBezTo>
                    <a:pt x="-101" y="19357"/>
                    <a:pt x="-101" y="20000"/>
                    <a:pt x="401" y="20514"/>
                  </a:cubicBezTo>
                  <a:cubicBezTo>
                    <a:pt x="904" y="21028"/>
                    <a:pt x="1908" y="21414"/>
                    <a:pt x="3499" y="21350"/>
                  </a:cubicBezTo>
                  <a:cubicBezTo>
                    <a:pt x="5090" y="21285"/>
                    <a:pt x="7266" y="20771"/>
                    <a:pt x="9862" y="19100"/>
                  </a:cubicBezTo>
                  <a:cubicBezTo>
                    <a:pt x="12457" y="17428"/>
                    <a:pt x="15471" y="14600"/>
                    <a:pt x="17062" y="11835"/>
                  </a:cubicBezTo>
                  <a:cubicBezTo>
                    <a:pt x="18652" y="9071"/>
                    <a:pt x="18820" y="6371"/>
                    <a:pt x="17899" y="4443"/>
                  </a:cubicBezTo>
                  <a:cubicBezTo>
                    <a:pt x="16978" y="2514"/>
                    <a:pt x="14969" y="1357"/>
                    <a:pt x="12206" y="1228"/>
                  </a:cubicBezTo>
                  <a:cubicBezTo>
                    <a:pt x="9443" y="1100"/>
                    <a:pt x="5927" y="2000"/>
                    <a:pt x="4001" y="2771"/>
                  </a:cubicBezTo>
                  <a:cubicBezTo>
                    <a:pt x="2076" y="3543"/>
                    <a:pt x="1741" y="4185"/>
                    <a:pt x="2076" y="4635"/>
                  </a:cubicBezTo>
                  <a:cubicBezTo>
                    <a:pt x="2411" y="5085"/>
                    <a:pt x="3415" y="5343"/>
                    <a:pt x="6764" y="5728"/>
                  </a:cubicBezTo>
                  <a:cubicBezTo>
                    <a:pt x="10113" y="6114"/>
                    <a:pt x="15806" y="6628"/>
                    <a:pt x="21499" y="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685116" y="450850"/>
              <a:ext cx="102997" cy="14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130" fill="norm" stroke="1" extrusionOk="0">
                  <a:moveTo>
                    <a:pt x="9741" y="0"/>
                  </a:moveTo>
                  <a:cubicBezTo>
                    <a:pt x="6352" y="3812"/>
                    <a:pt x="2964" y="7624"/>
                    <a:pt x="1270" y="10800"/>
                  </a:cubicBezTo>
                  <a:cubicBezTo>
                    <a:pt x="-424" y="13976"/>
                    <a:pt x="-424" y="16518"/>
                    <a:pt x="1270" y="18424"/>
                  </a:cubicBezTo>
                  <a:cubicBezTo>
                    <a:pt x="2964" y="20329"/>
                    <a:pt x="6352" y="21600"/>
                    <a:pt x="9952" y="20965"/>
                  </a:cubicBezTo>
                  <a:cubicBezTo>
                    <a:pt x="13552" y="20329"/>
                    <a:pt x="17364" y="17788"/>
                    <a:pt x="19270" y="14929"/>
                  </a:cubicBezTo>
                  <a:cubicBezTo>
                    <a:pt x="21176" y="12071"/>
                    <a:pt x="21176" y="8894"/>
                    <a:pt x="18423" y="6671"/>
                  </a:cubicBezTo>
                  <a:cubicBezTo>
                    <a:pt x="15670" y="4447"/>
                    <a:pt x="10164" y="3176"/>
                    <a:pt x="4658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438400" y="1334285"/>
              <a:ext cx="323850" cy="33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20893"/>
                  </a:moveTo>
                  <a:cubicBezTo>
                    <a:pt x="1694" y="15756"/>
                    <a:pt x="3388" y="10620"/>
                    <a:pt x="4447" y="7327"/>
                  </a:cubicBezTo>
                  <a:cubicBezTo>
                    <a:pt x="5506" y="4034"/>
                    <a:pt x="5929" y="2586"/>
                    <a:pt x="6212" y="1400"/>
                  </a:cubicBezTo>
                  <a:cubicBezTo>
                    <a:pt x="6494" y="215"/>
                    <a:pt x="6635" y="-707"/>
                    <a:pt x="6424" y="742"/>
                  </a:cubicBezTo>
                  <a:cubicBezTo>
                    <a:pt x="6212" y="2191"/>
                    <a:pt x="5647" y="6010"/>
                    <a:pt x="5506" y="9039"/>
                  </a:cubicBezTo>
                  <a:cubicBezTo>
                    <a:pt x="5365" y="12069"/>
                    <a:pt x="5647" y="14308"/>
                    <a:pt x="6071" y="15756"/>
                  </a:cubicBezTo>
                  <a:cubicBezTo>
                    <a:pt x="6494" y="17205"/>
                    <a:pt x="7059" y="17864"/>
                    <a:pt x="7835" y="18193"/>
                  </a:cubicBezTo>
                  <a:cubicBezTo>
                    <a:pt x="8612" y="18522"/>
                    <a:pt x="9600" y="18522"/>
                    <a:pt x="10729" y="17600"/>
                  </a:cubicBezTo>
                  <a:cubicBezTo>
                    <a:pt x="11859" y="16678"/>
                    <a:pt x="13129" y="14834"/>
                    <a:pt x="14259" y="12069"/>
                  </a:cubicBezTo>
                  <a:cubicBezTo>
                    <a:pt x="15388" y="9303"/>
                    <a:pt x="16376" y="5615"/>
                    <a:pt x="16871" y="3310"/>
                  </a:cubicBezTo>
                  <a:cubicBezTo>
                    <a:pt x="17365" y="1005"/>
                    <a:pt x="17365" y="83"/>
                    <a:pt x="17224" y="17"/>
                  </a:cubicBezTo>
                  <a:cubicBezTo>
                    <a:pt x="17082" y="-48"/>
                    <a:pt x="16800" y="742"/>
                    <a:pt x="16729" y="2520"/>
                  </a:cubicBezTo>
                  <a:cubicBezTo>
                    <a:pt x="16659" y="4298"/>
                    <a:pt x="16800" y="7064"/>
                    <a:pt x="17224" y="9171"/>
                  </a:cubicBezTo>
                  <a:cubicBezTo>
                    <a:pt x="17647" y="11278"/>
                    <a:pt x="18353" y="12727"/>
                    <a:pt x="19129" y="13452"/>
                  </a:cubicBezTo>
                  <a:cubicBezTo>
                    <a:pt x="19906" y="14176"/>
                    <a:pt x="20753" y="14176"/>
                    <a:pt x="21600" y="14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940050" y="1428749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952750" y="1498600"/>
              <a:ext cx="184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9200"/>
                    <a:pt x="9434" y="16800"/>
                    <a:pt x="13034" y="13200"/>
                  </a:cubicBezTo>
                  <a:cubicBezTo>
                    <a:pt x="16634" y="9600"/>
                    <a:pt x="1911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308349" y="1269745"/>
              <a:ext cx="419101" cy="34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1483"/>
                  </a:moveTo>
                  <a:cubicBezTo>
                    <a:pt x="1200" y="19628"/>
                    <a:pt x="2400" y="17773"/>
                    <a:pt x="3491" y="15189"/>
                  </a:cubicBezTo>
                  <a:cubicBezTo>
                    <a:pt x="4582" y="12604"/>
                    <a:pt x="5564" y="9292"/>
                    <a:pt x="6164" y="6973"/>
                  </a:cubicBezTo>
                  <a:cubicBezTo>
                    <a:pt x="6764" y="4654"/>
                    <a:pt x="6982" y="3328"/>
                    <a:pt x="7200" y="2202"/>
                  </a:cubicBezTo>
                  <a:cubicBezTo>
                    <a:pt x="7418" y="1076"/>
                    <a:pt x="7636" y="148"/>
                    <a:pt x="7636" y="16"/>
                  </a:cubicBezTo>
                  <a:cubicBezTo>
                    <a:pt x="7636" y="-117"/>
                    <a:pt x="7418" y="546"/>
                    <a:pt x="7036" y="3130"/>
                  </a:cubicBezTo>
                  <a:cubicBezTo>
                    <a:pt x="6655" y="5714"/>
                    <a:pt x="6109" y="10219"/>
                    <a:pt x="5836" y="12870"/>
                  </a:cubicBezTo>
                  <a:cubicBezTo>
                    <a:pt x="5564" y="15520"/>
                    <a:pt x="5564" y="16315"/>
                    <a:pt x="5782" y="17044"/>
                  </a:cubicBezTo>
                  <a:cubicBezTo>
                    <a:pt x="6000" y="17773"/>
                    <a:pt x="6436" y="18435"/>
                    <a:pt x="6927" y="18833"/>
                  </a:cubicBezTo>
                  <a:cubicBezTo>
                    <a:pt x="7418" y="19230"/>
                    <a:pt x="7964" y="19363"/>
                    <a:pt x="8945" y="18700"/>
                  </a:cubicBezTo>
                  <a:cubicBezTo>
                    <a:pt x="9927" y="18038"/>
                    <a:pt x="11345" y="16580"/>
                    <a:pt x="12709" y="14062"/>
                  </a:cubicBezTo>
                  <a:cubicBezTo>
                    <a:pt x="14073" y="11544"/>
                    <a:pt x="15382" y="7966"/>
                    <a:pt x="16091" y="5647"/>
                  </a:cubicBezTo>
                  <a:cubicBezTo>
                    <a:pt x="16800" y="3328"/>
                    <a:pt x="16909" y="2268"/>
                    <a:pt x="16855" y="2070"/>
                  </a:cubicBezTo>
                  <a:cubicBezTo>
                    <a:pt x="16800" y="1871"/>
                    <a:pt x="16582" y="2533"/>
                    <a:pt x="16473" y="4389"/>
                  </a:cubicBezTo>
                  <a:cubicBezTo>
                    <a:pt x="16364" y="6244"/>
                    <a:pt x="16364" y="9292"/>
                    <a:pt x="16800" y="11346"/>
                  </a:cubicBezTo>
                  <a:cubicBezTo>
                    <a:pt x="17236" y="13400"/>
                    <a:pt x="18109" y="14460"/>
                    <a:pt x="18982" y="14990"/>
                  </a:cubicBezTo>
                  <a:cubicBezTo>
                    <a:pt x="19855" y="15520"/>
                    <a:pt x="20727" y="15520"/>
                    <a:pt x="21600" y="15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764330" y="1447799"/>
              <a:ext cx="95526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8723" y="5492"/>
                  </a:moveTo>
                  <a:cubicBezTo>
                    <a:pt x="6375" y="6224"/>
                    <a:pt x="4027" y="6956"/>
                    <a:pt x="2384" y="9153"/>
                  </a:cubicBezTo>
                  <a:cubicBezTo>
                    <a:pt x="740" y="11349"/>
                    <a:pt x="-199" y="15010"/>
                    <a:pt x="36" y="17573"/>
                  </a:cubicBezTo>
                  <a:cubicBezTo>
                    <a:pt x="271" y="20136"/>
                    <a:pt x="1679" y="21600"/>
                    <a:pt x="4731" y="21600"/>
                  </a:cubicBezTo>
                  <a:cubicBezTo>
                    <a:pt x="7784" y="21600"/>
                    <a:pt x="12479" y="20136"/>
                    <a:pt x="15766" y="17207"/>
                  </a:cubicBezTo>
                  <a:cubicBezTo>
                    <a:pt x="19053" y="14278"/>
                    <a:pt x="20931" y="9885"/>
                    <a:pt x="21166" y="6956"/>
                  </a:cubicBezTo>
                  <a:cubicBezTo>
                    <a:pt x="21401" y="4027"/>
                    <a:pt x="19992" y="2563"/>
                    <a:pt x="16940" y="1647"/>
                  </a:cubicBezTo>
                  <a:cubicBezTo>
                    <a:pt x="13888" y="732"/>
                    <a:pt x="9192" y="366"/>
                    <a:pt x="4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590892" y="236399"/>
              <a:ext cx="133313" cy="39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246" fill="norm" stroke="1" extrusionOk="0">
                  <a:moveTo>
                    <a:pt x="18488" y="2297"/>
                  </a:moveTo>
                  <a:cubicBezTo>
                    <a:pt x="18488" y="1732"/>
                    <a:pt x="18488" y="1166"/>
                    <a:pt x="16992" y="657"/>
                  </a:cubicBezTo>
                  <a:cubicBezTo>
                    <a:pt x="15497" y="148"/>
                    <a:pt x="12506" y="-304"/>
                    <a:pt x="9349" y="261"/>
                  </a:cubicBezTo>
                  <a:cubicBezTo>
                    <a:pt x="6192" y="827"/>
                    <a:pt x="2869" y="2410"/>
                    <a:pt x="1208" y="3880"/>
                  </a:cubicBezTo>
                  <a:cubicBezTo>
                    <a:pt x="-454" y="5350"/>
                    <a:pt x="-454" y="6708"/>
                    <a:pt x="1540" y="8178"/>
                  </a:cubicBezTo>
                  <a:cubicBezTo>
                    <a:pt x="3534" y="9648"/>
                    <a:pt x="7521" y="11231"/>
                    <a:pt x="11011" y="12758"/>
                  </a:cubicBezTo>
                  <a:cubicBezTo>
                    <a:pt x="14500" y="14284"/>
                    <a:pt x="17491" y="15755"/>
                    <a:pt x="19152" y="16829"/>
                  </a:cubicBezTo>
                  <a:cubicBezTo>
                    <a:pt x="20814" y="17903"/>
                    <a:pt x="21146" y="18582"/>
                    <a:pt x="20814" y="19147"/>
                  </a:cubicBezTo>
                  <a:cubicBezTo>
                    <a:pt x="20481" y="19713"/>
                    <a:pt x="19484" y="20165"/>
                    <a:pt x="16992" y="20561"/>
                  </a:cubicBezTo>
                  <a:cubicBezTo>
                    <a:pt x="14500" y="20957"/>
                    <a:pt x="10512" y="21296"/>
                    <a:pt x="8020" y="21239"/>
                  </a:cubicBezTo>
                  <a:cubicBezTo>
                    <a:pt x="5528" y="21183"/>
                    <a:pt x="4531" y="20731"/>
                    <a:pt x="4531" y="20052"/>
                  </a:cubicBezTo>
                  <a:cubicBezTo>
                    <a:pt x="4531" y="19373"/>
                    <a:pt x="5528" y="18469"/>
                    <a:pt x="6524" y="17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5813689" y="431800"/>
              <a:ext cx="187062" cy="13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798" fill="norm" stroke="1" extrusionOk="0">
                  <a:moveTo>
                    <a:pt x="1790" y="0"/>
                  </a:moveTo>
                  <a:cubicBezTo>
                    <a:pt x="1061" y="3375"/>
                    <a:pt x="333" y="6750"/>
                    <a:pt x="91" y="10125"/>
                  </a:cubicBezTo>
                  <a:cubicBezTo>
                    <a:pt x="-152" y="13500"/>
                    <a:pt x="91" y="16875"/>
                    <a:pt x="819" y="18900"/>
                  </a:cubicBezTo>
                  <a:cubicBezTo>
                    <a:pt x="1547" y="20925"/>
                    <a:pt x="2760" y="21600"/>
                    <a:pt x="4581" y="19575"/>
                  </a:cubicBezTo>
                  <a:cubicBezTo>
                    <a:pt x="6401" y="17550"/>
                    <a:pt x="8828" y="12825"/>
                    <a:pt x="10163" y="9281"/>
                  </a:cubicBezTo>
                  <a:cubicBezTo>
                    <a:pt x="11497" y="5737"/>
                    <a:pt x="11740" y="3375"/>
                    <a:pt x="11861" y="3375"/>
                  </a:cubicBezTo>
                  <a:cubicBezTo>
                    <a:pt x="11983" y="3375"/>
                    <a:pt x="11983" y="5737"/>
                    <a:pt x="12468" y="8606"/>
                  </a:cubicBezTo>
                  <a:cubicBezTo>
                    <a:pt x="12954" y="11475"/>
                    <a:pt x="13924" y="14850"/>
                    <a:pt x="15502" y="16369"/>
                  </a:cubicBezTo>
                  <a:cubicBezTo>
                    <a:pt x="17079" y="17887"/>
                    <a:pt x="19264" y="17550"/>
                    <a:pt x="21448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6080855" y="222199"/>
              <a:ext cx="65945" cy="3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82" fill="norm" stroke="1" extrusionOk="0">
                  <a:moveTo>
                    <a:pt x="21029" y="367"/>
                  </a:moveTo>
                  <a:cubicBezTo>
                    <a:pt x="14954" y="125"/>
                    <a:pt x="8879" y="-118"/>
                    <a:pt x="5504" y="64"/>
                  </a:cubicBezTo>
                  <a:cubicBezTo>
                    <a:pt x="2129" y="246"/>
                    <a:pt x="1454" y="853"/>
                    <a:pt x="779" y="2673"/>
                  </a:cubicBezTo>
                  <a:cubicBezTo>
                    <a:pt x="104" y="4493"/>
                    <a:pt x="-571" y="7527"/>
                    <a:pt x="779" y="10864"/>
                  </a:cubicBezTo>
                  <a:cubicBezTo>
                    <a:pt x="2129" y="14201"/>
                    <a:pt x="5504" y="17842"/>
                    <a:pt x="8879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6044602" y="412750"/>
              <a:ext cx="16569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2506" y="21600"/>
                  </a:moveTo>
                  <a:cubicBezTo>
                    <a:pt x="1696" y="19543"/>
                    <a:pt x="886" y="17486"/>
                    <a:pt x="346" y="15429"/>
                  </a:cubicBezTo>
                  <a:cubicBezTo>
                    <a:pt x="-194" y="13371"/>
                    <a:pt x="-464" y="11314"/>
                    <a:pt x="2371" y="9086"/>
                  </a:cubicBezTo>
                  <a:cubicBezTo>
                    <a:pt x="5206" y="6857"/>
                    <a:pt x="11146" y="4457"/>
                    <a:pt x="14791" y="2914"/>
                  </a:cubicBezTo>
                  <a:cubicBezTo>
                    <a:pt x="18436" y="1371"/>
                    <a:pt x="19786" y="686"/>
                    <a:pt x="211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6245472" y="213888"/>
              <a:ext cx="59284" cy="36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283" fill="norm" stroke="1" extrusionOk="0">
                  <a:moveTo>
                    <a:pt x="16672" y="5608"/>
                  </a:moveTo>
                  <a:cubicBezTo>
                    <a:pt x="18162" y="4265"/>
                    <a:pt x="19651" y="2923"/>
                    <a:pt x="20396" y="1947"/>
                  </a:cubicBezTo>
                  <a:cubicBezTo>
                    <a:pt x="21141" y="970"/>
                    <a:pt x="21141" y="360"/>
                    <a:pt x="19279" y="116"/>
                  </a:cubicBezTo>
                  <a:cubicBezTo>
                    <a:pt x="17417" y="-128"/>
                    <a:pt x="13693" y="-6"/>
                    <a:pt x="10341" y="665"/>
                  </a:cubicBezTo>
                  <a:cubicBezTo>
                    <a:pt x="6989" y="1336"/>
                    <a:pt x="4010" y="2557"/>
                    <a:pt x="2148" y="4875"/>
                  </a:cubicBezTo>
                  <a:cubicBezTo>
                    <a:pt x="286" y="7194"/>
                    <a:pt x="-459" y="10611"/>
                    <a:pt x="286" y="13113"/>
                  </a:cubicBezTo>
                  <a:cubicBezTo>
                    <a:pt x="1031" y="15614"/>
                    <a:pt x="3265" y="17201"/>
                    <a:pt x="5500" y="18543"/>
                  </a:cubicBezTo>
                  <a:cubicBezTo>
                    <a:pt x="7734" y="19886"/>
                    <a:pt x="9969" y="20984"/>
                    <a:pt x="11086" y="21228"/>
                  </a:cubicBezTo>
                  <a:cubicBezTo>
                    <a:pt x="12203" y="21472"/>
                    <a:pt x="12203" y="20862"/>
                    <a:pt x="11086" y="20191"/>
                  </a:cubicBezTo>
                  <a:cubicBezTo>
                    <a:pt x="9969" y="19519"/>
                    <a:pt x="7734" y="18787"/>
                    <a:pt x="5500" y="18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6217742" y="425450"/>
              <a:ext cx="119558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5394" y="21600"/>
                  </a:moveTo>
                  <a:cubicBezTo>
                    <a:pt x="3904" y="19385"/>
                    <a:pt x="2414" y="17169"/>
                    <a:pt x="1297" y="14677"/>
                  </a:cubicBezTo>
                  <a:cubicBezTo>
                    <a:pt x="180" y="12185"/>
                    <a:pt x="-565" y="9415"/>
                    <a:pt x="552" y="7200"/>
                  </a:cubicBezTo>
                  <a:cubicBezTo>
                    <a:pt x="1669" y="4985"/>
                    <a:pt x="4649" y="3323"/>
                    <a:pt x="8373" y="2215"/>
                  </a:cubicBezTo>
                  <a:cubicBezTo>
                    <a:pt x="12097" y="1108"/>
                    <a:pt x="16566" y="554"/>
                    <a:pt x="210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387491" y="360443"/>
              <a:ext cx="159359" cy="15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93" fill="norm" stroke="1" extrusionOk="0">
                  <a:moveTo>
                    <a:pt x="81" y="11287"/>
                  </a:moveTo>
                  <a:cubicBezTo>
                    <a:pt x="2606" y="10150"/>
                    <a:pt x="5130" y="9013"/>
                    <a:pt x="6954" y="7876"/>
                  </a:cubicBezTo>
                  <a:cubicBezTo>
                    <a:pt x="8777" y="6739"/>
                    <a:pt x="9899" y="5602"/>
                    <a:pt x="10601" y="4181"/>
                  </a:cubicBezTo>
                  <a:cubicBezTo>
                    <a:pt x="11302" y="2760"/>
                    <a:pt x="11582" y="1055"/>
                    <a:pt x="11021" y="345"/>
                  </a:cubicBezTo>
                  <a:cubicBezTo>
                    <a:pt x="10460" y="-366"/>
                    <a:pt x="9058" y="-82"/>
                    <a:pt x="7094" y="2192"/>
                  </a:cubicBezTo>
                  <a:cubicBezTo>
                    <a:pt x="5130" y="4466"/>
                    <a:pt x="2606" y="8729"/>
                    <a:pt x="1203" y="11855"/>
                  </a:cubicBezTo>
                  <a:cubicBezTo>
                    <a:pt x="-199" y="14981"/>
                    <a:pt x="-480" y="16971"/>
                    <a:pt x="923" y="18534"/>
                  </a:cubicBezTo>
                  <a:cubicBezTo>
                    <a:pt x="2325" y="20097"/>
                    <a:pt x="5411" y="21234"/>
                    <a:pt x="9058" y="20950"/>
                  </a:cubicBezTo>
                  <a:cubicBezTo>
                    <a:pt x="12704" y="20666"/>
                    <a:pt x="16912" y="18960"/>
                    <a:pt x="21120" y="17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575335" y="336550"/>
              <a:ext cx="206465" cy="17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74" fill="norm" stroke="1" extrusionOk="0">
                  <a:moveTo>
                    <a:pt x="1662" y="3857"/>
                  </a:moveTo>
                  <a:cubicBezTo>
                    <a:pt x="781" y="2829"/>
                    <a:pt x="-101" y="1800"/>
                    <a:pt x="9" y="1543"/>
                  </a:cubicBezTo>
                  <a:cubicBezTo>
                    <a:pt x="119" y="1286"/>
                    <a:pt x="1221" y="1800"/>
                    <a:pt x="3205" y="3729"/>
                  </a:cubicBezTo>
                  <a:cubicBezTo>
                    <a:pt x="5189" y="5657"/>
                    <a:pt x="8054" y="9000"/>
                    <a:pt x="9597" y="11314"/>
                  </a:cubicBezTo>
                  <a:cubicBezTo>
                    <a:pt x="11140" y="13629"/>
                    <a:pt x="11360" y="14914"/>
                    <a:pt x="11360" y="16457"/>
                  </a:cubicBezTo>
                  <a:cubicBezTo>
                    <a:pt x="11360" y="18000"/>
                    <a:pt x="11140" y="19800"/>
                    <a:pt x="10368" y="20700"/>
                  </a:cubicBezTo>
                  <a:cubicBezTo>
                    <a:pt x="9597" y="21600"/>
                    <a:pt x="8275" y="21600"/>
                    <a:pt x="7172" y="19543"/>
                  </a:cubicBezTo>
                  <a:cubicBezTo>
                    <a:pt x="6070" y="17486"/>
                    <a:pt x="5189" y="13371"/>
                    <a:pt x="6842" y="9771"/>
                  </a:cubicBezTo>
                  <a:cubicBezTo>
                    <a:pt x="8495" y="6171"/>
                    <a:pt x="12683" y="3086"/>
                    <a:pt x="15548" y="1543"/>
                  </a:cubicBezTo>
                  <a:cubicBezTo>
                    <a:pt x="18413" y="0"/>
                    <a:pt x="19956" y="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6767407" y="91342"/>
              <a:ext cx="267752" cy="37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13" fill="norm" stroke="1" extrusionOk="0">
                  <a:moveTo>
                    <a:pt x="1147" y="16876"/>
                  </a:moveTo>
                  <a:cubicBezTo>
                    <a:pt x="2497" y="15307"/>
                    <a:pt x="3847" y="13738"/>
                    <a:pt x="4100" y="13135"/>
                  </a:cubicBezTo>
                  <a:cubicBezTo>
                    <a:pt x="4353" y="12531"/>
                    <a:pt x="3509" y="12893"/>
                    <a:pt x="2497" y="13798"/>
                  </a:cubicBezTo>
                  <a:cubicBezTo>
                    <a:pt x="1484" y="14703"/>
                    <a:pt x="303" y="16152"/>
                    <a:pt x="50" y="17479"/>
                  </a:cubicBezTo>
                  <a:cubicBezTo>
                    <a:pt x="-203" y="18806"/>
                    <a:pt x="472" y="20013"/>
                    <a:pt x="2581" y="20375"/>
                  </a:cubicBezTo>
                  <a:cubicBezTo>
                    <a:pt x="4691" y="20737"/>
                    <a:pt x="8234" y="20254"/>
                    <a:pt x="11103" y="19410"/>
                  </a:cubicBezTo>
                  <a:cubicBezTo>
                    <a:pt x="13972" y="18565"/>
                    <a:pt x="16166" y="17358"/>
                    <a:pt x="17431" y="16393"/>
                  </a:cubicBezTo>
                  <a:cubicBezTo>
                    <a:pt x="18697" y="15427"/>
                    <a:pt x="19034" y="14703"/>
                    <a:pt x="18613" y="14402"/>
                  </a:cubicBezTo>
                  <a:cubicBezTo>
                    <a:pt x="18191" y="14100"/>
                    <a:pt x="17009" y="14221"/>
                    <a:pt x="15491" y="14764"/>
                  </a:cubicBezTo>
                  <a:cubicBezTo>
                    <a:pt x="13972" y="15307"/>
                    <a:pt x="12116" y="16272"/>
                    <a:pt x="11019" y="17057"/>
                  </a:cubicBezTo>
                  <a:cubicBezTo>
                    <a:pt x="9922" y="17841"/>
                    <a:pt x="9584" y="18444"/>
                    <a:pt x="9416" y="19048"/>
                  </a:cubicBezTo>
                  <a:cubicBezTo>
                    <a:pt x="9247" y="19651"/>
                    <a:pt x="9247" y="20254"/>
                    <a:pt x="9669" y="20677"/>
                  </a:cubicBezTo>
                  <a:cubicBezTo>
                    <a:pt x="10091" y="21099"/>
                    <a:pt x="10934" y="21340"/>
                    <a:pt x="11863" y="21401"/>
                  </a:cubicBezTo>
                  <a:cubicBezTo>
                    <a:pt x="12791" y="21461"/>
                    <a:pt x="13803" y="21340"/>
                    <a:pt x="15153" y="20254"/>
                  </a:cubicBezTo>
                  <a:cubicBezTo>
                    <a:pt x="16503" y="19168"/>
                    <a:pt x="18191" y="17117"/>
                    <a:pt x="19288" y="14221"/>
                  </a:cubicBezTo>
                  <a:cubicBezTo>
                    <a:pt x="20385" y="11325"/>
                    <a:pt x="20891" y="7584"/>
                    <a:pt x="21144" y="5352"/>
                  </a:cubicBezTo>
                  <a:cubicBezTo>
                    <a:pt x="21397" y="3119"/>
                    <a:pt x="21397" y="2395"/>
                    <a:pt x="21228" y="1671"/>
                  </a:cubicBezTo>
                  <a:cubicBezTo>
                    <a:pt x="21059" y="947"/>
                    <a:pt x="20722" y="223"/>
                    <a:pt x="20216" y="42"/>
                  </a:cubicBezTo>
                  <a:cubicBezTo>
                    <a:pt x="19709" y="-139"/>
                    <a:pt x="19034" y="223"/>
                    <a:pt x="18528" y="2033"/>
                  </a:cubicBezTo>
                  <a:cubicBezTo>
                    <a:pt x="18022" y="3843"/>
                    <a:pt x="17684" y="7101"/>
                    <a:pt x="17853" y="10480"/>
                  </a:cubicBezTo>
                  <a:cubicBezTo>
                    <a:pt x="18022" y="13859"/>
                    <a:pt x="18697" y="17358"/>
                    <a:pt x="19372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7702550" y="48212"/>
              <a:ext cx="127000" cy="43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21600" y="4157"/>
                  </a:moveTo>
                  <a:cubicBezTo>
                    <a:pt x="20520" y="3124"/>
                    <a:pt x="19440" y="2090"/>
                    <a:pt x="18180" y="1419"/>
                  </a:cubicBezTo>
                  <a:cubicBezTo>
                    <a:pt x="16920" y="747"/>
                    <a:pt x="15480" y="437"/>
                    <a:pt x="13680" y="230"/>
                  </a:cubicBezTo>
                  <a:cubicBezTo>
                    <a:pt x="11880" y="23"/>
                    <a:pt x="9720" y="-80"/>
                    <a:pt x="8100" y="75"/>
                  </a:cubicBezTo>
                  <a:cubicBezTo>
                    <a:pt x="6480" y="230"/>
                    <a:pt x="5400" y="643"/>
                    <a:pt x="4140" y="2659"/>
                  </a:cubicBezTo>
                  <a:cubicBezTo>
                    <a:pt x="2880" y="4674"/>
                    <a:pt x="1440" y="8291"/>
                    <a:pt x="1260" y="11185"/>
                  </a:cubicBezTo>
                  <a:cubicBezTo>
                    <a:pt x="1080" y="14079"/>
                    <a:pt x="2160" y="16249"/>
                    <a:pt x="3060" y="17954"/>
                  </a:cubicBezTo>
                  <a:cubicBezTo>
                    <a:pt x="3960" y="19660"/>
                    <a:pt x="4680" y="20900"/>
                    <a:pt x="4140" y="21210"/>
                  </a:cubicBezTo>
                  <a:cubicBezTo>
                    <a:pt x="3600" y="21520"/>
                    <a:pt x="1800" y="20900"/>
                    <a:pt x="0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7637685" y="294836"/>
              <a:ext cx="280765" cy="15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744" fill="norm" stroke="1" extrusionOk="0">
                  <a:moveTo>
                    <a:pt x="1072" y="9864"/>
                  </a:moveTo>
                  <a:cubicBezTo>
                    <a:pt x="749" y="8443"/>
                    <a:pt x="427" y="7022"/>
                    <a:pt x="185" y="5459"/>
                  </a:cubicBezTo>
                  <a:cubicBezTo>
                    <a:pt x="-57" y="3895"/>
                    <a:pt x="-218" y="2190"/>
                    <a:pt x="749" y="1053"/>
                  </a:cubicBezTo>
                  <a:cubicBezTo>
                    <a:pt x="1716" y="-84"/>
                    <a:pt x="3812" y="-652"/>
                    <a:pt x="6069" y="1195"/>
                  </a:cubicBezTo>
                  <a:cubicBezTo>
                    <a:pt x="8325" y="3043"/>
                    <a:pt x="10743" y="7306"/>
                    <a:pt x="12033" y="10432"/>
                  </a:cubicBezTo>
                  <a:cubicBezTo>
                    <a:pt x="13322" y="13559"/>
                    <a:pt x="13483" y="15548"/>
                    <a:pt x="13242" y="17111"/>
                  </a:cubicBezTo>
                  <a:cubicBezTo>
                    <a:pt x="13000" y="18674"/>
                    <a:pt x="12355" y="19811"/>
                    <a:pt x="11549" y="20380"/>
                  </a:cubicBezTo>
                  <a:cubicBezTo>
                    <a:pt x="10743" y="20948"/>
                    <a:pt x="9776" y="20948"/>
                    <a:pt x="9292" y="19669"/>
                  </a:cubicBezTo>
                  <a:cubicBezTo>
                    <a:pt x="8809" y="18390"/>
                    <a:pt x="8809" y="15832"/>
                    <a:pt x="9937" y="12564"/>
                  </a:cubicBezTo>
                  <a:cubicBezTo>
                    <a:pt x="11066" y="9295"/>
                    <a:pt x="13322" y="5316"/>
                    <a:pt x="15418" y="3469"/>
                  </a:cubicBezTo>
                  <a:cubicBezTo>
                    <a:pt x="17513" y="1622"/>
                    <a:pt x="19448" y="1906"/>
                    <a:pt x="21382" y="2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7880862" y="312145"/>
              <a:ext cx="101088" cy="12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939" fill="norm" stroke="1" extrusionOk="0">
                  <a:moveTo>
                    <a:pt x="21053" y="867"/>
                  </a:moveTo>
                  <a:cubicBezTo>
                    <a:pt x="16204" y="182"/>
                    <a:pt x="11355" y="-504"/>
                    <a:pt x="7608" y="525"/>
                  </a:cubicBezTo>
                  <a:cubicBezTo>
                    <a:pt x="3861" y="1553"/>
                    <a:pt x="1216" y="4296"/>
                    <a:pt x="335" y="7553"/>
                  </a:cubicBezTo>
                  <a:cubicBezTo>
                    <a:pt x="-547" y="10810"/>
                    <a:pt x="335" y="14582"/>
                    <a:pt x="2759" y="17153"/>
                  </a:cubicBezTo>
                  <a:cubicBezTo>
                    <a:pt x="5184" y="19725"/>
                    <a:pt x="9151" y="21096"/>
                    <a:pt x="12237" y="20925"/>
                  </a:cubicBezTo>
                  <a:cubicBezTo>
                    <a:pt x="15322" y="20753"/>
                    <a:pt x="17526" y="19039"/>
                    <a:pt x="18188" y="16125"/>
                  </a:cubicBezTo>
                  <a:cubicBezTo>
                    <a:pt x="18849" y="13210"/>
                    <a:pt x="17967" y="9096"/>
                    <a:pt x="17086" y="4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8020050" y="262423"/>
              <a:ext cx="224768" cy="16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39" fill="norm" stroke="1" extrusionOk="0">
                  <a:moveTo>
                    <a:pt x="0" y="7739"/>
                  </a:moveTo>
                  <a:cubicBezTo>
                    <a:pt x="1009" y="8539"/>
                    <a:pt x="2019" y="9339"/>
                    <a:pt x="2523" y="12272"/>
                  </a:cubicBezTo>
                  <a:cubicBezTo>
                    <a:pt x="3028" y="15206"/>
                    <a:pt x="3028" y="20272"/>
                    <a:pt x="3634" y="19872"/>
                  </a:cubicBezTo>
                  <a:cubicBezTo>
                    <a:pt x="4239" y="19472"/>
                    <a:pt x="5450" y="13606"/>
                    <a:pt x="6359" y="10139"/>
                  </a:cubicBezTo>
                  <a:cubicBezTo>
                    <a:pt x="7267" y="6672"/>
                    <a:pt x="7873" y="5606"/>
                    <a:pt x="8579" y="5472"/>
                  </a:cubicBezTo>
                  <a:cubicBezTo>
                    <a:pt x="9286" y="5339"/>
                    <a:pt x="10093" y="6139"/>
                    <a:pt x="10497" y="7339"/>
                  </a:cubicBezTo>
                  <a:cubicBezTo>
                    <a:pt x="10901" y="8539"/>
                    <a:pt x="10901" y="10139"/>
                    <a:pt x="10800" y="11872"/>
                  </a:cubicBezTo>
                  <a:cubicBezTo>
                    <a:pt x="10699" y="13606"/>
                    <a:pt x="10497" y="15472"/>
                    <a:pt x="10598" y="15339"/>
                  </a:cubicBezTo>
                  <a:cubicBezTo>
                    <a:pt x="10699" y="15206"/>
                    <a:pt x="11103" y="13072"/>
                    <a:pt x="12415" y="10139"/>
                  </a:cubicBezTo>
                  <a:cubicBezTo>
                    <a:pt x="13727" y="7206"/>
                    <a:pt x="15948" y="3472"/>
                    <a:pt x="17563" y="1606"/>
                  </a:cubicBezTo>
                  <a:cubicBezTo>
                    <a:pt x="19178" y="-261"/>
                    <a:pt x="20187" y="-261"/>
                    <a:pt x="20793" y="406"/>
                  </a:cubicBezTo>
                  <a:cubicBezTo>
                    <a:pt x="21398" y="1072"/>
                    <a:pt x="21600" y="2406"/>
                    <a:pt x="21297" y="6006"/>
                  </a:cubicBezTo>
                  <a:cubicBezTo>
                    <a:pt x="20994" y="9606"/>
                    <a:pt x="20187" y="15472"/>
                    <a:pt x="19379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889999" y="32747"/>
              <a:ext cx="21168" cy="4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1610"/>
                  </a:moveTo>
                  <a:cubicBezTo>
                    <a:pt x="0" y="834"/>
                    <a:pt x="0" y="59"/>
                    <a:pt x="2160" y="3"/>
                  </a:cubicBezTo>
                  <a:cubicBezTo>
                    <a:pt x="4320" y="-52"/>
                    <a:pt x="8640" y="613"/>
                    <a:pt x="12960" y="2606"/>
                  </a:cubicBezTo>
                  <a:cubicBezTo>
                    <a:pt x="17280" y="4600"/>
                    <a:pt x="21600" y="7923"/>
                    <a:pt x="21600" y="11302"/>
                  </a:cubicBezTo>
                  <a:cubicBezTo>
                    <a:pt x="21600" y="14680"/>
                    <a:pt x="17280" y="18114"/>
                    <a:pt x="1296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989483" y="215900"/>
              <a:ext cx="27518" cy="16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13770"/>
                  </a:moveTo>
                  <a:cubicBezTo>
                    <a:pt x="16615" y="14850"/>
                    <a:pt x="11631" y="15930"/>
                    <a:pt x="7477" y="17550"/>
                  </a:cubicBezTo>
                  <a:cubicBezTo>
                    <a:pt x="3323" y="19170"/>
                    <a:pt x="0" y="21330"/>
                    <a:pt x="0" y="21465"/>
                  </a:cubicBezTo>
                  <a:cubicBezTo>
                    <a:pt x="0" y="21600"/>
                    <a:pt x="3323" y="19710"/>
                    <a:pt x="5815" y="15795"/>
                  </a:cubicBezTo>
                  <a:cubicBezTo>
                    <a:pt x="8308" y="11880"/>
                    <a:pt x="9969" y="5940"/>
                    <a:pt x="116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9048750" y="227621"/>
              <a:ext cx="190500" cy="14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139"/>
                  </a:moveTo>
                  <a:cubicBezTo>
                    <a:pt x="960" y="1039"/>
                    <a:pt x="1920" y="1939"/>
                    <a:pt x="2520" y="4939"/>
                  </a:cubicBezTo>
                  <a:cubicBezTo>
                    <a:pt x="3120" y="7939"/>
                    <a:pt x="3360" y="13039"/>
                    <a:pt x="3240" y="16339"/>
                  </a:cubicBezTo>
                  <a:cubicBezTo>
                    <a:pt x="3120" y="19639"/>
                    <a:pt x="2640" y="21139"/>
                    <a:pt x="2280" y="21139"/>
                  </a:cubicBezTo>
                  <a:cubicBezTo>
                    <a:pt x="1920" y="21139"/>
                    <a:pt x="1680" y="19639"/>
                    <a:pt x="1920" y="16939"/>
                  </a:cubicBezTo>
                  <a:cubicBezTo>
                    <a:pt x="2160" y="14239"/>
                    <a:pt x="2880" y="10339"/>
                    <a:pt x="3960" y="7339"/>
                  </a:cubicBezTo>
                  <a:cubicBezTo>
                    <a:pt x="5040" y="4339"/>
                    <a:pt x="6480" y="2239"/>
                    <a:pt x="7800" y="1039"/>
                  </a:cubicBezTo>
                  <a:cubicBezTo>
                    <a:pt x="9120" y="-161"/>
                    <a:pt x="10320" y="-461"/>
                    <a:pt x="11160" y="889"/>
                  </a:cubicBezTo>
                  <a:cubicBezTo>
                    <a:pt x="12000" y="2239"/>
                    <a:pt x="12480" y="5239"/>
                    <a:pt x="12600" y="7489"/>
                  </a:cubicBezTo>
                  <a:cubicBezTo>
                    <a:pt x="12720" y="9739"/>
                    <a:pt x="12480" y="11239"/>
                    <a:pt x="12480" y="11239"/>
                  </a:cubicBezTo>
                  <a:cubicBezTo>
                    <a:pt x="12480" y="11239"/>
                    <a:pt x="12720" y="9739"/>
                    <a:pt x="13320" y="8239"/>
                  </a:cubicBezTo>
                  <a:cubicBezTo>
                    <a:pt x="13920" y="6739"/>
                    <a:pt x="14880" y="5239"/>
                    <a:pt x="16080" y="3889"/>
                  </a:cubicBezTo>
                  <a:cubicBezTo>
                    <a:pt x="17280" y="2539"/>
                    <a:pt x="18720" y="1339"/>
                    <a:pt x="19440" y="1489"/>
                  </a:cubicBezTo>
                  <a:cubicBezTo>
                    <a:pt x="20160" y="1639"/>
                    <a:pt x="20160" y="3139"/>
                    <a:pt x="20400" y="5839"/>
                  </a:cubicBezTo>
                  <a:cubicBezTo>
                    <a:pt x="20640" y="8539"/>
                    <a:pt x="21120" y="12439"/>
                    <a:pt x="21600" y="16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9283699" y="2413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9334500" y="11430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9388215" y="0"/>
              <a:ext cx="92336" cy="36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64" fill="norm" stroke="1" extrusionOk="0">
                  <a:moveTo>
                    <a:pt x="11106" y="0"/>
                  </a:moveTo>
                  <a:cubicBezTo>
                    <a:pt x="8160" y="3436"/>
                    <a:pt x="5215" y="6873"/>
                    <a:pt x="3251" y="9818"/>
                  </a:cubicBezTo>
                  <a:cubicBezTo>
                    <a:pt x="1288" y="12764"/>
                    <a:pt x="306" y="15218"/>
                    <a:pt x="60" y="17059"/>
                  </a:cubicBezTo>
                  <a:cubicBezTo>
                    <a:pt x="-185" y="18900"/>
                    <a:pt x="306" y="20127"/>
                    <a:pt x="1779" y="20802"/>
                  </a:cubicBezTo>
                  <a:cubicBezTo>
                    <a:pt x="3251" y="21477"/>
                    <a:pt x="5706" y="21600"/>
                    <a:pt x="9142" y="20864"/>
                  </a:cubicBezTo>
                  <a:cubicBezTo>
                    <a:pt x="12579" y="20127"/>
                    <a:pt x="16997" y="18532"/>
                    <a:pt x="21415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9410700" y="177800"/>
              <a:ext cx="133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000"/>
                    <a:pt x="6857" y="10400"/>
                    <a:pt x="10457" y="6800"/>
                  </a:cubicBezTo>
                  <a:cubicBezTo>
                    <a:pt x="14057" y="3200"/>
                    <a:pt x="1782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9575800" y="196850"/>
              <a:ext cx="846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760"/>
                    <a:pt x="21600" y="11520"/>
                    <a:pt x="21600" y="15120"/>
                  </a:cubicBezTo>
                  <a:cubicBezTo>
                    <a:pt x="21600" y="18720"/>
                    <a:pt x="108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9607549" y="1333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9668517" y="177800"/>
              <a:ext cx="224313" cy="45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20" fill="norm" stroke="1" extrusionOk="0">
                  <a:moveTo>
                    <a:pt x="242" y="0"/>
                  </a:moveTo>
                  <a:cubicBezTo>
                    <a:pt x="242" y="1700"/>
                    <a:pt x="242" y="3400"/>
                    <a:pt x="242" y="4500"/>
                  </a:cubicBezTo>
                  <a:cubicBezTo>
                    <a:pt x="242" y="5600"/>
                    <a:pt x="242" y="6100"/>
                    <a:pt x="141" y="6100"/>
                  </a:cubicBezTo>
                  <a:cubicBezTo>
                    <a:pt x="40" y="6100"/>
                    <a:pt x="-162" y="5600"/>
                    <a:pt x="242" y="4850"/>
                  </a:cubicBezTo>
                  <a:cubicBezTo>
                    <a:pt x="645" y="4100"/>
                    <a:pt x="1655" y="3100"/>
                    <a:pt x="2462" y="2350"/>
                  </a:cubicBezTo>
                  <a:cubicBezTo>
                    <a:pt x="3270" y="1600"/>
                    <a:pt x="3875" y="1100"/>
                    <a:pt x="4683" y="800"/>
                  </a:cubicBezTo>
                  <a:cubicBezTo>
                    <a:pt x="5490" y="500"/>
                    <a:pt x="6500" y="400"/>
                    <a:pt x="7206" y="600"/>
                  </a:cubicBezTo>
                  <a:cubicBezTo>
                    <a:pt x="7913" y="800"/>
                    <a:pt x="8317" y="1300"/>
                    <a:pt x="8518" y="2150"/>
                  </a:cubicBezTo>
                  <a:cubicBezTo>
                    <a:pt x="8720" y="3000"/>
                    <a:pt x="8720" y="4200"/>
                    <a:pt x="8720" y="5050"/>
                  </a:cubicBezTo>
                  <a:cubicBezTo>
                    <a:pt x="8720" y="5900"/>
                    <a:pt x="8720" y="6400"/>
                    <a:pt x="9225" y="6700"/>
                  </a:cubicBezTo>
                  <a:cubicBezTo>
                    <a:pt x="9730" y="7000"/>
                    <a:pt x="10739" y="7100"/>
                    <a:pt x="11950" y="6750"/>
                  </a:cubicBezTo>
                  <a:cubicBezTo>
                    <a:pt x="13161" y="6400"/>
                    <a:pt x="14574" y="5600"/>
                    <a:pt x="15786" y="4700"/>
                  </a:cubicBezTo>
                  <a:cubicBezTo>
                    <a:pt x="16997" y="3800"/>
                    <a:pt x="18006" y="2800"/>
                    <a:pt x="18410" y="2050"/>
                  </a:cubicBezTo>
                  <a:cubicBezTo>
                    <a:pt x="18814" y="1300"/>
                    <a:pt x="18612" y="800"/>
                    <a:pt x="17905" y="850"/>
                  </a:cubicBezTo>
                  <a:cubicBezTo>
                    <a:pt x="17199" y="900"/>
                    <a:pt x="15988" y="1500"/>
                    <a:pt x="15180" y="2300"/>
                  </a:cubicBezTo>
                  <a:cubicBezTo>
                    <a:pt x="14373" y="3100"/>
                    <a:pt x="13969" y="4100"/>
                    <a:pt x="14070" y="4850"/>
                  </a:cubicBezTo>
                  <a:cubicBezTo>
                    <a:pt x="14171" y="5600"/>
                    <a:pt x="14776" y="6100"/>
                    <a:pt x="15584" y="6300"/>
                  </a:cubicBezTo>
                  <a:cubicBezTo>
                    <a:pt x="16391" y="6500"/>
                    <a:pt x="17401" y="6400"/>
                    <a:pt x="18309" y="6200"/>
                  </a:cubicBezTo>
                  <a:cubicBezTo>
                    <a:pt x="19217" y="6000"/>
                    <a:pt x="20025" y="5700"/>
                    <a:pt x="20530" y="6100"/>
                  </a:cubicBezTo>
                  <a:cubicBezTo>
                    <a:pt x="21034" y="6500"/>
                    <a:pt x="21236" y="7600"/>
                    <a:pt x="21337" y="9900"/>
                  </a:cubicBezTo>
                  <a:cubicBezTo>
                    <a:pt x="21438" y="12200"/>
                    <a:pt x="21438" y="15700"/>
                    <a:pt x="21034" y="17900"/>
                  </a:cubicBezTo>
                  <a:cubicBezTo>
                    <a:pt x="20631" y="20100"/>
                    <a:pt x="19823" y="21000"/>
                    <a:pt x="17804" y="21300"/>
                  </a:cubicBezTo>
                  <a:cubicBezTo>
                    <a:pt x="15786" y="21600"/>
                    <a:pt x="12556" y="21300"/>
                    <a:pt x="10537" y="20800"/>
                  </a:cubicBezTo>
                  <a:cubicBezTo>
                    <a:pt x="8518" y="20300"/>
                    <a:pt x="7711" y="19600"/>
                    <a:pt x="6903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0265905" y="167443"/>
              <a:ext cx="367261" cy="18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34" fill="norm" stroke="1" extrusionOk="0">
                  <a:moveTo>
                    <a:pt x="7895" y="9094"/>
                  </a:moveTo>
                  <a:cubicBezTo>
                    <a:pt x="7895" y="7654"/>
                    <a:pt x="7895" y="6214"/>
                    <a:pt x="7154" y="4894"/>
                  </a:cubicBezTo>
                  <a:cubicBezTo>
                    <a:pt x="6414" y="3574"/>
                    <a:pt x="4933" y="2374"/>
                    <a:pt x="3637" y="3934"/>
                  </a:cubicBezTo>
                  <a:cubicBezTo>
                    <a:pt x="2341" y="5494"/>
                    <a:pt x="1230" y="9814"/>
                    <a:pt x="613" y="12574"/>
                  </a:cubicBezTo>
                  <a:cubicBezTo>
                    <a:pt x="-5" y="15334"/>
                    <a:pt x="-128" y="16534"/>
                    <a:pt x="119" y="17134"/>
                  </a:cubicBezTo>
                  <a:cubicBezTo>
                    <a:pt x="366" y="17734"/>
                    <a:pt x="983" y="17734"/>
                    <a:pt x="1847" y="16894"/>
                  </a:cubicBezTo>
                  <a:cubicBezTo>
                    <a:pt x="2711" y="16054"/>
                    <a:pt x="3822" y="14374"/>
                    <a:pt x="4562" y="12934"/>
                  </a:cubicBezTo>
                  <a:cubicBezTo>
                    <a:pt x="5303" y="11494"/>
                    <a:pt x="5673" y="10294"/>
                    <a:pt x="6105" y="9334"/>
                  </a:cubicBezTo>
                  <a:cubicBezTo>
                    <a:pt x="6537" y="8374"/>
                    <a:pt x="7031" y="7654"/>
                    <a:pt x="7278" y="7894"/>
                  </a:cubicBezTo>
                  <a:cubicBezTo>
                    <a:pt x="7525" y="8134"/>
                    <a:pt x="7525" y="9334"/>
                    <a:pt x="7771" y="10654"/>
                  </a:cubicBezTo>
                  <a:cubicBezTo>
                    <a:pt x="8018" y="11974"/>
                    <a:pt x="8512" y="13414"/>
                    <a:pt x="9067" y="14014"/>
                  </a:cubicBezTo>
                  <a:cubicBezTo>
                    <a:pt x="9623" y="14614"/>
                    <a:pt x="10240" y="14374"/>
                    <a:pt x="11166" y="12574"/>
                  </a:cubicBezTo>
                  <a:cubicBezTo>
                    <a:pt x="12091" y="10774"/>
                    <a:pt x="13326" y="7414"/>
                    <a:pt x="13943" y="5134"/>
                  </a:cubicBezTo>
                  <a:cubicBezTo>
                    <a:pt x="14560" y="2854"/>
                    <a:pt x="14560" y="1654"/>
                    <a:pt x="14437" y="1654"/>
                  </a:cubicBezTo>
                  <a:cubicBezTo>
                    <a:pt x="14313" y="1654"/>
                    <a:pt x="14066" y="2854"/>
                    <a:pt x="14190" y="4654"/>
                  </a:cubicBezTo>
                  <a:cubicBezTo>
                    <a:pt x="14313" y="6454"/>
                    <a:pt x="14807" y="8854"/>
                    <a:pt x="15115" y="10894"/>
                  </a:cubicBezTo>
                  <a:cubicBezTo>
                    <a:pt x="15424" y="12934"/>
                    <a:pt x="15547" y="14614"/>
                    <a:pt x="15362" y="15814"/>
                  </a:cubicBezTo>
                  <a:cubicBezTo>
                    <a:pt x="15177" y="17014"/>
                    <a:pt x="14683" y="17734"/>
                    <a:pt x="14437" y="17374"/>
                  </a:cubicBezTo>
                  <a:cubicBezTo>
                    <a:pt x="14190" y="17014"/>
                    <a:pt x="14190" y="15574"/>
                    <a:pt x="14930" y="13534"/>
                  </a:cubicBezTo>
                  <a:cubicBezTo>
                    <a:pt x="15671" y="11494"/>
                    <a:pt x="17152" y="8854"/>
                    <a:pt x="18139" y="7054"/>
                  </a:cubicBezTo>
                  <a:cubicBezTo>
                    <a:pt x="19127" y="5254"/>
                    <a:pt x="19621" y="4294"/>
                    <a:pt x="20176" y="3094"/>
                  </a:cubicBezTo>
                  <a:cubicBezTo>
                    <a:pt x="20731" y="1894"/>
                    <a:pt x="21349" y="454"/>
                    <a:pt x="21410" y="94"/>
                  </a:cubicBezTo>
                  <a:cubicBezTo>
                    <a:pt x="21472" y="-266"/>
                    <a:pt x="20978" y="454"/>
                    <a:pt x="20546" y="1414"/>
                  </a:cubicBezTo>
                  <a:cubicBezTo>
                    <a:pt x="20114" y="2374"/>
                    <a:pt x="19744" y="3574"/>
                    <a:pt x="19559" y="4774"/>
                  </a:cubicBezTo>
                  <a:cubicBezTo>
                    <a:pt x="19374" y="5974"/>
                    <a:pt x="19374" y="7174"/>
                    <a:pt x="19682" y="8854"/>
                  </a:cubicBezTo>
                  <a:cubicBezTo>
                    <a:pt x="19991" y="10534"/>
                    <a:pt x="20608" y="12694"/>
                    <a:pt x="20917" y="14614"/>
                  </a:cubicBezTo>
                  <a:cubicBezTo>
                    <a:pt x="21225" y="16534"/>
                    <a:pt x="21225" y="18214"/>
                    <a:pt x="20546" y="19294"/>
                  </a:cubicBezTo>
                  <a:cubicBezTo>
                    <a:pt x="19867" y="20374"/>
                    <a:pt x="18510" y="20854"/>
                    <a:pt x="17152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0731499" y="209550"/>
              <a:ext cx="1905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0"/>
                  </a:moveTo>
                  <a:cubicBezTo>
                    <a:pt x="1920" y="939"/>
                    <a:pt x="960" y="1878"/>
                    <a:pt x="480" y="4226"/>
                  </a:cubicBezTo>
                  <a:cubicBezTo>
                    <a:pt x="0" y="6574"/>
                    <a:pt x="0" y="10330"/>
                    <a:pt x="0" y="13148"/>
                  </a:cubicBezTo>
                  <a:cubicBezTo>
                    <a:pt x="0" y="15965"/>
                    <a:pt x="0" y="17843"/>
                    <a:pt x="480" y="19252"/>
                  </a:cubicBezTo>
                  <a:cubicBezTo>
                    <a:pt x="960" y="20661"/>
                    <a:pt x="1920" y="21600"/>
                    <a:pt x="3480" y="20974"/>
                  </a:cubicBezTo>
                  <a:cubicBezTo>
                    <a:pt x="5040" y="20348"/>
                    <a:pt x="7200" y="18157"/>
                    <a:pt x="8760" y="16904"/>
                  </a:cubicBezTo>
                  <a:cubicBezTo>
                    <a:pt x="10320" y="15652"/>
                    <a:pt x="11280" y="15339"/>
                    <a:pt x="11760" y="15965"/>
                  </a:cubicBezTo>
                  <a:cubicBezTo>
                    <a:pt x="12240" y="16591"/>
                    <a:pt x="12240" y="18157"/>
                    <a:pt x="12720" y="19409"/>
                  </a:cubicBezTo>
                  <a:cubicBezTo>
                    <a:pt x="13200" y="20661"/>
                    <a:pt x="14160" y="21600"/>
                    <a:pt x="15240" y="21600"/>
                  </a:cubicBezTo>
                  <a:cubicBezTo>
                    <a:pt x="16320" y="21600"/>
                    <a:pt x="17520" y="20661"/>
                    <a:pt x="18600" y="19565"/>
                  </a:cubicBezTo>
                  <a:cubicBezTo>
                    <a:pt x="19680" y="18470"/>
                    <a:pt x="20640" y="17217"/>
                    <a:pt x="2160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0934700" y="238036"/>
              <a:ext cx="177159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66" fill="norm" stroke="1" extrusionOk="0">
                  <a:moveTo>
                    <a:pt x="0" y="3077"/>
                  </a:moveTo>
                  <a:cubicBezTo>
                    <a:pt x="257" y="1617"/>
                    <a:pt x="514" y="158"/>
                    <a:pt x="1029" y="12"/>
                  </a:cubicBezTo>
                  <a:cubicBezTo>
                    <a:pt x="1543" y="-134"/>
                    <a:pt x="2314" y="1034"/>
                    <a:pt x="2829" y="3223"/>
                  </a:cubicBezTo>
                  <a:cubicBezTo>
                    <a:pt x="3343" y="5412"/>
                    <a:pt x="3600" y="8623"/>
                    <a:pt x="3729" y="10958"/>
                  </a:cubicBezTo>
                  <a:cubicBezTo>
                    <a:pt x="3857" y="13293"/>
                    <a:pt x="3857" y="14752"/>
                    <a:pt x="3471" y="16066"/>
                  </a:cubicBezTo>
                  <a:cubicBezTo>
                    <a:pt x="3086" y="17380"/>
                    <a:pt x="2314" y="18547"/>
                    <a:pt x="2057" y="18255"/>
                  </a:cubicBezTo>
                  <a:cubicBezTo>
                    <a:pt x="1800" y="17963"/>
                    <a:pt x="2057" y="16212"/>
                    <a:pt x="2829" y="13877"/>
                  </a:cubicBezTo>
                  <a:cubicBezTo>
                    <a:pt x="3600" y="11542"/>
                    <a:pt x="4886" y="8623"/>
                    <a:pt x="5914" y="6580"/>
                  </a:cubicBezTo>
                  <a:cubicBezTo>
                    <a:pt x="6943" y="4536"/>
                    <a:pt x="7714" y="3369"/>
                    <a:pt x="8614" y="3223"/>
                  </a:cubicBezTo>
                  <a:cubicBezTo>
                    <a:pt x="9514" y="3077"/>
                    <a:pt x="10543" y="3952"/>
                    <a:pt x="10671" y="5558"/>
                  </a:cubicBezTo>
                  <a:cubicBezTo>
                    <a:pt x="10800" y="7163"/>
                    <a:pt x="10029" y="9498"/>
                    <a:pt x="10029" y="10082"/>
                  </a:cubicBezTo>
                  <a:cubicBezTo>
                    <a:pt x="10029" y="10666"/>
                    <a:pt x="10800" y="9498"/>
                    <a:pt x="11571" y="8331"/>
                  </a:cubicBezTo>
                  <a:cubicBezTo>
                    <a:pt x="12343" y="7163"/>
                    <a:pt x="13114" y="5996"/>
                    <a:pt x="14529" y="4974"/>
                  </a:cubicBezTo>
                  <a:cubicBezTo>
                    <a:pt x="15943" y="3952"/>
                    <a:pt x="18000" y="3077"/>
                    <a:pt x="19286" y="3369"/>
                  </a:cubicBezTo>
                  <a:cubicBezTo>
                    <a:pt x="20571" y="3661"/>
                    <a:pt x="21086" y="5120"/>
                    <a:pt x="21343" y="7747"/>
                  </a:cubicBezTo>
                  <a:cubicBezTo>
                    <a:pt x="21600" y="10374"/>
                    <a:pt x="21600" y="14169"/>
                    <a:pt x="21214" y="16650"/>
                  </a:cubicBezTo>
                  <a:cubicBezTo>
                    <a:pt x="20829" y="19131"/>
                    <a:pt x="20057" y="20298"/>
                    <a:pt x="1928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0801350" y="271085"/>
              <a:ext cx="57150" cy="9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8" fill="norm" stroke="1" extrusionOk="0">
                  <a:moveTo>
                    <a:pt x="0" y="1768"/>
                  </a:moveTo>
                  <a:cubicBezTo>
                    <a:pt x="4800" y="418"/>
                    <a:pt x="9600" y="-932"/>
                    <a:pt x="12800" y="868"/>
                  </a:cubicBezTo>
                  <a:cubicBezTo>
                    <a:pt x="16000" y="2668"/>
                    <a:pt x="17600" y="7618"/>
                    <a:pt x="18800" y="11443"/>
                  </a:cubicBezTo>
                  <a:cubicBezTo>
                    <a:pt x="20000" y="15268"/>
                    <a:pt x="20800" y="17968"/>
                    <a:pt x="21600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1154687" y="236691"/>
              <a:ext cx="131155" cy="34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0805" fill="norm" stroke="1" extrusionOk="0">
                  <a:moveTo>
                    <a:pt x="5424" y="4822"/>
                  </a:moveTo>
                  <a:cubicBezTo>
                    <a:pt x="4074" y="8991"/>
                    <a:pt x="2724" y="13159"/>
                    <a:pt x="1880" y="15685"/>
                  </a:cubicBezTo>
                  <a:cubicBezTo>
                    <a:pt x="1036" y="18212"/>
                    <a:pt x="698" y="19096"/>
                    <a:pt x="361" y="19917"/>
                  </a:cubicBezTo>
                  <a:cubicBezTo>
                    <a:pt x="23" y="20738"/>
                    <a:pt x="-314" y="21496"/>
                    <a:pt x="530" y="19728"/>
                  </a:cubicBezTo>
                  <a:cubicBezTo>
                    <a:pt x="1373" y="17959"/>
                    <a:pt x="3398" y="13664"/>
                    <a:pt x="5761" y="10064"/>
                  </a:cubicBezTo>
                  <a:cubicBezTo>
                    <a:pt x="8124" y="6464"/>
                    <a:pt x="10824" y="3559"/>
                    <a:pt x="12849" y="1917"/>
                  </a:cubicBezTo>
                  <a:cubicBezTo>
                    <a:pt x="14874" y="275"/>
                    <a:pt x="16223" y="-104"/>
                    <a:pt x="17405" y="22"/>
                  </a:cubicBezTo>
                  <a:cubicBezTo>
                    <a:pt x="18586" y="149"/>
                    <a:pt x="19599" y="780"/>
                    <a:pt x="20274" y="2170"/>
                  </a:cubicBezTo>
                  <a:cubicBezTo>
                    <a:pt x="20949" y="3559"/>
                    <a:pt x="21286" y="5707"/>
                    <a:pt x="20274" y="7222"/>
                  </a:cubicBezTo>
                  <a:cubicBezTo>
                    <a:pt x="19261" y="8738"/>
                    <a:pt x="16899" y="9622"/>
                    <a:pt x="14536" y="10064"/>
                  </a:cubicBezTo>
                  <a:cubicBezTo>
                    <a:pt x="12174" y="10507"/>
                    <a:pt x="9811" y="10507"/>
                    <a:pt x="8461" y="10191"/>
                  </a:cubicBezTo>
                  <a:cubicBezTo>
                    <a:pt x="7111" y="9875"/>
                    <a:pt x="6774" y="9243"/>
                    <a:pt x="6774" y="8738"/>
                  </a:cubicBezTo>
                  <a:cubicBezTo>
                    <a:pt x="6774" y="8233"/>
                    <a:pt x="7111" y="7854"/>
                    <a:pt x="7449" y="7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1339968" y="84880"/>
              <a:ext cx="616136" cy="33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50" fill="norm" stroke="1" extrusionOk="0">
                  <a:moveTo>
                    <a:pt x="2259" y="665"/>
                  </a:moveTo>
                  <a:cubicBezTo>
                    <a:pt x="2555" y="258"/>
                    <a:pt x="2851" y="-150"/>
                    <a:pt x="3036" y="54"/>
                  </a:cubicBezTo>
                  <a:cubicBezTo>
                    <a:pt x="3221" y="258"/>
                    <a:pt x="3295" y="1073"/>
                    <a:pt x="2999" y="3382"/>
                  </a:cubicBezTo>
                  <a:cubicBezTo>
                    <a:pt x="2703" y="5692"/>
                    <a:pt x="2037" y="9495"/>
                    <a:pt x="1667" y="12144"/>
                  </a:cubicBezTo>
                  <a:cubicBezTo>
                    <a:pt x="1298" y="14793"/>
                    <a:pt x="1224" y="16288"/>
                    <a:pt x="1224" y="17375"/>
                  </a:cubicBezTo>
                  <a:cubicBezTo>
                    <a:pt x="1224" y="18461"/>
                    <a:pt x="1298" y="19141"/>
                    <a:pt x="1519" y="19276"/>
                  </a:cubicBezTo>
                  <a:cubicBezTo>
                    <a:pt x="1741" y="19412"/>
                    <a:pt x="2111" y="19005"/>
                    <a:pt x="2370" y="18054"/>
                  </a:cubicBezTo>
                  <a:cubicBezTo>
                    <a:pt x="2629" y="17103"/>
                    <a:pt x="2777" y="15608"/>
                    <a:pt x="2703" y="14250"/>
                  </a:cubicBezTo>
                  <a:cubicBezTo>
                    <a:pt x="2629" y="12892"/>
                    <a:pt x="2333" y="11669"/>
                    <a:pt x="1963" y="10990"/>
                  </a:cubicBezTo>
                  <a:cubicBezTo>
                    <a:pt x="1593" y="10310"/>
                    <a:pt x="1150" y="10175"/>
                    <a:pt x="743" y="10107"/>
                  </a:cubicBezTo>
                  <a:cubicBezTo>
                    <a:pt x="336" y="10039"/>
                    <a:pt x="-34" y="10039"/>
                    <a:pt x="3" y="10107"/>
                  </a:cubicBezTo>
                  <a:cubicBezTo>
                    <a:pt x="40" y="10175"/>
                    <a:pt x="484" y="10310"/>
                    <a:pt x="1076" y="10446"/>
                  </a:cubicBezTo>
                  <a:cubicBezTo>
                    <a:pt x="1667" y="10582"/>
                    <a:pt x="2407" y="10718"/>
                    <a:pt x="2962" y="10990"/>
                  </a:cubicBezTo>
                  <a:cubicBezTo>
                    <a:pt x="3517" y="11261"/>
                    <a:pt x="3887" y="11669"/>
                    <a:pt x="4145" y="12280"/>
                  </a:cubicBezTo>
                  <a:cubicBezTo>
                    <a:pt x="4404" y="12892"/>
                    <a:pt x="4552" y="13707"/>
                    <a:pt x="4626" y="14725"/>
                  </a:cubicBezTo>
                  <a:cubicBezTo>
                    <a:pt x="4700" y="15744"/>
                    <a:pt x="4700" y="16967"/>
                    <a:pt x="4848" y="16967"/>
                  </a:cubicBezTo>
                  <a:cubicBezTo>
                    <a:pt x="4996" y="16967"/>
                    <a:pt x="5292" y="15744"/>
                    <a:pt x="5551" y="14318"/>
                  </a:cubicBezTo>
                  <a:cubicBezTo>
                    <a:pt x="5810" y="12892"/>
                    <a:pt x="6032" y="11261"/>
                    <a:pt x="6217" y="10107"/>
                  </a:cubicBezTo>
                  <a:cubicBezTo>
                    <a:pt x="6402" y="8952"/>
                    <a:pt x="6550" y="8273"/>
                    <a:pt x="6808" y="8001"/>
                  </a:cubicBezTo>
                  <a:cubicBezTo>
                    <a:pt x="7067" y="7729"/>
                    <a:pt x="7437" y="7865"/>
                    <a:pt x="7770" y="8205"/>
                  </a:cubicBezTo>
                  <a:cubicBezTo>
                    <a:pt x="8103" y="8544"/>
                    <a:pt x="8399" y="9088"/>
                    <a:pt x="8362" y="9631"/>
                  </a:cubicBezTo>
                  <a:cubicBezTo>
                    <a:pt x="8325" y="10175"/>
                    <a:pt x="7955" y="10718"/>
                    <a:pt x="7659" y="11669"/>
                  </a:cubicBezTo>
                  <a:cubicBezTo>
                    <a:pt x="7363" y="12620"/>
                    <a:pt x="7141" y="13978"/>
                    <a:pt x="7104" y="14997"/>
                  </a:cubicBezTo>
                  <a:cubicBezTo>
                    <a:pt x="7067" y="16016"/>
                    <a:pt x="7215" y="16695"/>
                    <a:pt x="7474" y="17035"/>
                  </a:cubicBezTo>
                  <a:cubicBezTo>
                    <a:pt x="7733" y="17375"/>
                    <a:pt x="8103" y="17375"/>
                    <a:pt x="8399" y="17103"/>
                  </a:cubicBezTo>
                  <a:cubicBezTo>
                    <a:pt x="8695" y="16831"/>
                    <a:pt x="8917" y="16288"/>
                    <a:pt x="9065" y="15608"/>
                  </a:cubicBezTo>
                  <a:cubicBezTo>
                    <a:pt x="9213" y="14929"/>
                    <a:pt x="9287" y="14114"/>
                    <a:pt x="9324" y="13367"/>
                  </a:cubicBezTo>
                  <a:cubicBezTo>
                    <a:pt x="9361" y="12620"/>
                    <a:pt x="9361" y="11941"/>
                    <a:pt x="9508" y="11397"/>
                  </a:cubicBezTo>
                  <a:cubicBezTo>
                    <a:pt x="9656" y="10854"/>
                    <a:pt x="9952" y="10446"/>
                    <a:pt x="10285" y="10242"/>
                  </a:cubicBezTo>
                  <a:cubicBezTo>
                    <a:pt x="10618" y="10039"/>
                    <a:pt x="10988" y="10039"/>
                    <a:pt x="11173" y="10446"/>
                  </a:cubicBezTo>
                  <a:cubicBezTo>
                    <a:pt x="11358" y="10854"/>
                    <a:pt x="11358" y="11669"/>
                    <a:pt x="11358" y="12416"/>
                  </a:cubicBezTo>
                  <a:cubicBezTo>
                    <a:pt x="11358" y="13163"/>
                    <a:pt x="11358" y="13842"/>
                    <a:pt x="11358" y="14114"/>
                  </a:cubicBezTo>
                  <a:cubicBezTo>
                    <a:pt x="11358" y="14386"/>
                    <a:pt x="11358" y="14250"/>
                    <a:pt x="11691" y="13503"/>
                  </a:cubicBezTo>
                  <a:cubicBezTo>
                    <a:pt x="12024" y="12756"/>
                    <a:pt x="12689" y="11397"/>
                    <a:pt x="13207" y="10650"/>
                  </a:cubicBezTo>
                  <a:cubicBezTo>
                    <a:pt x="13725" y="9903"/>
                    <a:pt x="14095" y="9767"/>
                    <a:pt x="14465" y="9767"/>
                  </a:cubicBezTo>
                  <a:cubicBezTo>
                    <a:pt x="14834" y="9767"/>
                    <a:pt x="15204" y="9903"/>
                    <a:pt x="15500" y="10446"/>
                  </a:cubicBezTo>
                  <a:cubicBezTo>
                    <a:pt x="15796" y="10990"/>
                    <a:pt x="16018" y="11941"/>
                    <a:pt x="16129" y="12756"/>
                  </a:cubicBezTo>
                  <a:cubicBezTo>
                    <a:pt x="16240" y="13571"/>
                    <a:pt x="16240" y="14250"/>
                    <a:pt x="16129" y="15201"/>
                  </a:cubicBezTo>
                  <a:cubicBezTo>
                    <a:pt x="16018" y="16152"/>
                    <a:pt x="15796" y="17375"/>
                    <a:pt x="15870" y="17850"/>
                  </a:cubicBezTo>
                  <a:cubicBezTo>
                    <a:pt x="15944" y="18325"/>
                    <a:pt x="16314" y="18054"/>
                    <a:pt x="17017" y="17171"/>
                  </a:cubicBezTo>
                  <a:cubicBezTo>
                    <a:pt x="17719" y="16288"/>
                    <a:pt x="18755" y="14793"/>
                    <a:pt x="19384" y="13707"/>
                  </a:cubicBezTo>
                  <a:cubicBezTo>
                    <a:pt x="20013" y="12620"/>
                    <a:pt x="20234" y="11941"/>
                    <a:pt x="20308" y="11261"/>
                  </a:cubicBezTo>
                  <a:cubicBezTo>
                    <a:pt x="20382" y="10582"/>
                    <a:pt x="20308" y="9903"/>
                    <a:pt x="20087" y="9563"/>
                  </a:cubicBezTo>
                  <a:cubicBezTo>
                    <a:pt x="19865" y="9224"/>
                    <a:pt x="19495" y="9224"/>
                    <a:pt x="19125" y="9495"/>
                  </a:cubicBezTo>
                  <a:cubicBezTo>
                    <a:pt x="18755" y="9767"/>
                    <a:pt x="18385" y="10310"/>
                    <a:pt x="18237" y="10922"/>
                  </a:cubicBezTo>
                  <a:cubicBezTo>
                    <a:pt x="18089" y="11533"/>
                    <a:pt x="18163" y="12212"/>
                    <a:pt x="18681" y="13299"/>
                  </a:cubicBezTo>
                  <a:cubicBezTo>
                    <a:pt x="19199" y="14386"/>
                    <a:pt x="20161" y="15880"/>
                    <a:pt x="20752" y="17035"/>
                  </a:cubicBezTo>
                  <a:cubicBezTo>
                    <a:pt x="21344" y="18190"/>
                    <a:pt x="21566" y="19005"/>
                    <a:pt x="21529" y="19616"/>
                  </a:cubicBezTo>
                  <a:cubicBezTo>
                    <a:pt x="21492" y="20227"/>
                    <a:pt x="21196" y="20635"/>
                    <a:pt x="20456" y="20907"/>
                  </a:cubicBezTo>
                  <a:cubicBezTo>
                    <a:pt x="19717" y="21178"/>
                    <a:pt x="18533" y="21314"/>
                    <a:pt x="1735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0" y="2381250"/>
              <a:ext cx="11347450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" y="21396"/>
                    <a:pt x="153" y="21192"/>
                    <a:pt x="270" y="20887"/>
                  </a:cubicBezTo>
                  <a:cubicBezTo>
                    <a:pt x="387" y="20581"/>
                    <a:pt x="544" y="20174"/>
                    <a:pt x="685" y="19732"/>
                  </a:cubicBezTo>
                  <a:cubicBezTo>
                    <a:pt x="826" y="19291"/>
                    <a:pt x="951" y="18815"/>
                    <a:pt x="1094" y="18306"/>
                  </a:cubicBezTo>
                  <a:cubicBezTo>
                    <a:pt x="1237" y="17796"/>
                    <a:pt x="1398" y="17253"/>
                    <a:pt x="1539" y="16743"/>
                  </a:cubicBezTo>
                  <a:cubicBezTo>
                    <a:pt x="1680" y="16234"/>
                    <a:pt x="1801" y="15758"/>
                    <a:pt x="1924" y="15317"/>
                  </a:cubicBezTo>
                  <a:cubicBezTo>
                    <a:pt x="2047" y="14875"/>
                    <a:pt x="2172" y="14468"/>
                    <a:pt x="2303" y="14060"/>
                  </a:cubicBezTo>
                  <a:cubicBezTo>
                    <a:pt x="2434" y="13653"/>
                    <a:pt x="2571" y="13245"/>
                    <a:pt x="2720" y="12804"/>
                  </a:cubicBezTo>
                  <a:cubicBezTo>
                    <a:pt x="2869" y="12362"/>
                    <a:pt x="3030" y="11887"/>
                    <a:pt x="3187" y="11479"/>
                  </a:cubicBezTo>
                  <a:cubicBezTo>
                    <a:pt x="3344" y="11072"/>
                    <a:pt x="3497" y="10732"/>
                    <a:pt x="3658" y="10358"/>
                  </a:cubicBezTo>
                  <a:cubicBezTo>
                    <a:pt x="3820" y="9985"/>
                    <a:pt x="3989" y="9577"/>
                    <a:pt x="4160" y="9204"/>
                  </a:cubicBezTo>
                  <a:cubicBezTo>
                    <a:pt x="4331" y="8830"/>
                    <a:pt x="4505" y="8491"/>
                    <a:pt x="4635" y="8253"/>
                  </a:cubicBezTo>
                  <a:cubicBezTo>
                    <a:pt x="4766" y="8015"/>
                    <a:pt x="4855" y="7879"/>
                    <a:pt x="4948" y="7743"/>
                  </a:cubicBezTo>
                  <a:cubicBezTo>
                    <a:pt x="5040" y="7608"/>
                    <a:pt x="5137" y="7472"/>
                    <a:pt x="5230" y="7336"/>
                  </a:cubicBezTo>
                  <a:cubicBezTo>
                    <a:pt x="5322" y="7200"/>
                    <a:pt x="5411" y="7064"/>
                    <a:pt x="5514" y="6928"/>
                  </a:cubicBezTo>
                  <a:cubicBezTo>
                    <a:pt x="5617" y="6792"/>
                    <a:pt x="5733" y="6657"/>
                    <a:pt x="5836" y="6521"/>
                  </a:cubicBezTo>
                  <a:cubicBezTo>
                    <a:pt x="5939" y="6385"/>
                    <a:pt x="6028" y="6249"/>
                    <a:pt x="6130" y="6113"/>
                  </a:cubicBezTo>
                  <a:cubicBezTo>
                    <a:pt x="6233" y="5977"/>
                    <a:pt x="6350" y="5842"/>
                    <a:pt x="6453" y="5706"/>
                  </a:cubicBezTo>
                  <a:cubicBezTo>
                    <a:pt x="6555" y="5570"/>
                    <a:pt x="6644" y="5434"/>
                    <a:pt x="6745" y="5332"/>
                  </a:cubicBezTo>
                  <a:cubicBezTo>
                    <a:pt x="6845" y="5230"/>
                    <a:pt x="6958" y="5162"/>
                    <a:pt x="7075" y="5026"/>
                  </a:cubicBezTo>
                  <a:cubicBezTo>
                    <a:pt x="7192" y="4891"/>
                    <a:pt x="7313" y="4687"/>
                    <a:pt x="7484" y="4483"/>
                  </a:cubicBezTo>
                  <a:cubicBezTo>
                    <a:pt x="7655" y="4279"/>
                    <a:pt x="7877" y="4075"/>
                    <a:pt x="8048" y="3906"/>
                  </a:cubicBezTo>
                  <a:cubicBezTo>
                    <a:pt x="8219" y="3736"/>
                    <a:pt x="8340" y="3600"/>
                    <a:pt x="8459" y="3464"/>
                  </a:cubicBezTo>
                  <a:cubicBezTo>
                    <a:pt x="8578" y="3328"/>
                    <a:pt x="8695" y="3192"/>
                    <a:pt x="8814" y="3057"/>
                  </a:cubicBezTo>
                  <a:cubicBezTo>
                    <a:pt x="8933" y="2921"/>
                    <a:pt x="9053" y="2785"/>
                    <a:pt x="9170" y="2649"/>
                  </a:cubicBezTo>
                  <a:cubicBezTo>
                    <a:pt x="9287" y="2513"/>
                    <a:pt x="9400" y="2377"/>
                    <a:pt x="9523" y="2242"/>
                  </a:cubicBezTo>
                  <a:cubicBezTo>
                    <a:pt x="9646" y="2106"/>
                    <a:pt x="9779" y="1970"/>
                    <a:pt x="9908" y="1868"/>
                  </a:cubicBezTo>
                  <a:cubicBezTo>
                    <a:pt x="10036" y="1766"/>
                    <a:pt x="10161" y="1698"/>
                    <a:pt x="10290" y="1596"/>
                  </a:cubicBezTo>
                  <a:cubicBezTo>
                    <a:pt x="10419" y="1494"/>
                    <a:pt x="10552" y="1358"/>
                    <a:pt x="10679" y="1257"/>
                  </a:cubicBezTo>
                  <a:cubicBezTo>
                    <a:pt x="10806" y="1155"/>
                    <a:pt x="10927" y="1087"/>
                    <a:pt x="11056" y="1019"/>
                  </a:cubicBezTo>
                  <a:cubicBezTo>
                    <a:pt x="11185" y="951"/>
                    <a:pt x="11322" y="883"/>
                    <a:pt x="11459" y="781"/>
                  </a:cubicBezTo>
                  <a:cubicBezTo>
                    <a:pt x="11596" y="679"/>
                    <a:pt x="11733" y="543"/>
                    <a:pt x="11870" y="475"/>
                  </a:cubicBezTo>
                  <a:cubicBezTo>
                    <a:pt x="12007" y="408"/>
                    <a:pt x="12144" y="408"/>
                    <a:pt x="12277" y="374"/>
                  </a:cubicBezTo>
                  <a:cubicBezTo>
                    <a:pt x="12410" y="340"/>
                    <a:pt x="12539" y="272"/>
                    <a:pt x="12676" y="238"/>
                  </a:cubicBezTo>
                  <a:cubicBezTo>
                    <a:pt x="12813" y="204"/>
                    <a:pt x="12958" y="204"/>
                    <a:pt x="13101" y="170"/>
                  </a:cubicBezTo>
                  <a:cubicBezTo>
                    <a:pt x="13244" y="136"/>
                    <a:pt x="13385" y="68"/>
                    <a:pt x="13528" y="34"/>
                  </a:cubicBezTo>
                  <a:cubicBezTo>
                    <a:pt x="13671" y="0"/>
                    <a:pt x="13816" y="0"/>
                    <a:pt x="13953" y="0"/>
                  </a:cubicBezTo>
                  <a:cubicBezTo>
                    <a:pt x="14090" y="0"/>
                    <a:pt x="14219" y="0"/>
                    <a:pt x="14358" y="0"/>
                  </a:cubicBezTo>
                  <a:cubicBezTo>
                    <a:pt x="14497" y="0"/>
                    <a:pt x="14646" y="0"/>
                    <a:pt x="14789" y="34"/>
                  </a:cubicBezTo>
                  <a:cubicBezTo>
                    <a:pt x="14932" y="68"/>
                    <a:pt x="15069" y="136"/>
                    <a:pt x="15210" y="204"/>
                  </a:cubicBezTo>
                  <a:cubicBezTo>
                    <a:pt x="15351" y="272"/>
                    <a:pt x="15496" y="340"/>
                    <a:pt x="15633" y="408"/>
                  </a:cubicBezTo>
                  <a:cubicBezTo>
                    <a:pt x="15770" y="475"/>
                    <a:pt x="15899" y="543"/>
                    <a:pt x="16036" y="611"/>
                  </a:cubicBezTo>
                  <a:cubicBezTo>
                    <a:pt x="16173" y="679"/>
                    <a:pt x="16318" y="747"/>
                    <a:pt x="16527" y="883"/>
                  </a:cubicBezTo>
                  <a:cubicBezTo>
                    <a:pt x="16737" y="1019"/>
                    <a:pt x="17011" y="1223"/>
                    <a:pt x="17210" y="1392"/>
                  </a:cubicBezTo>
                  <a:cubicBezTo>
                    <a:pt x="17410" y="1562"/>
                    <a:pt x="17535" y="1698"/>
                    <a:pt x="17668" y="1800"/>
                  </a:cubicBezTo>
                  <a:cubicBezTo>
                    <a:pt x="17801" y="1902"/>
                    <a:pt x="17942" y="1970"/>
                    <a:pt x="18077" y="2072"/>
                  </a:cubicBezTo>
                  <a:cubicBezTo>
                    <a:pt x="18212" y="2174"/>
                    <a:pt x="18340" y="2309"/>
                    <a:pt x="18526" y="2479"/>
                  </a:cubicBezTo>
                  <a:cubicBezTo>
                    <a:pt x="18711" y="2649"/>
                    <a:pt x="18953" y="2853"/>
                    <a:pt x="19195" y="3057"/>
                  </a:cubicBezTo>
                  <a:cubicBezTo>
                    <a:pt x="19436" y="3260"/>
                    <a:pt x="19678" y="3464"/>
                    <a:pt x="19853" y="3634"/>
                  </a:cubicBezTo>
                  <a:cubicBezTo>
                    <a:pt x="20029" y="3804"/>
                    <a:pt x="20137" y="3940"/>
                    <a:pt x="20289" y="4109"/>
                  </a:cubicBezTo>
                  <a:cubicBezTo>
                    <a:pt x="20440" y="4279"/>
                    <a:pt x="20633" y="4483"/>
                    <a:pt x="20859" y="4789"/>
                  </a:cubicBezTo>
                  <a:cubicBezTo>
                    <a:pt x="21084" y="5094"/>
                    <a:pt x="21342" y="5502"/>
                    <a:pt x="21600" y="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25734" y="3287318"/>
              <a:ext cx="212467" cy="35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65" fill="norm" stroke="1" extrusionOk="0">
                  <a:moveTo>
                    <a:pt x="13632" y="3931"/>
                  </a:moveTo>
                  <a:cubicBezTo>
                    <a:pt x="13421" y="3041"/>
                    <a:pt x="13209" y="2152"/>
                    <a:pt x="12468" y="1644"/>
                  </a:cubicBezTo>
                  <a:cubicBezTo>
                    <a:pt x="11727" y="1136"/>
                    <a:pt x="10456" y="1009"/>
                    <a:pt x="8974" y="1580"/>
                  </a:cubicBezTo>
                  <a:cubicBezTo>
                    <a:pt x="7491" y="2152"/>
                    <a:pt x="5797" y="3423"/>
                    <a:pt x="4103" y="5773"/>
                  </a:cubicBezTo>
                  <a:cubicBezTo>
                    <a:pt x="2409" y="8124"/>
                    <a:pt x="715" y="11554"/>
                    <a:pt x="185" y="13969"/>
                  </a:cubicBezTo>
                  <a:cubicBezTo>
                    <a:pt x="-344" y="16383"/>
                    <a:pt x="291" y="17780"/>
                    <a:pt x="1668" y="18606"/>
                  </a:cubicBezTo>
                  <a:cubicBezTo>
                    <a:pt x="3044" y="19432"/>
                    <a:pt x="5162" y="19686"/>
                    <a:pt x="8021" y="19051"/>
                  </a:cubicBezTo>
                  <a:cubicBezTo>
                    <a:pt x="10880" y="18416"/>
                    <a:pt x="14480" y="16891"/>
                    <a:pt x="16915" y="14286"/>
                  </a:cubicBezTo>
                  <a:cubicBezTo>
                    <a:pt x="19350" y="11681"/>
                    <a:pt x="20621" y="7997"/>
                    <a:pt x="20832" y="5456"/>
                  </a:cubicBezTo>
                  <a:cubicBezTo>
                    <a:pt x="21044" y="2914"/>
                    <a:pt x="20197" y="1517"/>
                    <a:pt x="19138" y="754"/>
                  </a:cubicBezTo>
                  <a:cubicBezTo>
                    <a:pt x="18080" y="-8"/>
                    <a:pt x="16809" y="-135"/>
                    <a:pt x="15221" y="119"/>
                  </a:cubicBezTo>
                  <a:cubicBezTo>
                    <a:pt x="13632" y="373"/>
                    <a:pt x="11727" y="1009"/>
                    <a:pt x="10244" y="2406"/>
                  </a:cubicBezTo>
                  <a:cubicBezTo>
                    <a:pt x="8762" y="3804"/>
                    <a:pt x="7703" y="5964"/>
                    <a:pt x="8021" y="7870"/>
                  </a:cubicBezTo>
                  <a:cubicBezTo>
                    <a:pt x="8338" y="9776"/>
                    <a:pt x="10032" y="11427"/>
                    <a:pt x="12362" y="13079"/>
                  </a:cubicBezTo>
                  <a:cubicBezTo>
                    <a:pt x="14691" y="14731"/>
                    <a:pt x="17656" y="16383"/>
                    <a:pt x="19244" y="17780"/>
                  </a:cubicBezTo>
                  <a:cubicBezTo>
                    <a:pt x="20832" y="19178"/>
                    <a:pt x="21044" y="20321"/>
                    <a:pt x="21256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965200" y="339724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984250" y="35115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444360" y="3159550"/>
              <a:ext cx="116288" cy="48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476" fill="norm" stroke="1" extrusionOk="0">
                  <a:moveTo>
                    <a:pt x="15130" y="5987"/>
                  </a:moveTo>
                  <a:cubicBezTo>
                    <a:pt x="13268" y="6080"/>
                    <a:pt x="11406" y="6173"/>
                    <a:pt x="9544" y="6173"/>
                  </a:cubicBezTo>
                  <a:cubicBezTo>
                    <a:pt x="7682" y="6173"/>
                    <a:pt x="5819" y="6080"/>
                    <a:pt x="5261" y="5056"/>
                  </a:cubicBezTo>
                  <a:cubicBezTo>
                    <a:pt x="4702" y="4032"/>
                    <a:pt x="5447" y="2076"/>
                    <a:pt x="6750" y="1052"/>
                  </a:cubicBezTo>
                  <a:cubicBezTo>
                    <a:pt x="8054" y="28"/>
                    <a:pt x="9916" y="-65"/>
                    <a:pt x="11592" y="28"/>
                  </a:cubicBezTo>
                  <a:cubicBezTo>
                    <a:pt x="13268" y="121"/>
                    <a:pt x="14757" y="401"/>
                    <a:pt x="16247" y="1890"/>
                  </a:cubicBezTo>
                  <a:cubicBezTo>
                    <a:pt x="17737" y="3380"/>
                    <a:pt x="19226" y="6080"/>
                    <a:pt x="19971" y="8594"/>
                  </a:cubicBezTo>
                  <a:cubicBezTo>
                    <a:pt x="20716" y="11107"/>
                    <a:pt x="20716" y="13435"/>
                    <a:pt x="19226" y="15437"/>
                  </a:cubicBezTo>
                  <a:cubicBezTo>
                    <a:pt x="17737" y="17438"/>
                    <a:pt x="14757" y="19114"/>
                    <a:pt x="12337" y="20092"/>
                  </a:cubicBezTo>
                  <a:cubicBezTo>
                    <a:pt x="9916" y="21069"/>
                    <a:pt x="8054" y="21349"/>
                    <a:pt x="6192" y="21442"/>
                  </a:cubicBezTo>
                  <a:cubicBezTo>
                    <a:pt x="4330" y="21535"/>
                    <a:pt x="2468" y="21442"/>
                    <a:pt x="1164" y="21116"/>
                  </a:cubicBezTo>
                  <a:cubicBezTo>
                    <a:pt x="-139" y="20790"/>
                    <a:pt x="-884" y="20232"/>
                    <a:pt x="1909" y="19254"/>
                  </a:cubicBezTo>
                  <a:cubicBezTo>
                    <a:pt x="4702" y="18276"/>
                    <a:pt x="11033" y="16880"/>
                    <a:pt x="17364" y="15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606549" y="3385729"/>
              <a:ext cx="126156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97" fill="norm" stroke="1" extrusionOk="0">
                  <a:moveTo>
                    <a:pt x="13587" y="2112"/>
                  </a:moveTo>
                  <a:cubicBezTo>
                    <a:pt x="12194" y="1374"/>
                    <a:pt x="10800" y="635"/>
                    <a:pt x="9058" y="266"/>
                  </a:cubicBezTo>
                  <a:cubicBezTo>
                    <a:pt x="7316" y="-103"/>
                    <a:pt x="5226" y="-103"/>
                    <a:pt x="3832" y="359"/>
                  </a:cubicBezTo>
                  <a:cubicBezTo>
                    <a:pt x="2439" y="820"/>
                    <a:pt x="1742" y="1743"/>
                    <a:pt x="2961" y="3405"/>
                  </a:cubicBezTo>
                  <a:cubicBezTo>
                    <a:pt x="4181" y="5066"/>
                    <a:pt x="7316" y="7466"/>
                    <a:pt x="10626" y="9405"/>
                  </a:cubicBezTo>
                  <a:cubicBezTo>
                    <a:pt x="13935" y="11343"/>
                    <a:pt x="17419" y="12820"/>
                    <a:pt x="19335" y="14020"/>
                  </a:cubicBezTo>
                  <a:cubicBezTo>
                    <a:pt x="21252" y="15220"/>
                    <a:pt x="21600" y="16143"/>
                    <a:pt x="18116" y="17343"/>
                  </a:cubicBezTo>
                  <a:cubicBezTo>
                    <a:pt x="14632" y="18543"/>
                    <a:pt x="7316" y="20020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423416" y="3155950"/>
              <a:ext cx="288035" cy="37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9" fill="norm" stroke="1" extrusionOk="0">
                  <a:moveTo>
                    <a:pt x="5373" y="0"/>
                  </a:moveTo>
                  <a:cubicBezTo>
                    <a:pt x="4585" y="3519"/>
                    <a:pt x="3797" y="7038"/>
                    <a:pt x="3402" y="10011"/>
                  </a:cubicBezTo>
                  <a:cubicBezTo>
                    <a:pt x="3008" y="12984"/>
                    <a:pt x="3008" y="15411"/>
                    <a:pt x="3245" y="17171"/>
                  </a:cubicBezTo>
                  <a:cubicBezTo>
                    <a:pt x="3481" y="18930"/>
                    <a:pt x="3954" y="20022"/>
                    <a:pt x="4585" y="20690"/>
                  </a:cubicBezTo>
                  <a:cubicBezTo>
                    <a:pt x="5216" y="21357"/>
                    <a:pt x="6004" y="21600"/>
                    <a:pt x="6398" y="21357"/>
                  </a:cubicBezTo>
                  <a:cubicBezTo>
                    <a:pt x="6792" y="21115"/>
                    <a:pt x="6792" y="20387"/>
                    <a:pt x="5925" y="19234"/>
                  </a:cubicBezTo>
                  <a:cubicBezTo>
                    <a:pt x="5058" y="18081"/>
                    <a:pt x="3324" y="16503"/>
                    <a:pt x="2141" y="15472"/>
                  </a:cubicBezTo>
                  <a:cubicBezTo>
                    <a:pt x="959" y="14440"/>
                    <a:pt x="328" y="13955"/>
                    <a:pt x="91" y="13106"/>
                  </a:cubicBezTo>
                  <a:cubicBezTo>
                    <a:pt x="-145" y="12256"/>
                    <a:pt x="13" y="11043"/>
                    <a:pt x="1353" y="9222"/>
                  </a:cubicBezTo>
                  <a:cubicBezTo>
                    <a:pt x="2693" y="7402"/>
                    <a:pt x="5216" y="4975"/>
                    <a:pt x="6792" y="3580"/>
                  </a:cubicBezTo>
                  <a:cubicBezTo>
                    <a:pt x="8369" y="2184"/>
                    <a:pt x="9000" y="1820"/>
                    <a:pt x="9709" y="1578"/>
                  </a:cubicBezTo>
                  <a:cubicBezTo>
                    <a:pt x="10419" y="1335"/>
                    <a:pt x="11207" y="1213"/>
                    <a:pt x="11601" y="1517"/>
                  </a:cubicBezTo>
                  <a:cubicBezTo>
                    <a:pt x="11995" y="1820"/>
                    <a:pt x="11995" y="2548"/>
                    <a:pt x="12074" y="4975"/>
                  </a:cubicBezTo>
                  <a:cubicBezTo>
                    <a:pt x="12153" y="7402"/>
                    <a:pt x="12310" y="11528"/>
                    <a:pt x="12389" y="13955"/>
                  </a:cubicBezTo>
                  <a:cubicBezTo>
                    <a:pt x="12468" y="16382"/>
                    <a:pt x="12468" y="17110"/>
                    <a:pt x="12389" y="17171"/>
                  </a:cubicBezTo>
                  <a:cubicBezTo>
                    <a:pt x="12310" y="17231"/>
                    <a:pt x="12153" y="16625"/>
                    <a:pt x="12547" y="15411"/>
                  </a:cubicBezTo>
                  <a:cubicBezTo>
                    <a:pt x="12941" y="14198"/>
                    <a:pt x="13887" y="12378"/>
                    <a:pt x="14754" y="11346"/>
                  </a:cubicBezTo>
                  <a:cubicBezTo>
                    <a:pt x="15621" y="10315"/>
                    <a:pt x="16410" y="10072"/>
                    <a:pt x="17040" y="10193"/>
                  </a:cubicBezTo>
                  <a:cubicBezTo>
                    <a:pt x="17671" y="10315"/>
                    <a:pt x="18144" y="10800"/>
                    <a:pt x="18538" y="11771"/>
                  </a:cubicBezTo>
                  <a:cubicBezTo>
                    <a:pt x="18932" y="12742"/>
                    <a:pt x="19248" y="14198"/>
                    <a:pt x="19721" y="15654"/>
                  </a:cubicBezTo>
                  <a:cubicBezTo>
                    <a:pt x="20194" y="17110"/>
                    <a:pt x="20824" y="18566"/>
                    <a:pt x="21455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2740947" y="3313724"/>
              <a:ext cx="180053" cy="18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949" fill="norm" stroke="1" extrusionOk="0">
                  <a:moveTo>
                    <a:pt x="997" y="10911"/>
                  </a:moveTo>
                  <a:cubicBezTo>
                    <a:pt x="3697" y="8991"/>
                    <a:pt x="6397" y="7071"/>
                    <a:pt x="7993" y="5151"/>
                  </a:cubicBezTo>
                  <a:cubicBezTo>
                    <a:pt x="9588" y="3231"/>
                    <a:pt x="10079" y="1311"/>
                    <a:pt x="9711" y="471"/>
                  </a:cubicBezTo>
                  <a:cubicBezTo>
                    <a:pt x="9343" y="-369"/>
                    <a:pt x="8115" y="-129"/>
                    <a:pt x="6397" y="1551"/>
                  </a:cubicBezTo>
                  <a:cubicBezTo>
                    <a:pt x="4679" y="3231"/>
                    <a:pt x="2470" y="6351"/>
                    <a:pt x="1120" y="9231"/>
                  </a:cubicBezTo>
                  <a:cubicBezTo>
                    <a:pt x="-230" y="12111"/>
                    <a:pt x="-721" y="14751"/>
                    <a:pt x="1734" y="16791"/>
                  </a:cubicBezTo>
                  <a:cubicBezTo>
                    <a:pt x="4188" y="18831"/>
                    <a:pt x="9588" y="20271"/>
                    <a:pt x="13270" y="20751"/>
                  </a:cubicBezTo>
                  <a:cubicBezTo>
                    <a:pt x="16952" y="21231"/>
                    <a:pt x="18915" y="20751"/>
                    <a:pt x="20879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467100" y="3324961"/>
              <a:ext cx="154517" cy="41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16866" y="3707"/>
                  </a:moveTo>
                  <a:cubicBezTo>
                    <a:pt x="17458" y="2947"/>
                    <a:pt x="18049" y="2187"/>
                    <a:pt x="16866" y="1482"/>
                  </a:cubicBezTo>
                  <a:cubicBezTo>
                    <a:pt x="15682" y="776"/>
                    <a:pt x="12723" y="125"/>
                    <a:pt x="9912" y="17"/>
                  </a:cubicBezTo>
                  <a:cubicBezTo>
                    <a:pt x="7101" y="-92"/>
                    <a:pt x="4438" y="342"/>
                    <a:pt x="2663" y="1102"/>
                  </a:cubicBezTo>
                  <a:cubicBezTo>
                    <a:pt x="888" y="1862"/>
                    <a:pt x="0" y="2947"/>
                    <a:pt x="0" y="3978"/>
                  </a:cubicBezTo>
                  <a:cubicBezTo>
                    <a:pt x="0" y="5010"/>
                    <a:pt x="888" y="5986"/>
                    <a:pt x="3551" y="6312"/>
                  </a:cubicBezTo>
                  <a:cubicBezTo>
                    <a:pt x="6214" y="6638"/>
                    <a:pt x="10652" y="6312"/>
                    <a:pt x="13315" y="5769"/>
                  </a:cubicBezTo>
                  <a:cubicBezTo>
                    <a:pt x="15978" y="5227"/>
                    <a:pt x="16866" y="4467"/>
                    <a:pt x="17310" y="4413"/>
                  </a:cubicBezTo>
                  <a:cubicBezTo>
                    <a:pt x="17753" y="4358"/>
                    <a:pt x="17753" y="5010"/>
                    <a:pt x="18197" y="6529"/>
                  </a:cubicBezTo>
                  <a:cubicBezTo>
                    <a:pt x="18641" y="8049"/>
                    <a:pt x="19529" y="10437"/>
                    <a:pt x="20268" y="12607"/>
                  </a:cubicBezTo>
                  <a:cubicBezTo>
                    <a:pt x="21008" y="14778"/>
                    <a:pt x="21600" y="16732"/>
                    <a:pt x="21600" y="18035"/>
                  </a:cubicBezTo>
                  <a:cubicBezTo>
                    <a:pt x="21600" y="19337"/>
                    <a:pt x="21008" y="19988"/>
                    <a:pt x="19233" y="20531"/>
                  </a:cubicBezTo>
                  <a:cubicBezTo>
                    <a:pt x="17458" y="21074"/>
                    <a:pt x="14499" y="21508"/>
                    <a:pt x="11836" y="21128"/>
                  </a:cubicBezTo>
                  <a:cubicBezTo>
                    <a:pt x="9173" y="20748"/>
                    <a:pt x="6805" y="19554"/>
                    <a:pt x="5918" y="18197"/>
                  </a:cubicBezTo>
                  <a:cubicBezTo>
                    <a:pt x="5030" y="16841"/>
                    <a:pt x="5622" y="15321"/>
                    <a:pt x="6214" y="13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3683000" y="3397249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674117" y="3289663"/>
              <a:ext cx="27934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0784" fill="norm" stroke="1" extrusionOk="0">
                  <a:moveTo>
                    <a:pt x="1846" y="20784"/>
                  </a:moveTo>
                  <a:cubicBezTo>
                    <a:pt x="1846" y="17300"/>
                    <a:pt x="1846" y="13816"/>
                    <a:pt x="1074" y="9984"/>
                  </a:cubicBezTo>
                  <a:cubicBezTo>
                    <a:pt x="303" y="6152"/>
                    <a:pt x="-1240" y="1971"/>
                    <a:pt x="1846" y="578"/>
                  </a:cubicBezTo>
                  <a:cubicBezTo>
                    <a:pt x="4931" y="-816"/>
                    <a:pt x="12646" y="578"/>
                    <a:pt x="20360" y="1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771900" y="3321049"/>
              <a:ext cx="107950" cy="14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0"/>
                  </a:moveTo>
                  <a:cubicBezTo>
                    <a:pt x="0" y="5100"/>
                    <a:pt x="0" y="10200"/>
                    <a:pt x="212" y="13500"/>
                  </a:cubicBezTo>
                  <a:cubicBezTo>
                    <a:pt x="424" y="16800"/>
                    <a:pt x="847" y="18300"/>
                    <a:pt x="1906" y="19500"/>
                  </a:cubicBezTo>
                  <a:cubicBezTo>
                    <a:pt x="2965" y="20700"/>
                    <a:pt x="4659" y="21600"/>
                    <a:pt x="7200" y="20400"/>
                  </a:cubicBezTo>
                  <a:cubicBezTo>
                    <a:pt x="9741" y="19200"/>
                    <a:pt x="13129" y="15900"/>
                    <a:pt x="15671" y="12450"/>
                  </a:cubicBezTo>
                  <a:cubicBezTo>
                    <a:pt x="18212" y="9000"/>
                    <a:pt x="19906" y="54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900487" y="3315733"/>
              <a:ext cx="252413" cy="1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41" fill="norm" stroke="1" extrusionOk="0">
                  <a:moveTo>
                    <a:pt x="405" y="10958"/>
                  </a:moveTo>
                  <a:cubicBezTo>
                    <a:pt x="1305" y="11267"/>
                    <a:pt x="2205" y="11575"/>
                    <a:pt x="3105" y="10650"/>
                  </a:cubicBezTo>
                  <a:cubicBezTo>
                    <a:pt x="4005" y="9724"/>
                    <a:pt x="4905" y="7564"/>
                    <a:pt x="5445" y="5404"/>
                  </a:cubicBezTo>
                  <a:cubicBezTo>
                    <a:pt x="5985" y="3244"/>
                    <a:pt x="6165" y="1084"/>
                    <a:pt x="5715" y="312"/>
                  </a:cubicBezTo>
                  <a:cubicBezTo>
                    <a:pt x="5265" y="-459"/>
                    <a:pt x="4185" y="158"/>
                    <a:pt x="3105" y="2627"/>
                  </a:cubicBezTo>
                  <a:cubicBezTo>
                    <a:pt x="2025" y="5095"/>
                    <a:pt x="945" y="9415"/>
                    <a:pt x="405" y="12501"/>
                  </a:cubicBezTo>
                  <a:cubicBezTo>
                    <a:pt x="-135" y="15587"/>
                    <a:pt x="-135" y="17438"/>
                    <a:pt x="405" y="18827"/>
                  </a:cubicBezTo>
                  <a:cubicBezTo>
                    <a:pt x="945" y="20215"/>
                    <a:pt x="2025" y="21141"/>
                    <a:pt x="3645" y="20061"/>
                  </a:cubicBezTo>
                  <a:cubicBezTo>
                    <a:pt x="5265" y="18981"/>
                    <a:pt x="7425" y="15895"/>
                    <a:pt x="8775" y="13735"/>
                  </a:cubicBezTo>
                  <a:cubicBezTo>
                    <a:pt x="10125" y="11575"/>
                    <a:pt x="10665" y="10341"/>
                    <a:pt x="10665" y="10495"/>
                  </a:cubicBezTo>
                  <a:cubicBezTo>
                    <a:pt x="10665" y="10650"/>
                    <a:pt x="10125" y="12192"/>
                    <a:pt x="9765" y="14352"/>
                  </a:cubicBezTo>
                  <a:cubicBezTo>
                    <a:pt x="9405" y="16512"/>
                    <a:pt x="9225" y="19290"/>
                    <a:pt x="9405" y="19752"/>
                  </a:cubicBezTo>
                  <a:cubicBezTo>
                    <a:pt x="9585" y="20215"/>
                    <a:pt x="10125" y="18364"/>
                    <a:pt x="10755" y="15587"/>
                  </a:cubicBezTo>
                  <a:cubicBezTo>
                    <a:pt x="11385" y="12810"/>
                    <a:pt x="12105" y="9107"/>
                    <a:pt x="12735" y="6638"/>
                  </a:cubicBezTo>
                  <a:cubicBezTo>
                    <a:pt x="13365" y="4170"/>
                    <a:pt x="13905" y="2935"/>
                    <a:pt x="14625" y="2164"/>
                  </a:cubicBezTo>
                  <a:cubicBezTo>
                    <a:pt x="15345" y="1392"/>
                    <a:pt x="16245" y="1084"/>
                    <a:pt x="17235" y="1238"/>
                  </a:cubicBezTo>
                  <a:cubicBezTo>
                    <a:pt x="18225" y="1392"/>
                    <a:pt x="19305" y="2010"/>
                    <a:pt x="20115" y="4787"/>
                  </a:cubicBezTo>
                  <a:cubicBezTo>
                    <a:pt x="20925" y="7564"/>
                    <a:pt x="21465" y="12501"/>
                    <a:pt x="21465" y="15587"/>
                  </a:cubicBezTo>
                  <a:cubicBezTo>
                    <a:pt x="21465" y="18672"/>
                    <a:pt x="20925" y="19907"/>
                    <a:pt x="20385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464595" y="3049893"/>
              <a:ext cx="532856" cy="41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89" fill="norm" stroke="1" extrusionOk="0">
                  <a:moveTo>
                    <a:pt x="3820" y="18884"/>
                  </a:moveTo>
                  <a:cubicBezTo>
                    <a:pt x="4162" y="17793"/>
                    <a:pt x="4503" y="16702"/>
                    <a:pt x="4546" y="15666"/>
                  </a:cubicBezTo>
                  <a:cubicBezTo>
                    <a:pt x="4589" y="14629"/>
                    <a:pt x="4333" y="13647"/>
                    <a:pt x="3735" y="13102"/>
                  </a:cubicBezTo>
                  <a:cubicBezTo>
                    <a:pt x="3137" y="12557"/>
                    <a:pt x="2198" y="12447"/>
                    <a:pt x="1472" y="13266"/>
                  </a:cubicBezTo>
                  <a:cubicBezTo>
                    <a:pt x="747" y="14084"/>
                    <a:pt x="235" y="15829"/>
                    <a:pt x="64" y="17247"/>
                  </a:cubicBezTo>
                  <a:cubicBezTo>
                    <a:pt x="-107" y="18666"/>
                    <a:pt x="64" y="19757"/>
                    <a:pt x="619" y="20466"/>
                  </a:cubicBezTo>
                  <a:cubicBezTo>
                    <a:pt x="1174" y="21175"/>
                    <a:pt x="2113" y="21502"/>
                    <a:pt x="3137" y="20793"/>
                  </a:cubicBezTo>
                  <a:cubicBezTo>
                    <a:pt x="4162" y="20084"/>
                    <a:pt x="5272" y="18338"/>
                    <a:pt x="5955" y="15720"/>
                  </a:cubicBezTo>
                  <a:cubicBezTo>
                    <a:pt x="6638" y="13102"/>
                    <a:pt x="6894" y="9611"/>
                    <a:pt x="7022" y="7538"/>
                  </a:cubicBezTo>
                  <a:cubicBezTo>
                    <a:pt x="7150" y="5466"/>
                    <a:pt x="7150" y="4811"/>
                    <a:pt x="7065" y="4211"/>
                  </a:cubicBezTo>
                  <a:cubicBezTo>
                    <a:pt x="6979" y="3611"/>
                    <a:pt x="6808" y="3066"/>
                    <a:pt x="6595" y="3011"/>
                  </a:cubicBezTo>
                  <a:cubicBezTo>
                    <a:pt x="6382" y="2957"/>
                    <a:pt x="6125" y="3393"/>
                    <a:pt x="5869" y="5138"/>
                  </a:cubicBezTo>
                  <a:cubicBezTo>
                    <a:pt x="5613" y="6884"/>
                    <a:pt x="5357" y="9938"/>
                    <a:pt x="5314" y="12502"/>
                  </a:cubicBezTo>
                  <a:cubicBezTo>
                    <a:pt x="5272" y="15066"/>
                    <a:pt x="5442" y="17138"/>
                    <a:pt x="5869" y="18557"/>
                  </a:cubicBezTo>
                  <a:cubicBezTo>
                    <a:pt x="6296" y="19975"/>
                    <a:pt x="6979" y="20738"/>
                    <a:pt x="7534" y="20957"/>
                  </a:cubicBezTo>
                  <a:cubicBezTo>
                    <a:pt x="8089" y="21175"/>
                    <a:pt x="8516" y="20847"/>
                    <a:pt x="8900" y="19975"/>
                  </a:cubicBezTo>
                  <a:cubicBezTo>
                    <a:pt x="9284" y="19102"/>
                    <a:pt x="9626" y="17684"/>
                    <a:pt x="9711" y="16702"/>
                  </a:cubicBezTo>
                  <a:cubicBezTo>
                    <a:pt x="9797" y="15720"/>
                    <a:pt x="9626" y="15175"/>
                    <a:pt x="9370" y="15066"/>
                  </a:cubicBezTo>
                  <a:cubicBezTo>
                    <a:pt x="9114" y="14957"/>
                    <a:pt x="8772" y="15284"/>
                    <a:pt x="8516" y="16047"/>
                  </a:cubicBezTo>
                  <a:cubicBezTo>
                    <a:pt x="8260" y="16811"/>
                    <a:pt x="8089" y="18011"/>
                    <a:pt x="8046" y="18884"/>
                  </a:cubicBezTo>
                  <a:cubicBezTo>
                    <a:pt x="8004" y="19757"/>
                    <a:pt x="8089" y="20302"/>
                    <a:pt x="8388" y="20520"/>
                  </a:cubicBezTo>
                  <a:cubicBezTo>
                    <a:pt x="8687" y="20738"/>
                    <a:pt x="9199" y="20629"/>
                    <a:pt x="9583" y="20247"/>
                  </a:cubicBezTo>
                  <a:cubicBezTo>
                    <a:pt x="9967" y="19866"/>
                    <a:pt x="10223" y="19211"/>
                    <a:pt x="10394" y="19157"/>
                  </a:cubicBezTo>
                  <a:cubicBezTo>
                    <a:pt x="10565" y="19102"/>
                    <a:pt x="10650" y="19647"/>
                    <a:pt x="10949" y="19975"/>
                  </a:cubicBezTo>
                  <a:cubicBezTo>
                    <a:pt x="11248" y="20302"/>
                    <a:pt x="11760" y="20411"/>
                    <a:pt x="12144" y="20193"/>
                  </a:cubicBezTo>
                  <a:cubicBezTo>
                    <a:pt x="12529" y="19975"/>
                    <a:pt x="12785" y="19429"/>
                    <a:pt x="13212" y="17684"/>
                  </a:cubicBezTo>
                  <a:cubicBezTo>
                    <a:pt x="13638" y="15938"/>
                    <a:pt x="14236" y="12993"/>
                    <a:pt x="14706" y="10157"/>
                  </a:cubicBezTo>
                  <a:cubicBezTo>
                    <a:pt x="15175" y="7320"/>
                    <a:pt x="15517" y="4593"/>
                    <a:pt x="15730" y="2793"/>
                  </a:cubicBezTo>
                  <a:cubicBezTo>
                    <a:pt x="15944" y="993"/>
                    <a:pt x="16029" y="120"/>
                    <a:pt x="15986" y="11"/>
                  </a:cubicBezTo>
                  <a:cubicBezTo>
                    <a:pt x="15944" y="-98"/>
                    <a:pt x="15773" y="557"/>
                    <a:pt x="15431" y="2520"/>
                  </a:cubicBezTo>
                  <a:cubicBezTo>
                    <a:pt x="15090" y="4484"/>
                    <a:pt x="14578" y="7757"/>
                    <a:pt x="14279" y="10593"/>
                  </a:cubicBezTo>
                  <a:cubicBezTo>
                    <a:pt x="13980" y="13429"/>
                    <a:pt x="13895" y="15829"/>
                    <a:pt x="13937" y="17357"/>
                  </a:cubicBezTo>
                  <a:cubicBezTo>
                    <a:pt x="13980" y="18884"/>
                    <a:pt x="14151" y="19538"/>
                    <a:pt x="14450" y="19920"/>
                  </a:cubicBezTo>
                  <a:cubicBezTo>
                    <a:pt x="14748" y="20302"/>
                    <a:pt x="15175" y="20411"/>
                    <a:pt x="15431" y="20138"/>
                  </a:cubicBezTo>
                  <a:cubicBezTo>
                    <a:pt x="15687" y="19866"/>
                    <a:pt x="15773" y="19211"/>
                    <a:pt x="15645" y="18284"/>
                  </a:cubicBezTo>
                  <a:cubicBezTo>
                    <a:pt x="15517" y="17357"/>
                    <a:pt x="15175" y="16157"/>
                    <a:pt x="14706" y="15229"/>
                  </a:cubicBezTo>
                  <a:cubicBezTo>
                    <a:pt x="14236" y="14302"/>
                    <a:pt x="13638" y="13647"/>
                    <a:pt x="13681" y="13320"/>
                  </a:cubicBezTo>
                  <a:cubicBezTo>
                    <a:pt x="13724" y="12993"/>
                    <a:pt x="14407" y="12993"/>
                    <a:pt x="15175" y="12993"/>
                  </a:cubicBezTo>
                  <a:cubicBezTo>
                    <a:pt x="15944" y="12993"/>
                    <a:pt x="16797" y="12993"/>
                    <a:pt x="17438" y="12993"/>
                  </a:cubicBezTo>
                  <a:cubicBezTo>
                    <a:pt x="18078" y="12993"/>
                    <a:pt x="18505" y="12993"/>
                    <a:pt x="18548" y="12829"/>
                  </a:cubicBezTo>
                  <a:cubicBezTo>
                    <a:pt x="18590" y="12666"/>
                    <a:pt x="18249" y="12338"/>
                    <a:pt x="17779" y="12502"/>
                  </a:cubicBezTo>
                  <a:cubicBezTo>
                    <a:pt x="17310" y="12666"/>
                    <a:pt x="16712" y="13320"/>
                    <a:pt x="16328" y="13920"/>
                  </a:cubicBezTo>
                  <a:cubicBezTo>
                    <a:pt x="15944" y="14520"/>
                    <a:pt x="15773" y="15066"/>
                    <a:pt x="15687" y="15666"/>
                  </a:cubicBezTo>
                  <a:cubicBezTo>
                    <a:pt x="15602" y="16266"/>
                    <a:pt x="15602" y="16920"/>
                    <a:pt x="15816" y="17357"/>
                  </a:cubicBezTo>
                  <a:cubicBezTo>
                    <a:pt x="16029" y="17793"/>
                    <a:pt x="16456" y="18011"/>
                    <a:pt x="17053" y="17684"/>
                  </a:cubicBezTo>
                  <a:cubicBezTo>
                    <a:pt x="17651" y="17357"/>
                    <a:pt x="18419" y="16484"/>
                    <a:pt x="19060" y="15611"/>
                  </a:cubicBezTo>
                  <a:cubicBezTo>
                    <a:pt x="19700" y="14738"/>
                    <a:pt x="20212" y="13866"/>
                    <a:pt x="20426" y="13702"/>
                  </a:cubicBezTo>
                  <a:cubicBezTo>
                    <a:pt x="20639" y="13538"/>
                    <a:pt x="20554" y="14084"/>
                    <a:pt x="20682" y="15011"/>
                  </a:cubicBezTo>
                  <a:cubicBezTo>
                    <a:pt x="20810" y="15938"/>
                    <a:pt x="21151" y="17247"/>
                    <a:pt x="21493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321300" y="3223918"/>
              <a:ext cx="107959" cy="2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78" fill="norm" stroke="1" extrusionOk="0">
                  <a:moveTo>
                    <a:pt x="19938" y="4080"/>
                  </a:moveTo>
                  <a:cubicBezTo>
                    <a:pt x="19523" y="2784"/>
                    <a:pt x="19108" y="1488"/>
                    <a:pt x="17862" y="732"/>
                  </a:cubicBezTo>
                  <a:cubicBezTo>
                    <a:pt x="16615" y="-24"/>
                    <a:pt x="14538" y="-240"/>
                    <a:pt x="11838" y="300"/>
                  </a:cubicBezTo>
                  <a:cubicBezTo>
                    <a:pt x="9138" y="840"/>
                    <a:pt x="5815" y="2136"/>
                    <a:pt x="4154" y="3972"/>
                  </a:cubicBezTo>
                  <a:cubicBezTo>
                    <a:pt x="2492" y="5808"/>
                    <a:pt x="2492" y="8184"/>
                    <a:pt x="4362" y="10128"/>
                  </a:cubicBezTo>
                  <a:cubicBezTo>
                    <a:pt x="6231" y="12072"/>
                    <a:pt x="9969" y="13584"/>
                    <a:pt x="12877" y="14772"/>
                  </a:cubicBezTo>
                  <a:cubicBezTo>
                    <a:pt x="15785" y="15960"/>
                    <a:pt x="17862" y="16824"/>
                    <a:pt x="19315" y="17796"/>
                  </a:cubicBezTo>
                  <a:cubicBezTo>
                    <a:pt x="20769" y="18768"/>
                    <a:pt x="21600" y="19848"/>
                    <a:pt x="20977" y="20496"/>
                  </a:cubicBezTo>
                  <a:cubicBezTo>
                    <a:pt x="20354" y="21144"/>
                    <a:pt x="18277" y="21360"/>
                    <a:pt x="14954" y="21252"/>
                  </a:cubicBezTo>
                  <a:cubicBezTo>
                    <a:pt x="11631" y="21144"/>
                    <a:pt x="7062" y="20712"/>
                    <a:pt x="4362" y="19740"/>
                  </a:cubicBezTo>
                  <a:cubicBezTo>
                    <a:pt x="1662" y="18768"/>
                    <a:pt x="831" y="17256"/>
                    <a:pt x="0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5413639" y="3281752"/>
              <a:ext cx="161662" cy="12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00" fill="norm" stroke="1" extrusionOk="0">
                  <a:moveTo>
                    <a:pt x="18059" y="4377"/>
                  </a:moveTo>
                  <a:cubicBezTo>
                    <a:pt x="17217" y="2984"/>
                    <a:pt x="16376" y="1590"/>
                    <a:pt x="14131" y="719"/>
                  </a:cubicBezTo>
                  <a:cubicBezTo>
                    <a:pt x="11887" y="-152"/>
                    <a:pt x="8241" y="-500"/>
                    <a:pt x="5716" y="1242"/>
                  </a:cubicBezTo>
                  <a:cubicBezTo>
                    <a:pt x="3191" y="2984"/>
                    <a:pt x="1789" y="6816"/>
                    <a:pt x="947" y="9777"/>
                  </a:cubicBezTo>
                  <a:cubicBezTo>
                    <a:pt x="106" y="12739"/>
                    <a:pt x="-175" y="14829"/>
                    <a:pt x="106" y="16571"/>
                  </a:cubicBezTo>
                  <a:cubicBezTo>
                    <a:pt x="386" y="18313"/>
                    <a:pt x="1228" y="19706"/>
                    <a:pt x="3472" y="19010"/>
                  </a:cubicBezTo>
                  <a:cubicBezTo>
                    <a:pt x="5716" y="18313"/>
                    <a:pt x="9363" y="15526"/>
                    <a:pt x="11887" y="12739"/>
                  </a:cubicBezTo>
                  <a:cubicBezTo>
                    <a:pt x="14412" y="9952"/>
                    <a:pt x="15815" y="7165"/>
                    <a:pt x="16516" y="6816"/>
                  </a:cubicBezTo>
                  <a:cubicBezTo>
                    <a:pt x="17217" y="6468"/>
                    <a:pt x="17217" y="8558"/>
                    <a:pt x="17217" y="10474"/>
                  </a:cubicBezTo>
                  <a:cubicBezTo>
                    <a:pt x="17217" y="12390"/>
                    <a:pt x="17217" y="14132"/>
                    <a:pt x="17919" y="15874"/>
                  </a:cubicBezTo>
                  <a:cubicBezTo>
                    <a:pt x="18620" y="17616"/>
                    <a:pt x="20022" y="19358"/>
                    <a:pt x="21425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5632450" y="3294029"/>
              <a:ext cx="158750" cy="13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1291"/>
                  </a:moveTo>
                  <a:cubicBezTo>
                    <a:pt x="1152" y="2320"/>
                    <a:pt x="2304" y="3348"/>
                    <a:pt x="3024" y="6091"/>
                  </a:cubicBezTo>
                  <a:cubicBezTo>
                    <a:pt x="3744" y="8834"/>
                    <a:pt x="4032" y="13291"/>
                    <a:pt x="4032" y="16377"/>
                  </a:cubicBezTo>
                  <a:cubicBezTo>
                    <a:pt x="4032" y="19463"/>
                    <a:pt x="3744" y="21177"/>
                    <a:pt x="3456" y="21177"/>
                  </a:cubicBezTo>
                  <a:cubicBezTo>
                    <a:pt x="3168" y="21177"/>
                    <a:pt x="2880" y="19463"/>
                    <a:pt x="3168" y="17063"/>
                  </a:cubicBezTo>
                  <a:cubicBezTo>
                    <a:pt x="3456" y="14663"/>
                    <a:pt x="4320" y="11577"/>
                    <a:pt x="5184" y="9348"/>
                  </a:cubicBezTo>
                  <a:cubicBezTo>
                    <a:pt x="6048" y="7120"/>
                    <a:pt x="6912" y="5748"/>
                    <a:pt x="8064" y="5406"/>
                  </a:cubicBezTo>
                  <a:cubicBezTo>
                    <a:pt x="9216" y="5063"/>
                    <a:pt x="10656" y="5748"/>
                    <a:pt x="11376" y="6948"/>
                  </a:cubicBezTo>
                  <a:cubicBezTo>
                    <a:pt x="12096" y="8148"/>
                    <a:pt x="12096" y="9863"/>
                    <a:pt x="12096" y="11748"/>
                  </a:cubicBezTo>
                  <a:cubicBezTo>
                    <a:pt x="12096" y="13634"/>
                    <a:pt x="12096" y="15691"/>
                    <a:pt x="12096" y="15691"/>
                  </a:cubicBezTo>
                  <a:cubicBezTo>
                    <a:pt x="12096" y="15691"/>
                    <a:pt x="12096" y="13634"/>
                    <a:pt x="12384" y="11406"/>
                  </a:cubicBezTo>
                  <a:cubicBezTo>
                    <a:pt x="12672" y="9177"/>
                    <a:pt x="13248" y="6777"/>
                    <a:pt x="14112" y="4891"/>
                  </a:cubicBezTo>
                  <a:cubicBezTo>
                    <a:pt x="14976" y="3006"/>
                    <a:pt x="16128" y="1634"/>
                    <a:pt x="17424" y="777"/>
                  </a:cubicBezTo>
                  <a:cubicBezTo>
                    <a:pt x="18720" y="-80"/>
                    <a:pt x="20160" y="-423"/>
                    <a:pt x="20880" y="777"/>
                  </a:cubicBezTo>
                  <a:cubicBezTo>
                    <a:pt x="21600" y="1977"/>
                    <a:pt x="21600" y="4720"/>
                    <a:pt x="21600" y="7806"/>
                  </a:cubicBezTo>
                  <a:cubicBezTo>
                    <a:pt x="21600" y="10891"/>
                    <a:pt x="21600" y="14320"/>
                    <a:pt x="21600" y="17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5830150" y="3264846"/>
              <a:ext cx="139395" cy="33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61" fill="norm" stroke="1" extrusionOk="0">
                  <a:moveTo>
                    <a:pt x="9542" y="2810"/>
                  </a:moveTo>
                  <a:cubicBezTo>
                    <a:pt x="6963" y="7185"/>
                    <a:pt x="4383" y="11559"/>
                    <a:pt x="3094" y="14157"/>
                  </a:cubicBezTo>
                  <a:cubicBezTo>
                    <a:pt x="1804" y="16754"/>
                    <a:pt x="1804" y="17574"/>
                    <a:pt x="1482" y="18668"/>
                  </a:cubicBezTo>
                  <a:cubicBezTo>
                    <a:pt x="1160" y="19762"/>
                    <a:pt x="515" y="21129"/>
                    <a:pt x="192" y="21334"/>
                  </a:cubicBezTo>
                  <a:cubicBezTo>
                    <a:pt x="-130" y="21539"/>
                    <a:pt x="-130" y="20582"/>
                    <a:pt x="837" y="17848"/>
                  </a:cubicBezTo>
                  <a:cubicBezTo>
                    <a:pt x="1804" y="15114"/>
                    <a:pt x="3739" y="10602"/>
                    <a:pt x="5673" y="7458"/>
                  </a:cubicBezTo>
                  <a:cubicBezTo>
                    <a:pt x="7607" y="4314"/>
                    <a:pt x="9542" y="2536"/>
                    <a:pt x="11154" y="1443"/>
                  </a:cubicBezTo>
                  <a:cubicBezTo>
                    <a:pt x="12766" y="349"/>
                    <a:pt x="14055" y="-61"/>
                    <a:pt x="15506" y="7"/>
                  </a:cubicBezTo>
                  <a:cubicBezTo>
                    <a:pt x="16957" y="76"/>
                    <a:pt x="18569" y="623"/>
                    <a:pt x="19697" y="1716"/>
                  </a:cubicBezTo>
                  <a:cubicBezTo>
                    <a:pt x="20825" y="2810"/>
                    <a:pt x="21470" y="4450"/>
                    <a:pt x="21148" y="5612"/>
                  </a:cubicBezTo>
                  <a:cubicBezTo>
                    <a:pt x="20825" y="6774"/>
                    <a:pt x="19536" y="7458"/>
                    <a:pt x="18085" y="7868"/>
                  </a:cubicBezTo>
                  <a:cubicBezTo>
                    <a:pt x="16634" y="8278"/>
                    <a:pt x="15022" y="8415"/>
                    <a:pt x="13410" y="8483"/>
                  </a:cubicBezTo>
                  <a:cubicBezTo>
                    <a:pt x="11798" y="8552"/>
                    <a:pt x="10186" y="8552"/>
                    <a:pt x="9380" y="7663"/>
                  </a:cubicBezTo>
                  <a:cubicBezTo>
                    <a:pt x="8574" y="6774"/>
                    <a:pt x="8574" y="4997"/>
                    <a:pt x="8574" y="3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5992030" y="3041650"/>
              <a:ext cx="186521" cy="36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4" fill="norm" stroke="1" extrusionOk="0">
                  <a:moveTo>
                    <a:pt x="9737" y="0"/>
                  </a:moveTo>
                  <a:cubicBezTo>
                    <a:pt x="9251" y="2526"/>
                    <a:pt x="8766" y="5053"/>
                    <a:pt x="7188" y="8147"/>
                  </a:cubicBezTo>
                  <a:cubicBezTo>
                    <a:pt x="5611" y="11242"/>
                    <a:pt x="2941" y="14905"/>
                    <a:pt x="1485" y="17116"/>
                  </a:cubicBezTo>
                  <a:cubicBezTo>
                    <a:pt x="29" y="19326"/>
                    <a:pt x="-214" y="20084"/>
                    <a:pt x="150" y="20653"/>
                  </a:cubicBezTo>
                  <a:cubicBezTo>
                    <a:pt x="514" y="21221"/>
                    <a:pt x="1485" y="21600"/>
                    <a:pt x="2577" y="21537"/>
                  </a:cubicBezTo>
                  <a:cubicBezTo>
                    <a:pt x="3669" y="21474"/>
                    <a:pt x="4883" y="20968"/>
                    <a:pt x="6582" y="19958"/>
                  </a:cubicBezTo>
                  <a:cubicBezTo>
                    <a:pt x="8280" y="18947"/>
                    <a:pt x="10465" y="17432"/>
                    <a:pt x="11557" y="16358"/>
                  </a:cubicBezTo>
                  <a:cubicBezTo>
                    <a:pt x="12649" y="15284"/>
                    <a:pt x="12649" y="14653"/>
                    <a:pt x="12164" y="14526"/>
                  </a:cubicBezTo>
                  <a:cubicBezTo>
                    <a:pt x="11678" y="14400"/>
                    <a:pt x="10707" y="14779"/>
                    <a:pt x="9737" y="15221"/>
                  </a:cubicBezTo>
                  <a:cubicBezTo>
                    <a:pt x="8766" y="15663"/>
                    <a:pt x="7795" y="16168"/>
                    <a:pt x="7188" y="16863"/>
                  </a:cubicBezTo>
                  <a:cubicBezTo>
                    <a:pt x="6582" y="17558"/>
                    <a:pt x="6339" y="18442"/>
                    <a:pt x="8766" y="19074"/>
                  </a:cubicBezTo>
                  <a:cubicBezTo>
                    <a:pt x="11193" y="19705"/>
                    <a:pt x="16289" y="20084"/>
                    <a:pt x="2138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6896100" y="3194050"/>
              <a:ext cx="63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673"/>
                    <a:pt x="21600" y="13346"/>
                    <a:pt x="18000" y="16946"/>
                  </a:cubicBezTo>
                  <a:cubicBezTo>
                    <a:pt x="14400" y="20546"/>
                    <a:pt x="7200" y="21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6838950" y="3121859"/>
              <a:ext cx="189368" cy="32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867" fill="norm" stroke="1" extrusionOk="0">
                  <a:moveTo>
                    <a:pt x="0" y="7581"/>
                  </a:moveTo>
                  <a:cubicBezTo>
                    <a:pt x="929" y="5242"/>
                    <a:pt x="1858" y="2903"/>
                    <a:pt x="3368" y="1459"/>
                  </a:cubicBezTo>
                  <a:cubicBezTo>
                    <a:pt x="4877" y="14"/>
                    <a:pt x="6968" y="-536"/>
                    <a:pt x="10219" y="633"/>
                  </a:cubicBezTo>
                  <a:cubicBezTo>
                    <a:pt x="13471" y="1803"/>
                    <a:pt x="17884" y="4692"/>
                    <a:pt x="19742" y="7719"/>
                  </a:cubicBezTo>
                  <a:cubicBezTo>
                    <a:pt x="21600" y="10746"/>
                    <a:pt x="20903" y="13910"/>
                    <a:pt x="18116" y="16180"/>
                  </a:cubicBezTo>
                  <a:cubicBezTo>
                    <a:pt x="15329" y="18450"/>
                    <a:pt x="10452" y="19826"/>
                    <a:pt x="7432" y="20445"/>
                  </a:cubicBezTo>
                  <a:cubicBezTo>
                    <a:pt x="4413" y="21064"/>
                    <a:pt x="3252" y="20926"/>
                    <a:pt x="2903" y="20514"/>
                  </a:cubicBezTo>
                  <a:cubicBezTo>
                    <a:pt x="2555" y="20101"/>
                    <a:pt x="3019" y="19413"/>
                    <a:pt x="4297" y="18863"/>
                  </a:cubicBezTo>
                  <a:cubicBezTo>
                    <a:pt x="5574" y="18312"/>
                    <a:pt x="7665" y="17900"/>
                    <a:pt x="9755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112000" y="3326836"/>
              <a:ext cx="1079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694" y="11375"/>
                    <a:pt x="3388" y="2735"/>
                    <a:pt x="6988" y="575"/>
                  </a:cubicBezTo>
                  <a:cubicBezTo>
                    <a:pt x="10588" y="-1585"/>
                    <a:pt x="1609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131050" y="336550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354622" y="3048067"/>
              <a:ext cx="125678" cy="36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0" fill="norm" stroke="1" extrusionOk="0">
                  <a:moveTo>
                    <a:pt x="21375" y="1503"/>
                  </a:moveTo>
                  <a:cubicBezTo>
                    <a:pt x="15975" y="875"/>
                    <a:pt x="10575" y="247"/>
                    <a:pt x="6975" y="58"/>
                  </a:cubicBezTo>
                  <a:cubicBezTo>
                    <a:pt x="3375" y="-130"/>
                    <a:pt x="1575" y="121"/>
                    <a:pt x="1035" y="1000"/>
                  </a:cubicBezTo>
                  <a:cubicBezTo>
                    <a:pt x="495" y="1879"/>
                    <a:pt x="1215" y="3386"/>
                    <a:pt x="3015" y="5019"/>
                  </a:cubicBezTo>
                  <a:cubicBezTo>
                    <a:pt x="4815" y="6651"/>
                    <a:pt x="7695" y="8410"/>
                    <a:pt x="9135" y="9665"/>
                  </a:cubicBezTo>
                  <a:cubicBezTo>
                    <a:pt x="10575" y="10921"/>
                    <a:pt x="10575" y="11675"/>
                    <a:pt x="9675" y="12303"/>
                  </a:cubicBezTo>
                  <a:cubicBezTo>
                    <a:pt x="8775" y="12930"/>
                    <a:pt x="6975" y="13433"/>
                    <a:pt x="5175" y="13684"/>
                  </a:cubicBezTo>
                  <a:cubicBezTo>
                    <a:pt x="3375" y="13935"/>
                    <a:pt x="1575" y="13935"/>
                    <a:pt x="675" y="13621"/>
                  </a:cubicBezTo>
                  <a:cubicBezTo>
                    <a:pt x="-225" y="13307"/>
                    <a:pt x="-225" y="12679"/>
                    <a:pt x="675" y="12177"/>
                  </a:cubicBezTo>
                  <a:cubicBezTo>
                    <a:pt x="1575" y="11675"/>
                    <a:pt x="3375" y="11298"/>
                    <a:pt x="5175" y="11110"/>
                  </a:cubicBezTo>
                  <a:cubicBezTo>
                    <a:pt x="6975" y="10921"/>
                    <a:pt x="8775" y="10921"/>
                    <a:pt x="10395" y="11172"/>
                  </a:cubicBezTo>
                  <a:cubicBezTo>
                    <a:pt x="12015" y="11423"/>
                    <a:pt x="13455" y="11926"/>
                    <a:pt x="14355" y="12868"/>
                  </a:cubicBezTo>
                  <a:cubicBezTo>
                    <a:pt x="15255" y="13810"/>
                    <a:pt x="15615" y="15191"/>
                    <a:pt x="15255" y="16258"/>
                  </a:cubicBezTo>
                  <a:cubicBezTo>
                    <a:pt x="14895" y="17326"/>
                    <a:pt x="13815" y="18079"/>
                    <a:pt x="12735" y="18770"/>
                  </a:cubicBezTo>
                  <a:cubicBezTo>
                    <a:pt x="11655" y="19461"/>
                    <a:pt x="10575" y="20089"/>
                    <a:pt x="10755" y="20528"/>
                  </a:cubicBezTo>
                  <a:cubicBezTo>
                    <a:pt x="10935" y="20968"/>
                    <a:pt x="12375" y="21219"/>
                    <a:pt x="13815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7524750" y="3168650"/>
              <a:ext cx="1206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2700"/>
                    <a:pt x="1516" y="5400"/>
                    <a:pt x="4358" y="8775"/>
                  </a:cubicBezTo>
                  <a:cubicBezTo>
                    <a:pt x="7200" y="12150"/>
                    <a:pt x="12126" y="16200"/>
                    <a:pt x="15347" y="18450"/>
                  </a:cubicBezTo>
                  <a:cubicBezTo>
                    <a:pt x="18568" y="20700"/>
                    <a:pt x="20084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7529371" y="3136900"/>
              <a:ext cx="15412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9796" y="160"/>
                    <a:pt x="18336" y="320"/>
                    <a:pt x="16293" y="1600"/>
                  </a:cubicBezTo>
                  <a:cubicBezTo>
                    <a:pt x="14250" y="2880"/>
                    <a:pt x="11623" y="5280"/>
                    <a:pt x="8704" y="8400"/>
                  </a:cubicBezTo>
                  <a:cubicBezTo>
                    <a:pt x="5785" y="11520"/>
                    <a:pt x="2574" y="15360"/>
                    <a:pt x="1114" y="17680"/>
                  </a:cubicBezTo>
                  <a:cubicBezTo>
                    <a:pt x="-345" y="20000"/>
                    <a:pt x="-53" y="20800"/>
                    <a:pt x="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7651749" y="3340100"/>
              <a:ext cx="38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7797800" y="3384550"/>
              <a:ext cx="57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8089900" y="3365500"/>
              <a:ext cx="63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8375650" y="3187700"/>
              <a:ext cx="1968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2107"/>
                    <a:pt x="4645" y="4215"/>
                    <a:pt x="8245" y="7815"/>
                  </a:cubicBezTo>
                  <a:cubicBezTo>
                    <a:pt x="11845" y="11415"/>
                    <a:pt x="16723" y="165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8378032" y="3148261"/>
              <a:ext cx="226218" cy="33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55" fill="norm" stroke="1" extrusionOk="0">
                  <a:moveTo>
                    <a:pt x="21375" y="86"/>
                  </a:moveTo>
                  <a:cubicBezTo>
                    <a:pt x="20175" y="-50"/>
                    <a:pt x="18975" y="-186"/>
                    <a:pt x="16875" y="1037"/>
                  </a:cubicBezTo>
                  <a:cubicBezTo>
                    <a:pt x="14775" y="2259"/>
                    <a:pt x="11775" y="4840"/>
                    <a:pt x="8775" y="8101"/>
                  </a:cubicBezTo>
                  <a:cubicBezTo>
                    <a:pt x="5775" y="11361"/>
                    <a:pt x="2775" y="15301"/>
                    <a:pt x="1275" y="17678"/>
                  </a:cubicBezTo>
                  <a:cubicBezTo>
                    <a:pt x="-225" y="20056"/>
                    <a:pt x="-225" y="20871"/>
                    <a:pt x="375" y="21142"/>
                  </a:cubicBezTo>
                  <a:cubicBezTo>
                    <a:pt x="975" y="21414"/>
                    <a:pt x="2175" y="21142"/>
                    <a:pt x="3375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8584684" y="3376273"/>
              <a:ext cx="114816" cy="10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56" fill="norm" stroke="1" extrusionOk="0">
                  <a:moveTo>
                    <a:pt x="4808" y="2816"/>
                  </a:moveTo>
                  <a:cubicBezTo>
                    <a:pt x="4416" y="4854"/>
                    <a:pt x="4023" y="6892"/>
                    <a:pt x="3041" y="10152"/>
                  </a:cubicBezTo>
                  <a:cubicBezTo>
                    <a:pt x="2059" y="13413"/>
                    <a:pt x="488" y="17896"/>
                    <a:pt x="96" y="19118"/>
                  </a:cubicBezTo>
                  <a:cubicBezTo>
                    <a:pt x="-297" y="20341"/>
                    <a:pt x="488" y="18303"/>
                    <a:pt x="3041" y="14635"/>
                  </a:cubicBezTo>
                  <a:cubicBezTo>
                    <a:pt x="5594" y="10967"/>
                    <a:pt x="9914" y="5669"/>
                    <a:pt x="13056" y="2816"/>
                  </a:cubicBezTo>
                  <a:cubicBezTo>
                    <a:pt x="16198" y="-36"/>
                    <a:pt x="18161" y="-444"/>
                    <a:pt x="19339" y="371"/>
                  </a:cubicBezTo>
                  <a:cubicBezTo>
                    <a:pt x="20518" y="1186"/>
                    <a:pt x="20910" y="3224"/>
                    <a:pt x="21107" y="6892"/>
                  </a:cubicBezTo>
                  <a:cubicBezTo>
                    <a:pt x="21303" y="10560"/>
                    <a:pt x="21303" y="15858"/>
                    <a:pt x="21303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8756650" y="3123684"/>
              <a:ext cx="89445" cy="4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23" fill="norm" stroke="1" extrusionOk="0">
                  <a:moveTo>
                    <a:pt x="7535" y="947"/>
                  </a:moveTo>
                  <a:cubicBezTo>
                    <a:pt x="9042" y="537"/>
                    <a:pt x="10549" y="128"/>
                    <a:pt x="12558" y="25"/>
                  </a:cubicBezTo>
                  <a:cubicBezTo>
                    <a:pt x="14567" y="-77"/>
                    <a:pt x="17079" y="128"/>
                    <a:pt x="18837" y="793"/>
                  </a:cubicBezTo>
                  <a:cubicBezTo>
                    <a:pt x="20595" y="1459"/>
                    <a:pt x="21600" y="2585"/>
                    <a:pt x="21098" y="3608"/>
                  </a:cubicBezTo>
                  <a:cubicBezTo>
                    <a:pt x="20595" y="4632"/>
                    <a:pt x="18586" y="5553"/>
                    <a:pt x="16074" y="6475"/>
                  </a:cubicBezTo>
                  <a:cubicBezTo>
                    <a:pt x="13563" y="7396"/>
                    <a:pt x="10549" y="8317"/>
                    <a:pt x="8791" y="9136"/>
                  </a:cubicBezTo>
                  <a:cubicBezTo>
                    <a:pt x="7033" y="9955"/>
                    <a:pt x="6530" y="10672"/>
                    <a:pt x="7535" y="11593"/>
                  </a:cubicBezTo>
                  <a:cubicBezTo>
                    <a:pt x="8540" y="12514"/>
                    <a:pt x="11051" y="13641"/>
                    <a:pt x="12809" y="14767"/>
                  </a:cubicBezTo>
                  <a:cubicBezTo>
                    <a:pt x="14567" y="15893"/>
                    <a:pt x="15572" y="17019"/>
                    <a:pt x="15070" y="18042"/>
                  </a:cubicBezTo>
                  <a:cubicBezTo>
                    <a:pt x="14567" y="19066"/>
                    <a:pt x="12558" y="19987"/>
                    <a:pt x="9795" y="20550"/>
                  </a:cubicBezTo>
                  <a:cubicBezTo>
                    <a:pt x="7033" y="21114"/>
                    <a:pt x="3516" y="21318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9015059" y="3367387"/>
              <a:ext cx="224192" cy="7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19946" fill="norm" stroke="1" extrusionOk="0">
                  <a:moveTo>
                    <a:pt x="3213" y="13490"/>
                  </a:moveTo>
                  <a:cubicBezTo>
                    <a:pt x="2203" y="14657"/>
                    <a:pt x="1194" y="15825"/>
                    <a:pt x="588" y="14949"/>
                  </a:cubicBezTo>
                  <a:cubicBezTo>
                    <a:pt x="-17" y="14074"/>
                    <a:pt x="-219" y="11155"/>
                    <a:pt x="286" y="8236"/>
                  </a:cubicBezTo>
                  <a:cubicBezTo>
                    <a:pt x="790" y="5317"/>
                    <a:pt x="2002" y="2398"/>
                    <a:pt x="3112" y="938"/>
                  </a:cubicBezTo>
                  <a:cubicBezTo>
                    <a:pt x="4222" y="-521"/>
                    <a:pt x="5231" y="-521"/>
                    <a:pt x="6443" y="2690"/>
                  </a:cubicBezTo>
                  <a:cubicBezTo>
                    <a:pt x="7654" y="5901"/>
                    <a:pt x="9067" y="12322"/>
                    <a:pt x="10783" y="16117"/>
                  </a:cubicBezTo>
                  <a:cubicBezTo>
                    <a:pt x="12499" y="19911"/>
                    <a:pt x="14517" y="21079"/>
                    <a:pt x="16334" y="18744"/>
                  </a:cubicBezTo>
                  <a:cubicBezTo>
                    <a:pt x="18151" y="16409"/>
                    <a:pt x="19766" y="10571"/>
                    <a:pt x="21381" y="4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9099549" y="320039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9124950" y="31686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9188450" y="3225799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9213850" y="316230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9229016" y="3067576"/>
              <a:ext cx="161993" cy="272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92" fill="norm" stroke="1" extrusionOk="0">
                  <a:moveTo>
                    <a:pt x="15462" y="11423"/>
                  </a:moveTo>
                  <a:cubicBezTo>
                    <a:pt x="12415" y="10924"/>
                    <a:pt x="9369" y="10426"/>
                    <a:pt x="6739" y="10675"/>
                  </a:cubicBezTo>
                  <a:cubicBezTo>
                    <a:pt x="4108" y="10924"/>
                    <a:pt x="1892" y="11921"/>
                    <a:pt x="785" y="13334"/>
                  </a:cubicBezTo>
                  <a:cubicBezTo>
                    <a:pt x="-323" y="14746"/>
                    <a:pt x="-323" y="16574"/>
                    <a:pt x="1200" y="17820"/>
                  </a:cubicBezTo>
                  <a:cubicBezTo>
                    <a:pt x="2723" y="19066"/>
                    <a:pt x="5769" y="19730"/>
                    <a:pt x="9092" y="18235"/>
                  </a:cubicBezTo>
                  <a:cubicBezTo>
                    <a:pt x="12415" y="16740"/>
                    <a:pt x="16015" y="13084"/>
                    <a:pt x="18092" y="10177"/>
                  </a:cubicBezTo>
                  <a:cubicBezTo>
                    <a:pt x="20169" y="7269"/>
                    <a:pt x="20723" y="5109"/>
                    <a:pt x="21000" y="3364"/>
                  </a:cubicBezTo>
                  <a:cubicBezTo>
                    <a:pt x="21277" y="1620"/>
                    <a:pt x="21277" y="290"/>
                    <a:pt x="20862" y="41"/>
                  </a:cubicBezTo>
                  <a:cubicBezTo>
                    <a:pt x="20446" y="-208"/>
                    <a:pt x="19615" y="623"/>
                    <a:pt x="18508" y="3530"/>
                  </a:cubicBezTo>
                  <a:cubicBezTo>
                    <a:pt x="17400" y="6438"/>
                    <a:pt x="16015" y="11423"/>
                    <a:pt x="15462" y="14746"/>
                  </a:cubicBezTo>
                  <a:cubicBezTo>
                    <a:pt x="14908" y="18069"/>
                    <a:pt x="15185" y="19730"/>
                    <a:pt x="15462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9505950" y="3257549"/>
              <a:ext cx="889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21"/>
                    <a:pt x="7200" y="9042"/>
                    <a:pt x="10029" y="12140"/>
                  </a:cubicBezTo>
                  <a:cubicBezTo>
                    <a:pt x="12857" y="15237"/>
                    <a:pt x="14914" y="16912"/>
                    <a:pt x="16200" y="18167"/>
                  </a:cubicBezTo>
                  <a:cubicBezTo>
                    <a:pt x="17486" y="19423"/>
                    <a:pt x="18000" y="20260"/>
                    <a:pt x="18771" y="20763"/>
                  </a:cubicBezTo>
                  <a:cubicBezTo>
                    <a:pt x="19543" y="21265"/>
                    <a:pt x="20571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9442449" y="3263900"/>
              <a:ext cx="2286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80"/>
                    <a:pt x="14400" y="5760"/>
                    <a:pt x="10800" y="9360"/>
                  </a:cubicBezTo>
                  <a:cubicBezTo>
                    <a:pt x="7200" y="12960"/>
                    <a:pt x="36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153125" y="3999568"/>
              <a:ext cx="91882" cy="45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45" fill="norm" stroke="1" extrusionOk="0">
                  <a:moveTo>
                    <a:pt x="20052" y="5394"/>
                  </a:moveTo>
                  <a:cubicBezTo>
                    <a:pt x="20532" y="4106"/>
                    <a:pt x="21012" y="2817"/>
                    <a:pt x="20772" y="1926"/>
                  </a:cubicBezTo>
                  <a:cubicBezTo>
                    <a:pt x="20532" y="1034"/>
                    <a:pt x="19572" y="539"/>
                    <a:pt x="17892" y="241"/>
                  </a:cubicBezTo>
                  <a:cubicBezTo>
                    <a:pt x="16212" y="-56"/>
                    <a:pt x="13812" y="-155"/>
                    <a:pt x="10932" y="390"/>
                  </a:cubicBezTo>
                  <a:cubicBezTo>
                    <a:pt x="8052" y="935"/>
                    <a:pt x="4692" y="2124"/>
                    <a:pt x="2532" y="4155"/>
                  </a:cubicBezTo>
                  <a:cubicBezTo>
                    <a:pt x="372" y="6186"/>
                    <a:pt x="-588" y="9060"/>
                    <a:pt x="372" y="11834"/>
                  </a:cubicBezTo>
                  <a:cubicBezTo>
                    <a:pt x="1332" y="14608"/>
                    <a:pt x="4212" y="17284"/>
                    <a:pt x="5412" y="18869"/>
                  </a:cubicBezTo>
                  <a:cubicBezTo>
                    <a:pt x="6612" y="20454"/>
                    <a:pt x="6132" y="20950"/>
                    <a:pt x="5652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2101849" y="4286250"/>
              <a:ext cx="152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1650" y="14625"/>
                  </a:cubicBezTo>
                  <a:cubicBezTo>
                    <a:pt x="3300" y="12150"/>
                    <a:pt x="6600" y="9450"/>
                    <a:pt x="10200" y="6975"/>
                  </a:cubicBezTo>
                  <a:cubicBezTo>
                    <a:pt x="13800" y="4500"/>
                    <a:pt x="1770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266949" y="4248150"/>
              <a:ext cx="152401" cy="15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9" fill="norm" stroke="1" extrusionOk="0">
                  <a:moveTo>
                    <a:pt x="0" y="3456"/>
                  </a:moveTo>
                  <a:cubicBezTo>
                    <a:pt x="1500" y="2880"/>
                    <a:pt x="3000" y="2304"/>
                    <a:pt x="5850" y="3456"/>
                  </a:cubicBezTo>
                  <a:cubicBezTo>
                    <a:pt x="8700" y="4608"/>
                    <a:pt x="12900" y="7488"/>
                    <a:pt x="15150" y="9792"/>
                  </a:cubicBezTo>
                  <a:cubicBezTo>
                    <a:pt x="17400" y="12096"/>
                    <a:pt x="17700" y="13824"/>
                    <a:pt x="17700" y="15408"/>
                  </a:cubicBezTo>
                  <a:cubicBezTo>
                    <a:pt x="17700" y="16992"/>
                    <a:pt x="17400" y="18432"/>
                    <a:pt x="16350" y="19584"/>
                  </a:cubicBezTo>
                  <a:cubicBezTo>
                    <a:pt x="15300" y="20736"/>
                    <a:pt x="13500" y="21600"/>
                    <a:pt x="12150" y="19872"/>
                  </a:cubicBezTo>
                  <a:cubicBezTo>
                    <a:pt x="10800" y="18144"/>
                    <a:pt x="9900" y="13824"/>
                    <a:pt x="11550" y="10080"/>
                  </a:cubicBezTo>
                  <a:cubicBezTo>
                    <a:pt x="13200" y="6336"/>
                    <a:pt x="17400" y="3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427421" y="4254499"/>
              <a:ext cx="105221" cy="10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040" fill="norm" stroke="1" extrusionOk="0">
                  <a:moveTo>
                    <a:pt x="17443" y="0"/>
                  </a:moveTo>
                  <a:cubicBezTo>
                    <a:pt x="12361" y="1223"/>
                    <a:pt x="7279" y="2445"/>
                    <a:pt x="4102" y="4075"/>
                  </a:cubicBezTo>
                  <a:cubicBezTo>
                    <a:pt x="926" y="5706"/>
                    <a:pt x="-345" y="7743"/>
                    <a:pt x="79" y="10800"/>
                  </a:cubicBezTo>
                  <a:cubicBezTo>
                    <a:pt x="502" y="13857"/>
                    <a:pt x="2620" y="17932"/>
                    <a:pt x="5796" y="19766"/>
                  </a:cubicBezTo>
                  <a:cubicBezTo>
                    <a:pt x="8973" y="21600"/>
                    <a:pt x="13208" y="21192"/>
                    <a:pt x="15961" y="20174"/>
                  </a:cubicBezTo>
                  <a:cubicBezTo>
                    <a:pt x="18714" y="19155"/>
                    <a:pt x="19984" y="17525"/>
                    <a:pt x="20620" y="15691"/>
                  </a:cubicBezTo>
                  <a:cubicBezTo>
                    <a:pt x="21255" y="13857"/>
                    <a:pt x="21255" y="11819"/>
                    <a:pt x="20196" y="10392"/>
                  </a:cubicBezTo>
                  <a:cubicBezTo>
                    <a:pt x="19137" y="8966"/>
                    <a:pt x="17020" y="8151"/>
                    <a:pt x="14902" y="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590800" y="4224324"/>
              <a:ext cx="215900" cy="12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2" fill="norm" stroke="1" extrusionOk="0">
                  <a:moveTo>
                    <a:pt x="0" y="2924"/>
                  </a:moveTo>
                  <a:cubicBezTo>
                    <a:pt x="1059" y="7881"/>
                    <a:pt x="2118" y="12839"/>
                    <a:pt x="2647" y="16203"/>
                  </a:cubicBezTo>
                  <a:cubicBezTo>
                    <a:pt x="3176" y="19567"/>
                    <a:pt x="3176" y="21337"/>
                    <a:pt x="3176" y="20275"/>
                  </a:cubicBezTo>
                  <a:cubicBezTo>
                    <a:pt x="3176" y="19212"/>
                    <a:pt x="3176" y="15317"/>
                    <a:pt x="3494" y="12130"/>
                  </a:cubicBezTo>
                  <a:cubicBezTo>
                    <a:pt x="3812" y="8944"/>
                    <a:pt x="4447" y="6465"/>
                    <a:pt x="5188" y="4694"/>
                  </a:cubicBezTo>
                  <a:cubicBezTo>
                    <a:pt x="5929" y="2924"/>
                    <a:pt x="6776" y="1862"/>
                    <a:pt x="7412" y="2393"/>
                  </a:cubicBezTo>
                  <a:cubicBezTo>
                    <a:pt x="8047" y="2924"/>
                    <a:pt x="8471" y="5048"/>
                    <a:pt x="8788" y="6996"/>
                  </a:cubicBezTo>
                  <a:cubicBezTo>
                    <a:pt x="9106" y="8944"/>
                    <a:pt x="9318" y="10714"/>
                    <a:pt x="9529" y="12662"/>
                  </a:cubicBezTo>
                  <a:cubicBezTo>
                    <a:pt x="9741" y="14609"/>
                    <a:pt x="9953" y="16734"/>
                    <a:pt x="10059" y="16380"/>
                  </a:cubicBezTo>
                  <a:cubicBezTo>
                    <a:pt x="10165" y="16026"/>
                    <a:pt x="10165" y="13193"/>
                    <a:pt x="10588" y="10537"/>
                  </a:cubicBezTo>
                  <a:cubicBezTo>
                    <a:pt x="11012" y="7881"/>
                    <a:pt x="11859" y="5403"/>
                    <a:pt x="12706" y="3632"/>
                  </a:cubicBezTo>
                  <a:cubicBezTo>
                    <a:pt x="13553" y="1862"/>
                    <a:pt x="14400" y="799"/>
                    <a:pt x="15353" y="268"/>
                  </a:cubicBezTo>
                  <a:cubicBezTo>
                    <a:pt x="16306" y="-263"/>
                    <a:pt x="17365" y="-263"/>
                    <a:pt x="18424" y="2747"/>
                  </a:cubicBezTo>
                  <a:cubicBezTo>
                    <a:pt x="19482" y="5757"/>
                    <a:pt x="20541" y="11776"/>
                    <a:pt x="21600" y="17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740150" y="4062870"/>
              <a:ext cx="206169" cy="33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72" fill="norm" stroke="1" extrusionOk="0">
                  <a:moveTo>
                    <a:pt x="0" y="4174"/>
                  </a:moveTo>
                  <a:cubicBezTo>
                    <a:pt x="441" y="8685"/>
                    <a:pt x="882" y="13197"/>
                    <a:pt x="1102" y="15794"/>
                  </a:cubicBezTo>
                  <a:cubicBezTo>
                    <a:pt x="1322" y="18392"/>
                    <a:pt x="1322" y="19075"/>
                    <a:pt x="1433" y="19827"/>
                  </a:cubicBezTo>
                  <a:cubicBezTo>
                    <a:pt x="1543" y="20579"/>
                    <a:pt x="1763" y="21399"/>
                    <a:pt x="1984" y="21468"/>
                  </a:cubicBezTo>
                  <a:cubicBezTo>
                    <a:pt x="2204" y="21536"/>
                    <a:pt x="2424" y="20852"/>
                    <a:pt x="2314" y="17913"/>
                  </a:cubicBezTo>
                  <a:cubicBezTo>
                    <a:pt x="2204" y="14974"/>
                    <a:pt x="1763" y="9779"/>
                    <a:pt x="1543" y="6771"/>
                  </a:cubicBezTo>
                  <a:cubicBezTo>
                    <a:pt x="1322" y="3764"/>
                    <a:pt x="1322" y="2944"/>
                    <a:pt x="1543" y="2055"/>
                  </a:cubicBezTo>
                  <a:cubicBezTo>
                    <a:pt x="1763" y="1166"/>
                    <a:pt x="2204" y="209"/>
                    <a:pt x="2865" y="73"/>
                  </a:cubicBezTo>
                  <a:cubicBezTo>
                    <a:pt x="3527" y="-64"/>
                    <a:pt x="4408" y="620"/>
                    <a:pt x="5731" y="2807"/>
                  </a:cubicBezTo>
                  <a:cubicBezTo>
                    <a:pt x="7053" y="4994"/>
                    <a:pt x="8816" y="8685"/>
                    <a:pt x="10139" y="11146"/>
                  </a:cubicBezTo>
                  <a:cubicBezTo>
                    <a:pt x="11461" y="13607"/>
                    <a:pt x="12343" y="14837"/>
                    <a:pt x="13335" y="15863"/>
                  </a:cubicBezTo>
                  <a:cubicBezTo>
                    <a:pt x="14327" y="16888"/>
                    <a:pt x="15429" y="17708"/>
                    <a:pt x="16531" y="18050"/>
                  </a:cubicBezTo>
                  <a:cubicBezTo>
                    <a:pt x="17633" y="18392"/>
                    <a:pt x="18735" y="18255"/>
                    <a:pt x="19616" y="17366"/>
                  </a:cubicBezTo>
                  <a:cubicBezTo>
                    <a:pt x="20498" y="16478"/>
                    <a:pt x="21159" y="14837"/>
                    <a:pt x="21380" y="12035"/>
                  </a:cubicBezTo>
                  <a:cubicBezTo>
                    <a:pt x="21600" y="9232"/>
                    <a:pt x="21380" y="5268"/>
                    <a:pt x="21049" y="2944"/>
                  </a:cubicBezTo>
                  <a:cubicBezTo>
                    <a:pt x="20718" y="620"/>
                    <a:pt x="20278" y="-64"/>
                    <a:pt x="20167" y="4"/>
                  </a:cubicBezTo>
                  <a:cubicBezTo>
                    <a:pt x="20057" y="73"/>
                    <a:pt x="20278" y="893"/>
                    <a:pt x="20498" y="1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4010289" y="4133850"/>
              <a:ext cx="237861" cy="17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11" fill="norm" stroke="1" extrusionOk="0">
                  <a:moveTo>
                    <a:pt x="5998" y="6943"/>
                  </a:moveTo>
                  <a:cubicBezTo>
                    <a:pt x="5042" y="6429"/>
                    <a:pt x="4086" y="5914"/>
                    <a:pt x="3131" y="6429"/>
                  </a:cubicBezTo>
                  <a:cubicBezTo>
                    <a:pt x="2175" y="6943"/>
                    <a:pt x="1219" y="8486"/>
                    <a:pt x="646" y="10671"/>
                  </a:cubicBezTo>
                  <a:cubicBezTo>
                    <a:pt x="72" y="12857"/>
                    <a:pt x="-119" y="15686"/>
                    <a:pt x="72" y="17614"/>
                  </a:cubicBezTo>
                  <a:cubicBezTo>
                    <a:pt x="263" y="19543"/>
                    <a:pt x="837" y="20571"/>
                    <a:pt x="1888" y="20700"/>
                  </a:cubicBezTo>
                  <a:cubicBezTo>
                    <a:pt x="2939" y="20829"/>
                    <a:pt x="4469" y="20057"/>
                    <a:pt x="5424" y="18129"/>
                  </a:cubicBezTo>
                  <a:cubicBezTo>
                    <a:pt x="6380" y="16200"/>
                    <a:pt x="6762" y="13114"/>
                    <a:pt x="6954" y="10929"/>
                  </a:cubicBezTo>
                  <a:cubicBezTo>
                    <a:pt x="7145" y="8743"/>
                    <a:pt x="7145" y="7457"/>
                    <a:pt x="6762" y="6300"/>
                  </a:cubicBezTo>
                  <a:cubicBezTo>
                    <a:pt x="6380" y="5143"/>
                    <a:pt x="5616" y="4114"/>
                    <a:pt x="5711" y="3729"/>
                  </a:cubicBezTo>
                  <a:cubicBezTo>
                    <a:pt x="5807" y="3343"/>
                    <a:pt x="6762" y="3600"/>
                    <a:pt x="7718" y="3471"/>
                  </a:cubicBezTo>
                  <a:cubicBezTo>
                    <a:pt x="8674" y="3343"/>
                    <a:pt x="9630" y="2829"/>
                    <a:pt x="11159" y="3986"/>
                  </a:cubicBezTo>
                  <a:cubicBezTo>
                    <a:pt x="12688" y="5143"/>
                    <a:pt x="14791" y="7971"/>
                    <a:pt x="15938" y="10929"/>
                  </a:cubicBezTo>
                  <a:cubicBezTo>
                    <a:pt x="17085" y="13886"/>
                    <a:pt x="17276" y="16971"/>
                    <a:pt x="16989" y="18900"/>
                  </a:cubicBezTo>
                  <a:cubicBezTo>
                    <a:pt x="16702" y="20829"/>
                    <a:pt x="15938" y="21600"/>
                    <a:pt x="15460" y="21214"/>
                  </a:cubicBezTo>
                  <a:cubicBezTo>
                    <a:pt x="14982" y="20829"/>
                    <a:pt x="14791" y="19286"/>
                    <a:pt x="14982" y="15943"/>
                  </a:cubicBezTo>
                  <a:cubicBezTo>
                    <a:pt x="15173" y="12600"/>
                    <a:pt x="15746" y="7457"/>
                    <a:pt x="16416" y="4500"/>
                  </a:cubicBezTo>
                  <a:cubicBezTo>
                    <a:pt x="17085" y="1543"/>
                    <a:pt x="17849" y="771"/>
                    <a:pt x="18709" y="386"/>
                  </a:cubicBezTo>
                  <a:cubicBezTo>
                    <a:pt x="19569" y="0"/>
                    <a:pt x="20525" y="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267200" y="4150567"/>
              <a:ext cx="190500" cy="12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8" fill="norm" stroke="1" extrusionOk="0">
                  <a:moveTo>
                    <a:pt x="0" y="2600"/>
                  </a:moveTo>
                  <a:cubicBezTo>
                    <a:pt x="0" y="6261"/>
                    <a:pt x="0" y="9922"/>
                    <a:pt x="0" y="13400"/>
                  </a:cubicBezTo>
                  <a:cubicBezTo>
                    <a:pt x="0" y="16878"/>
                    <a:pt x="0" y="20173"/>
                    <a:pt x="240" y="20722"/>
                  </a:cubicBezTo>
                  <a:cubicBezTo>
                    <a:pt x="480" y="21271"/>
                    <a:pt x="960" y="19074"/>
                    <a:pt x="1320" y="17061"/>
                  </a:cubicBezTo>
                  <a:cubicBezTo>
                    <a:pt x="1680" y="15047"/>
                    <a:pt x="1920" y="13217"/>
                    <a:pt x="2280" y="10837"/>
                  </a:cubicBezTo>
                  <a:cubicBezTo>
                    <a:pt x="2640" y="8457"/>
                    <a:pt x="3120" y="5529"/>
                    <a:pt x="3720" y="4796"/>
                  </a:cubicBezTo>
                  <a:cubicBezTo>
                    <a:pt x="4320" y="4064"/>
                    <a:pt x="5040" y="5529"/>
                    <a:pt x="5400" y="7176"/>
                  </a:cubicBezTo>
                  <a:cubicBezTo>
                    <a:pt x="5760" y="8824"/>
                    <a:pt x="5760" y="10654"/>
                    <a:pt x="5760" y="12485"/>
                  </a:cubicBezTo>
                  <a:cubicBezTo>
                    <a:pt x="5760" y="14315"/>
                    <a:pt x="5760" y="16146"/>
                    <a:pt x="6120" y="16146"/>
                  </a:cubicBezTo>
                  <a:cubicBezTo>
                    <a:pt x="6480" y="16146"/>
                    <a:pt x="7200" y="14315"/>
                    <a:pt x="7800" y="11935"/>
                  </a:cubicBezTo>
                  <a:cubicBezTo>
                    <a:pt x="8400" y="9556"/>
                    <a:pt x="8880" y="6627"/>
                    <a:pt x="9600" y="4430"/>
                  </a:cubicBezTo>
                  <a:cubicBezTo>
                    <a:pt x="10320" y="2234"/>
                    <a:pt x="11280" y="769"/>
                    <a:pt x="12360" y="220"/>
                  </a:cubicBezTo>
                  <a:cubicBezTo>
                    <a:pt x="13440" y="-329"/>
                    <a:pt x="14640" y="37"/>
                    <a:pt x="15240" y="2600"/>
                  </a:cubicBezTo>
                  <a:cubicBezTo>
                    <a:pt x="15840" y="5163"/>
                    <a:pt x="15840" y="9922"/>
                    <a:pt x="15960" y="13400"/>
                  </a:cubicBezTo>
                  <a:cubicBezTo>
                    <a:pt x="16080" y="16878"/>
                    <a:pt x="16320" y="19074"/>
                    <a:pt x="17280" y="19440"/>
                  </a:cubicBezTo>
                  <a:cubicBezTo>
                    <a:pt x="18240" y="19807"/>
                    <a:pt x="19920" y="18342"/>
                    <a:pt x="21600" y="16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442692" y="3923170"/>
              <a:ext cx="192167" cy="3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40" fill="norm" stroke="1" extrusionOk="0">
                  <a:moveTo>
                    <a:pt x="7299" y="16555"/>
                  </a:moveTo>
                  <a:cubicBezTo>
                    <a:pt x="7769" y="15916"/>
                    <a:pt x="8238" y="15277"/>
                    <a:pt x="8003" y="14702"/>
                  </a:cubicBezTo>
                  <a:cubicBezTo>
                    <a:pt x="7769" y="14127"/>
                    <a:pt x="6829" y="13616"/>
                    <a:pt x="5773" y="13680"/>
                  </a:cubicBezTo>
                  <a:cubicBezTo>
                    <a:pt x="4716" y="13744"/>
                    <a:pt x="3543" y="14383"/>
                    <a:pt x="2603" y="14958"/>
                  </a:cubicBezTo>
                  <a:cubicBezTo>
                    <a:pt x="1664" y="15533"/>
                    <a:pt x="960" y="16044"/>
                    <a:pt x="490" y="16683"/>
                  </a:cubicBezTo>
                  <a:cubicBezTo>
                    <a:pt x="21" y="17322"/>
                    <a:pt x="-214" y="18089"/>
                    <a:pt x="256" y="18473"/>
                  </a:cubicBezTo>
                  <a:cubicBezTo>
                    <a:pt x="725" y="18856"/>
                    <a:pt x="1899" y="18856"/>
                    <a:pt x="2956" y="18600"/>
                  </a:cubicBezTo>
                  <a:cubicBezTo>
                    <a:pt x="4012" y="18345"/>
                    <a:pt x="4951" y="17833"/>
                    <a:pt x="5656" y="17258"/>
                  </a:cubicBezTo>
                  <a:cubicBezTo>
                    <a:pt x="6360" y="16683"/>
                    <a:pt x="6829" y="16044"/>
                    <a:pt x="7182" y="16172"/>
                  </a:cubicBezTo>
                  <a:cubicBezTo>
                    <a:pt x="7534" y="16300"/>
                    <a:pt x="7769" y="17194"/>
                    <a:pt x="8003" y="17961"/>
                  </a:cubicBezTo>
                  <a:cubicBezTo>
                    <a:pt x="8238" y="18728"/>
                    <a:pt x="8473" y="19367"/>
                    <a:pt x="9060" y="19878"/>
                  </a:cubicBezTo>
                  <a:cubicBezTo>
                    <a:pt x="9647" y="20390"/>
                    <a:pt x="10586" y="20773"/>
                    <a:pt x="11525" y="20709"/>
                  </a:cubicBezTo>
                  <a:cubicBezTo>
                    <a:pt x="12464" y="20645"/>
                    <a:pt x="13403" y="20134"/>
                    <a:pt x="14812" y="18281"/>
                  </a:cubicBezTo>
                  <a:cubicBezTo>
                    <a:pt x="16221" y="16428"/>
                    <a:pt x="18099" y="13232"/>
                    <a:pt x="19273" y="10165"/>
                  </a:cubicBezTo>
                  <a:cubicBezTo>
                    <a:pt x="20447" y="7097"/>
                    <a:pt x="20916" y="4158"/>
                    <a:pt x="21151" y="2368"/>
                  </a:cubicBezTo>
                  <a:cubicBezTo>
                    <a:pt x="21386" y="579"/>
                    <a:pt x="21386" y="-60"/>
                    <a:pt x="21034" y="4"/>
                  </a:cubicBezTo>
                  <a:cubicBezTo>
                    <a:pt x="20682" y="68"/>
                    <a:pt x="19977" y="835"/>
                    <a:pt x="19156" y="3391"/>
                  </a:cubicBezTo>
                  <a:cubicBezTo>
                    <a:pt x="18334" y="5947"/>
                    <a:pt x="17395" y="10293"/>
                    <a:pt x="16925" y="13104"/>
                  </a:cubicBezTo>
                  <a:cubicBezTo>
                    <a:pt x="16456" y="15916"/>
                    <a:pt x="16456" y="17194"/>
                    <a:pt x="16925" y="18345"/>
                  </a:cubicBezTo>
                  <a:cubicBezTo>
                    <a:pt x="17395" y="19495"/>
                    <a:pt x="18334" y="20518"/>
                    <a:pt x="19273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783287" y="3955949"/>
              <a:ext cx="80814" cy="34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198" fill="norm" stroke="1" extrusionOk="0">
                  <a:moveTo>
                    <a:pt x="21145" y="797"/>
                  </a:moveTo>
                  <a:cubicBezTo>
                    <a:pt x="19483" y="270"/>
                    <a:pt x="17822" y="-257"/>
                    <a:pt x="15607" y="138"/>
                  </a:cubicBezTo>
                  <a:cubicBezTo>
                    <a:pt x="13391" y="533"/>
                    <a:pt x="10622" y="1850"/>
                    <a:pt x="7853" y="4155"/>
                  </a:cubicBezTo>
                  <a:cubicBezTo>
                    <a:pt x="5083" y="6460"/>
                    <a:pt x="2314" y="9753"/>
                    <a:pt x="930" y="12453"/>
                  </a:cubicBezTo>
                  <a:cubicBezTo>
                    <a:pt x="-455" y="15153"/>
                    <a:pt x="-455" y="17260"/>
                    <a:pt x="2037" y="18709"/>
                  </a:cubicBezTo>
                  <a:cubicBezTo>
                    <a:pt x="4530" y="20158"/>
                    <a:pt x="9514" y="20948"/>
                    <a:pt x="13114" y="21145"/>
                  </a:cubicBezTo>
                  <a:cubicBezTo>
                    <a:pt x="16714" y="21343"/>
                    <a:pt x="18930" y="20948"/>
                    <a:pt x="21145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919038" y="4046656"/>
              <a:ext cx="115569" cy="17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0933" fill="norm" stroke="1" extrusionOk="0">
                  <a:moveTo>
                    <a:pt x="11764" y="4319"/>
                  </a:moveTo>
                  <a:cubicBezTo>
                    <a:pt x="10248" y="3565"/>
                    <a:pt x="8733" y="2812"/>
                    <a:pt x="7027" y="2561"/>
                  </a:cubicBezTo>
                  <a:cubicBezTo>
                    <a:pt x="5322" y="2310"/>
                    <a:pt x="3427" y="2561"/>
                    <a:pt x="1912" y="4696"/>
                  </a:cubicBezTo>
                  <a:cubicBezTo>
                    <a:pt x="396" y="6831"/>
                    <a:pt x="-741" y="10849"/>
                    <a:pt x="585" y="13989"/>
                  </a:cubicBezTo>
                  <a:cubicBezTo>
                    <a:pt x="1912" y="17128"/>
                    <a:pt x="5701" y="19389"/>
                    <a:pt x="8922" y="20393"/>
                  </a:cubicBezTo>
                  <a:cubicBezTo>
                    <a:pt x="12143" y="21398"/>
                    <a:pt x="14796" y="21147"/>
                    <a:pt x="16880" y="18384"/>
                  </a:cubicBezTo>
                  <a:cubicBezTo>
                    <a:pt x="18964" y="15621"/>
                    <a:pt x="20480" y="10347"/>
                    <a:pt x="20670" y="7082"/>
                  </a:cubicBezTo>
                  <a:cubicBezTo>
                    <a:pt x="20859" y="3817"/>
                    <a:pt x="19722" y="2561"/>
                    <a:pt x="17827" y="1556"/>
                  </a:cubicBezTo>
                  <a:cubicBezTo>
                    <a:pt x="15933" y="551"/>
                    <a:pt x="13280" y="-202"/>
                    <a:pt x="11764" y="49"/>
                  </a:cubicBezTo>
                  <a:cubicBezTo>
                    <a:pt x="10248" y="300"/>
                    <a:pt x="9870" y="1556"/>
                    <a:pt x="9870" y="2812"/>
                  </a:cubicBezTo>
                  <a:cubicBezTo>
                    <a:pt x="9870" y="4068"/>
                    <a:pt x="10248" y="5324"/>
                    <a:pt x="10627" y="6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5054600" y="4279900"/>
              <a:ext cx="698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5308599" y="4089399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10"/>
                    <a:pt x="0" y="10219"/>
                    <a:pt x="0" y="13819"/>
                  </a:cubicBezTo>
                  <a:cubicBezTo>
                    <a:pt x="0" y="17419"/>
                    <a:pt x="108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5391150" y="3981450"/>
              <a:ext cx="6559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600" fill="norm" stroke="1" extrusionOk="0">
                  <a:moveTo>
                    <a:pt x="0" y="0"/>
                  </a:moveTo>
                  <a:cubicBezTo>
                    <a:pt x="5891" y="1642"/>
                    <a:pt x="11782" y="3284"/>
                    <a:pt x="15709" y="5874"/>
                  </a:cubicBezTo>
                  <a:cubicBezTo>
                    <a:pt x="19636" y="8463"/>
                    <a:pt x="21600" y="12000"/>
                    <a:pt x="19309" y="14779"/>
                  </a:cubicBezTo>
                  <a:cubicBezTo>
                    <a:pt x="17018" y="17558"/>
                    <a:pt x="10473" y="19579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6309461" y="4152900"/>
              <a:ext cx="300890" cy="17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29" fill="norm" stroke="1" extrusionOk="0">
                  <a:moveTo>
                    <a:pt x="6518" y="5465"/>
                  </a:moveTo>
                  <a:cubicBezTo>
                    <a:pt x="5914" y="4424"/>
                    <a:pt x="5310" y="3383"/>
                    <a:pt x="4555" y="2472"/>
                  </a:cubicBezTo>
                  <a:cubicBezTo>
                    <a:pt x="3799" y="1561"/>
                    <a:pt x="2893" y="781"/>
                    <a:pt x="1987" y="1561"/>
                  </a:cubicBezTo>
                  <a:cubicBezTo>
                    <a:pt x="1080" y="2342"/>
                    <a:pt x="174" y="4684"/>
                    <a:pt x="23" y="7287"/>
                  </a:cubicBezTo>
                  <a:cubicBezTo>
                    <a:pt x="-128" y="9889"/>
                    <a:pt x="476" y="12752"/>
                    <a:pt x="1534" y="14183"/>
                  </a:cubicBezTo>
                  <a:cubicBezTo>
                    <a:pt x="2591" y="15614"/>
                    <a:pt x="4101" y="15614"/>
                    <a:pt x="5083" y="15094"/>
                  </a:cubicBezTo>
                  <a:cubicBezTo>
                    <a:pt x="6065" y="14573"/>
                    <a:pt x="6518" y="13533"/>
                    <a:pt x="6141" y="11451"/>
                  </a:cubicBezTo>
                  <a:cubicBezTo>
                    <a:pt x="5763" y="9369"/>
                    <a:pt x="4555" y="6246"/>
                    <a:pt x="3573" y="4554"/>
                  </a:cubicBezTo>
                  <a:cubicBezTo>
                    <a:pt x="2591" y="2863"/>
                    <a:pt x="1836" y="2602"/>
                    <a:pt x="1685" y="2993"/>
                  </a:cubicBezTo>
                  <a:cubicBezTo>
                    <a:pt x="1534" y="3383"/>
                    <a:pt x="1987" y="4424"/>
                    <a:pt x="2591" y="4945"/>
                  </a:cubicBezTo>
                  <a:cubicBezTo>
                    <a:pt x="3195" y="5465"/>
                    <a:pt x="3950" y="5465"/>
                    <a:pt x="5536" y="5205"/>
                  </a:cubicBezTo>
                  <a:cubicBezTo>
                    <a:pt x="7122" y="4945"/>
                    <a:pt x="9539" y="4424"/>
                    <a:pt x="11352" y="5465"/>
                  </a:cubicBezTo>
                  <a:cubicBezTo>
                    <a:pt x="13164" y="6506"/>
                    <a:pt x="14373" y="9108"/>
                    <a:pt x="15052" y="11060"/>
                  </a:cubicBezTo>
                  <a:cubicBezTo>
                    <a:pt x="15732" y="13012"/>
                    <a:pt x="15883" y="14313"/>
                    <a:pt x="15883" y="15875"/>
                  </a:cubicBezTo>
                  <a:cubicBezTo>
                    <a:pt x="15883" y="17436"/>
                    <a:pt x="15732" y="19258"/>
                    <a:pt x="15203" y="20299"/>
                  </a:cubicBezTo>
                  <a:cubicBezTo>
                    <a:pt x="14675" y="21340"/>
                    <a:pt x="13769" y="21600"/>
                    <a:pt x="13164" y="19908"/>
                  </a:cubicBezTo>
                  <a:cubicBezTo>
                    <a:pt x="12560" y="18217"/>
                    <a:pt x="12258" y="14573"/>
                    <a:pt x="13693" y="10930"/>
                  </a:cubicBezTo>
                  <a:cubicBezTo>
                    <a:pt x="15128" y="7287"/>
                    <a:pt x="18300" y="3643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7239793" y="4213427"/>
              <a:ext cx="157957" cy="15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609" fill="norm" stroke="1" extrusionOk="0">
                  <a:moveTo>
                    <a:pt x="3348" y="1268"/>
                  </a:moveTo>
                  <a:cubicBezTo>
                    <a:pt x="3348" y="4436"/>
                    <a:pt x="3348" y="7604"/>
                    <a:pt x="3204" y="10196"/>
                  </a:cubicBezTo>
                  <a:cubicBezTo>
                    <a:pt x="3060" y="12788"/>
                    <a:pt x="2772" y="14804"/>
                    <a:pt x="2196" y="16388"/>
                  </a:cubicBezTo>
                  <a:cubicBezTo>
                    <a:pt x="1620" y="17972"/>
                    <a:pt x="756" y="19124"/>
                    <a:pt x="324" y="18980"/>
                  </a:cubicBezTo>
                  <a:cubicBezTo>
                    <a:pt x="-108" y="18836"/>
                    <a:pt x="-108" y="17396"/>
                    <a:pt x="324" y="14804"/>
                  </a:cubicBezTo>
                  <a:cubicBezTo>
                    <a:pt x="756" y="12212"/>
                    <a:pt x="1620" y="8468"/>
                    <a:pt x="2628" y="5876"/>
                  </a:cubicBezTo>
                  <a:cubicBezTo>
                    <a:pt x="3636" y="3284"/>
                    <a:pt x="4788" y="1844"/>
                    <a:pt x="6084" y="836"/>
                  </a:cubicBezTo>
                  <a:cubicBezTo>
                    <a:pt x="7380" y="-172"/>
                    <a:pt x="8820" y="-748"/>
                    <a:pt x="10260" y="1988"/>
                  </a:cubicBezTo>
                  <a:cubicBezTo>
                    <a:pt x="11700" y="4724"/>
                    <a:pt x="13140" y="10772"/>
                    <a:pt x="13860" y="14660"/>
                  </a:cubicBezTo>
                  <a:cubicBezTo>
                    <a:pt x="14580" y="18548"/>
                    <a:pt x="14580" y="20276"/>
                    <a:pt x="15156" y="20564"/>
                  </a:cubicBezTo>
                  <a:cubicBezTo>
                    <a:pt x="15732" y="20852"/>
                    <a:pt x="16884" y="19700"/>
                    <a:pt x="18036" y="18404"/>
                  </a:cubicBezTo>
                  <a:cubicBezTo>
                    <a:pt x="19188" y="17108"/>
                    <a:pt x="20340" y="15668"/>
                    <a:pt x="21492" y="14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7423745" y="4203700"/>
              <a:ext cx="74663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0631" y="6171"/>
                  </a:moveTo>
                  <a:cubicBezTo>
                    <a:pt x="7631" y="6514"/>
                    <a:pt x="4631" y="6857"/>
                    <a:pt x="2831" y="7886"/>
                  </a:cubicBezTo>
                  <a:cubicBezTo>
                    <a:pt x="1031" y="8914"/>
                    <a:pt x="431" y="10629"/>
                    <a:pt x="131" y="12686"/>
                  </a:cubicBezTo>
                  <a:cubicBezTo>
                    <a:pt x="-169" y="14743"/>
                    <a:pt x="-169" y="17143"/>
                    <a:pt x="2531" y="18857"/>
                  </a:cubicBezTo>
                  <a:cubicBezTo>
                    <a:pt x="5231" y="20571"/>
                    <a:pt x="10631" y="21600"/>
                    <a:pt x="14531" y="21600"/>
                  </a:cubicBezTo>
                  <a:cubicBezTo>
                    <a:pt x="18431" y="21600"/>
                    <a:pt x="20831" y="20571"/>
                    <a:pt x="21131" y="18343"/>
                  </a:cubicBezTo>
                  <a:cubicBezTo>
                    <a:pt x="21431" y="16114"/>
                    <a:pt x="19631" y="12686"/>
                    <a:pt x="17831" y="10114"/>
                  </a:cubicBezTo>
                  <a:cubicBezTo>
                    <a:pt x="16031" y="7543"/>
                    <a:pt x="14231" y="5829"/>
                    <a:pt x="14231" y="4286"/>
                  </a:cubicBezTo>
                  <a:cubicBezTo>
                    <a:pt x="14231" y="2743"/>
                    <a:pt x="16031" y="1371"/>
                    <a:pt x="178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7590366" y="4032250"/>
              <a:ext cx="74085" cy="34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16046" y="0"/>
                  </a:moveTo>
                  <a:cubicBezTo>
                    <a:pt x="15429" y="1333"/>
                    <a:pt x="14811" y="2667"/>
                    <a:pt x="12343" y="5467"/>
                  </a:cubicBezTo>
                  <a:cubicBezTo>
                    <a:pt x="9874" y="8267"/>
                    <a:pt x="5554" y="12533"/>
                    <a:pt x="3086" y="15067"/>
                  </a:cubicBezTo>
                  <a:cubicBezTo>
                    <a:pt x="617" y="17600"/>
                    <a:pt x="0" y="18400"/>
                    <a:pt x="0" y="19200"/>
                  </a:cubicBezTo>
                  <a:cubicBezTo>
                    <a:pt x="0" y="20000"/>
                    <a:pt x="617" y="20800"/>
                    <a:pt x="2777" y="21200"/>
                  </a:cubicBezTo>
                  <a:cubicBezTo>
                    <a:pt x="4937" y="21600"/>
                    <a:pt x="8640" y="21600"/>
                    <a:pt x="12034" y="20800"/>
                  </a:cubicBezTo>
                  <a:cubicBezTo>
                    <a:pt x="15429" y="20000"/>
                    <a:pt x="18514" y="18400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7537449" y="421005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892550" y="4502149"/>
              <a:ext cx="971550" cy="3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8" fill="norm" stroke="1" extrusionOk="0">
                  <a:moveTo>
                    <a:pt x="0" y="0"/>
                  </a:moveTo>
                  <a:cubicBezTo>
                    <a:pt x="1459" y="7624"/>
                    <a:pt x="2918" y="15247"/>
                    <a:pt x="4424" y="18424"/>
                  </a:cubicBezTo>
                  <a:cubicBezTo>
                    <a:pt x="5929" y="21600"/>
                    <a:pt x="7482" y="20329"/>
                    <a:pt x="9247" y="18424"/>
                  </a:cubicBezTo>
                  <a:cubicBezTo>
                    <a:pt x="11012" y="16518"/>
                    <a:pt x="12988" y="13976"/>
                    <a:pt x="15082" y="12071"/>
                  </a:cubicBezTo>
                  <a:cubicBezTo>
                    <a:pt x="17176" y="10165"/>
                    <a:pt x="19388" y="8894"/>
                    <a:pt x="21600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169833" y="4565650"/>
              <a:ext cx="624418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3368" y="11435"/>
                  </a:moveTo>
                  <a:cubicBezTo>
                    <a:pt x="2489" y="12706"/>
                    <a:pt x="1611" y="13976"/>
                    <a:pt x="988" y="15247"/>
                  </a:cubicBezTo>
                  <a:cubicBezTo>
                    <a:pt x="366" y="16518"/>
                    <a:pt x="0" y="17788"/>
                    <a:pt x="0" y="19059"/>
                  </a:cubicBezTo>
                  <a:cubicBezTo>
                    <a:pt x="0" y="20329"/>
                    <a:pt x="366" y="21600"/>
                    <a:pt x="1940" y="20965"/>
                  </a:cubicBezTo>
                  <a:cubicBezTo>
                    <a:pt x="3515" y="20329"/>
                    <a:pt x="6297" y="17788"/>
                    <a:pt x="9336" y="14612"/>
                  </a:cubicBezTo>
                  <a:cubicBezTo>
                    <a:pt x="12374" y="11435"/>
                    <a:pt x="15669" y="7624"/>
                    <a:pt x="17756" y="5082"/>
                  </a:cubicBezTo>
                  <a:cubicBezTo>
                    <a:pt x="19843" y="2541"/>
                    <a:pt x="20721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029997" y="4851400"/>
              <a:ext cx="174215" cy="26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01" fill="norm" stroke="1" extrusionOk="0">
                  <a:moveTo>
                    <a:pt x="3359" y="0"/>
                  </a:moveTo>
                  <a:cubicBezTo>
                    <a:pt x="2073" y="3456"/>
                    <a:pt x="788" y="6912"/>
                    <a:pt x="273" y="10109"/>
                  </a:cubicBezTo>
                  <a:cubicBezTo>
                    <a:pt x="-241" y="13306"/>
                    <a:pt x="16" y="16243"/>
                    <a:pt x="659" y="18144"/>
                  </a:cubicBezTo>
                  <a:cubicBezTo>
                    <a:pt x="1302" y="20045"/>
                    <a:pt x="2330" y="20909"/>
                    <a:pt x="4130" y="21254"/>
                  </a:cubicBezTo>
                  <a:cubicBezTo>
                    <a:pt x="5930" y="21600"/>
                    <a:pt x="8502" y="21427"/>
                    <a:pt x="11330" y="19699"/>
                  </a:cubicBezTo>
                  <a:cubicBezTo>
                    <a:pt x="14159" y="17971"/>
                    <a:pt x="17245" y="14688"/>
                    <a:pt x="19045" y="11578"/>
                  </a:cubicBezTo>
                  <a:cubicBezTo>
                    <a:pt x="20845" y="8467"/>
                    <a:pt x="21359" y="5530"/>
                    <a:pt x="21102" y="3629"/>
                  </a:cubicBezTo>
                  <a:cubicBezTo>
                    <a:pt x="20845" y="1728"/>
                    <a:pt x="19816" y="864"/>
                    <a:pt x="19688" y="1123"/>
                  </a:cubicBezTo>
                  <a:cubicBezTo>
                    <a:pt x="19559" y="1382"/>
                    <a:pt x="20330" y="2765"/>
                    <a:pt x="21102" y="4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4229100" y="4953000"/>
              <a:ext cx="171450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00" y="0"/>
                  </a:moveTo>
                  <a:cubicBezTo>
                    <a:pt x="533" y="6075"/>
                    <a:pt x="267" y="12150"/>
                    <a:pt x="133" y="16031"/>
                  </a:cubicBezTo>
                  <a:cubicBezTo>
                    <a:pt x="0" y="19912"/>
                    <a:pt x="0" y="21600"/>
                    <a:pt x="0" y="21600"/>
                  </a:cubicBezTo>
                  <a:cubicBezTo>
                    <a:pt x="0" y="21600"/>
                    <a:pt x="0" y="19912"/>
                    <a:pt x="533" y="16875"/>
                  </a:cubicBezTo>
                  <a:cubicBezTo>
                    <a:pt x="1067" y="13838"/>
                    <a:pt x="2133" y="9450"/>
                    <a:pt x="3200" y="6750"/>
                  </a:cubicBezTo>
                  <a:cubicBezTo>
                    <a:pt x="4267" y="4050"/>
                    <a:pt x="5333" y="3037"/>
                    <a:pt x="6533" y="3037"/>
                  </a:cubicBezTo>
                  <a:cubicBezTo>
                    <a:pt x="7733" y="3037"/>
                    <a:pt x="9067" y="4050"/>
                    <a:pt x="10000" y="5400"/>
                  </a:cubicBezTo>
                  <a:cubicBezTo>
                    <a:pt x="10933" y="6750"/>
                    <a:pt x="11467" y="8437"/>
                    <a:pt x="11733" y="10294"/>
                  </a:cubicBezTo>
                  <a:cubicBezTo>
                    <a:pt x="12000" y="12150"/>
                    <a:pt x="12000" y="14175"/>
                    <a:pt x="12533" y="14512"/>
                  </a:cubicBezTo>
                  <a:cubicBezTo>
                    <a:pt x="13067" y="14850"/>
                    <a:pt x="14133" y="13500"/>
                    <a:pt x="15067" y="12150"/>
                  </a:cubicBezTo>
                  <a:cubicBezTo>
                    <a:pt x="16000" y="10800"/>
                    <a:pt x="16800" y="9450"/>
                    <a:pt x="17867" y="9619"/>
                  </a:cubicBezTo>
                  <a:cubicBezTo>
                    <a:pt x="18933" y="9788"/>
                    <a:pt x="20267" y="11475"/>
                    <a:pt x="21600" y="13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4413249" y="4764424"/>
              <a:ext cx="120139" cy="30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66" fill="norm" stroke="1" extrusionOk="0">
                  <a:moveTo>
                    <a:pt x="0" y="13090"/>
                  </a:moveTo>
                  <a:cubicBezTo>
                    <a:pt x="0" y="11327"/>
                    <a:pt x="0" y="9564"/>
                    <a:pt x="1676" y="8168"/>
                  </a:cubicBezTo>
                  <a:cubicBezTo>
                    <a:pt x="3352" y="6772"/>
                    <a:pt x="6703" y="5744"/>
                    <a:pt x="10055" y="4862"/>
                  </a:cubicBezTo>
                  <a:cubicBezTo>
                    <a:pt x="13407" y="3980"/>
                    <a:pt x="16759" y="3246"/>
                    <a:pt x="18807" y="2437"/>
                  </a:cubicBezTo>
                  <a:cubicBezTo>
                    <a:pt x="20855" y="1629"/>
                    <a:pt x="21600" y="748"/>
                    <a:pt x="20855" y="307"/>
                  </a:cubicBezTo>
                  <a:cubicBezTo>
                    <a:pt x="20110" y="-134"/>
                    <a:pt x="17876" y="-134"/>
                    <a:pt x="15641" y="527"/>
                  </a:cubicBezTo>
                  <a:cubicBezTo>
                    <a:pt x="13407" y="1188"/>
                    <a:pt x="11172" y="2511"/>
                    <a:pt x="10986" y="5376"/>
                  </a:cubicBezTo>
                  <a:cubicBezTo>
                    <a:pt x="10800" y="8242"/>
                    <a:pt x="12662" y="12650"/>
                    <a:pt x="13593" y="15588"/>
                  </a:cubicBezTo>
                  <a:cubicBezTo>
                    <a:pt x="14524" y="18527"/>
                    <a:pt x="14524" y="19997"/>
                    <a:pt x="14524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4451349" y="4953000"/>
              <a:ext cx="114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8327"/>
                    <a:pt x="800" y="15055"/>
                    <a:pt x="4400" y="11455"/>
                  </a:cubicBezTo>
                  <a:cubicBezTo>
                    <a:pt x="8000" y="7855"/>
                    <a:pt x="148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4748261" y="4789646"/>
              <a:ext cx="122190" cy="30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10" fill="norm" stroke="1" extrusionOk="0">
                  <a:moveTo>
                    <a:pt x="13446" y="1653"/>
                  </a:moveTo>
                  <a:cubicBezTo>
                    <a:pt x="12348" y="914"/>
                    <a:pt x="11249" y="174"/>
                    <a:pt x="9968" y="26"/>
                  </a:cubicBezTo>
                  <a:cubicBezTo>
                    <a:pt x="8687" y="-122"/>
                    <a:pt x="7222" y="322"/>
                    <a:pt x="5392" y="2467"/>
                  </a:cubicBezTo>
                  <a:cubicBezTo>
                    <a:pt x="3561" y="4612"/>
                    <a:pt x="1365" y="8459"/>
                    <a:pt x="449" y="11640"/>
                  </a:cubicBezTo>
                  <a:cubicBezTo>
                    <a:pt x="-466" y="14820"/>
                    <a:pt x="-100" y="17336"/>
                    <a:pt x="2646" y="18963"/>
                  </a:cubicBezTo>
                  <a:cubicBezTo>
                    <a:pt x="5392" y="20590"/>
                    <a:pt x="10517" y="21330"/>
                    <a:pt x="13995" y="21404"/>
                  </a:cubicBezTo>
                  <a:cubicBezTo>
                    <a:pt x="17473" y="21478"/>
                    <a:pt x="19303" y="20886"/>
                    <a:pt x="21134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4889499" y="4908550"/>
              <a:ext cx="171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982"/>
                    <a:pt x="1600" y="16364"/>
                    <a:pt x="5200" y="12764"/>
                  </a:cubicBezTo>
                  <a:cubicBezTo>
                    <a:pt x="8800" y="9164"/>
                    <a:pt x="15200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5058505" y="4793030"/>
              <a:ext cx="167546" cy="23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18" fill="norm" stroke="1" extrusionOk="0">
                  <a:moveTo>
                    <a:pt x="312" y="3582"/>
                  </a:moveTo>
                  <a:cubicBezTo>
                    <a:pt x="42" y="2618"/>
                    <a:pt x="-228" y="1654"/>
                    <a:pt x="312" y="979"/>
                  </a:cubicBezTo>
                  <a:cubicBezTo>
                    <a:pt x="852" y="304"/>
                    <a:pt x="2202" y="-82"/>
                    <a:pt x="4497" y="14"/>
                  </a:cubicBezTo>
                  <a:cubicBezTo>
                    <a:pt x="6792" y="111"/>
                    <a:pt x="10032" y="689"/>
                    <a:pt x="12192" y="2522"/>
                  </a:cubicBezTo>
                  <a:cubicBezTo>
                    <a:pt x="14352" y="4354"/>
                    <a:pt x="15432" y="7439"/>
                    <a:pt x="14082" y="10236"/>
                  </a:cubicBezTo>
                  <a:cubicBezTo>
                    <a:pt x="12732" y="13032"/>
                    <a:pt x="8952" y="15539"/>
                    <a:pt x="6252" y="17275"/>
                  </a:cubicBezTo>
                  <a:cubicBezTo>
                    <a:pt x="3552" y="19011"/>
                    <a:pt x="1932" y="19975"/>
                    <a:pt x="2067" y="20457"/>
                  </a:cubicBezTo>
                  <a:cubicBezTo>
                    <a:pt x="2202" y="20939"/>
                    <a:pt x="4092" y="20939"/>
                    <a:pt x="7602" y="21036"/>
                  </a:cubicBezTo>
                  <a:cubicBezTo>
                    <a:pt x="11112" y="21132"/>
                    <a:pt x="16242" y="21325"/>
                    <a:pt x="21372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5181600" y="5067300"/>
              <a:ext cx="1143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6300"/>
                    <a:pt x="11200" y="12600"/>
                    <a:pt x="7600" y="16200"/>
                  </a:cubicBezTo>
                  <a:cubicBezTo>
                    <a:pt x="4000" y="19800"/>
                    <a:pt x="20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5480049" y="4776482"/>
              <a:ext cx="104613" cy="23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25" fill="norm" stroke="1" extrusionOk="0">
                  <a:moveTo>
                    <a:pt x="2541" y="2217"/>
                  </a:moveTo>
                  <a:cubicBezTo>
                    <a:pt x="3812" y="1439"/>
                    <a:pt x="5082" y="660"/>
                    <a:pt x="6776" y="271"/>
                  </a:cubicBezTo>
                  <a:cubicBezTo>
                    <a:pt x="8471" y="-118"/>
                    <a:pt x="10588" y="-118"/>
                    <a:pt x="13341" y="466"/>
                  </a:cubicBezTo>
                  <a:cubicBezTo>
                    <a:pt x="16094" y="1050"/>
                    <a:pt x="19482" y="2217"/>
                    <a:pt x="20541" y="3677"/>
                  </a:cubicBezTo>
                  <a:cubicBezTo>
                    <a:pt x="21600" y="5136"/>
                    <a:pt x="20329" y="6887"/>
                    <a:pt x="18847" y="8055"/>
                  </a:cubicBezTo>
                  <a:cubicBezTo>
                    <a:pt x="17365" y="9223"/>
                    <a:pt x="15671" y="9806"/>
                    <a:pt x="13765" y="10196"/>
                  </a:cubicBezTo>
                  <a:cubicBezTo>
                    <a:pt x="11859" y="10585"/>
                    <a:pt x="9741" y="10779"/>
                    <a:pt x="9741" y="10877"/>
                  </a:cubicBezTo>
                  <a:cubicBezTo>
                    <a:pt x="9741" y="10974"/>
                    <a:pt x="11859" y="10974"/>
                    <a:pt x="13765" y="11266"/>
                  </a:cubicBezTo>
                  <a:cubicBezTo>
                    <a:pt x="15671" y="11558"/>
                    <a:pt x="17365" y="12141"/>
                    <a:pt x="18635" y="13504"/>
                  </a:cubicBezTo>
                  <a:cubicBezTo>
                    <a:pt x="19906" y="14866"/>
                    <a:pt x="20753" y="17006"/>
                    <a:pt x="18635" y="18563"/>
                  </a:cubicBezTo>
                  <a:cubicBezTo>
                    <a:pt x="16518" y="20120"/>
                    <a:pt x="11435" y="21093"/>
                    <a:pt x="7835" y="21287"/>
                  </a:cubicBezTo>
                  <a:cubicBezTo>
                    <a:pt x="4235" y="21482"/>
                    <a:pt x="2118" y="20898"/>
                    <a:pt x="1059" y="19925"/>
                  </a:cubicBezTo>
                  <a:cubicBezTo>
                    <a:pt x="0" y="18952"/>
                    <a:pt x="0" y="17590"/>
                    <a:pt x="0" y="16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5632449" y="4749800"/>
              <a:ext cx="113672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9425" y="0"/>
                  </a:moveTo>
                  <a:cubicBezTo>
                    <a:pt x="11389" y="131"/>
                    <a:pt x="13353" y="262"/>
                    <a:pt x="15513" y="1113"/>
                  </a:cubicBezTo>
                  <a:cubicBezTo>
                    <a:pt x="17673" y="1964"/>
                    <a:pt x="20029" y="3535"/>
                    <a:pt x="20815" y="5891"/>
                  </a:cubicBezTo>
                  <a:cubicBezTo>
                    <a:pt x="21600" y="8247"/>
                    <a:pt x="20815" y="11389"/>
                    <a:pt x="17084" y="14138"/>
                  </a:cubicBezTo>
                  <a:cubicBezTo>
                    <a:pt x="13353" y="16887"/>
                    <a:pt x="6676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4191942" y="5388662"/>
              <a:ext cx="316559" cy="28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67" fill="norm" stroke="1" extrusionOk="0">
                  <a:moveTo>
                    <a:pt x="2528" y="189"/>
                  </a:moveTo>
                  <a:cubicBezTo>
                    <a:pt x="2528" y="995"/>
                    <a:pt x="2528" y="1801"/>
                    <a:pt x="3104" y="2204"/>
                  </a:cubicBezTo>
                  <a:cubicBezTo>
                    <a:pt x="3680" y="2607"/>
                    <a:pt x="4832" y="2607"/>
                    <a:pt x="6272" y="2446"/>
                  </a:cubicBezTo>
                  <a:cubicBezTo>
                    <a:pt x="7712" y="2285"/>
                    <a:pt x="9440" y="1963"/>
                    <a:pt x="10592" y="1479"/>
                  </a:cubicBezTo>
                  <a:cubicBezTo>
                    <a:pt x="11744" y="995"/>
                    <a:pt x="12320" y="351"/>
                    <a:pt x="12248" y="109"/>
                  </a:cubicBezTo>
                  <a:cubicBezTo>
                    <a:pt x="12176" y="-133"/>
                    <a:pt x="11456" y="28"/>
                    <a:pt x="10376" y="592"/>
                  </a:cubicBezTo>
                  <a:cubicBezTo>
                    <a:pt x="9296" y="1157"/>
                    <a:pt x="7856" y="2124"/>
                    <a:pt x="6920" y="2930"/>
                  </a:cubicBezTo>
                  <a:cubicBezTo>
                    <a:pt x="5984" y="3736"/>
                    <a:pt x="5552" y="4380"/>
                    <a:pt x="5624" y="5267"/>
                  </a:cubicBezTo>
                  <a:cubicBezTo>
                    <a:pt x="5696" y="6154"/>
                    <a:pt x="6272" y="7282"/>
                    <a:pt x="5840" y="8410"/>
                  </a:cubicBezTo>
                  <a:cubicBezTo>
                    <a:pt x="5408" y="9539"/>
                    <a:pt x="3968" y="10667"/>
                    <a:pt x="2960" y="11473"/>
                  </a:cubicBezTo>
                  <a:cubicBezTo>
                    <a:pt x="1952" y="12279"/>
                    <a:pt x="1376" y="12763"/>
                    <a:pt x="872" y="13568"/>
                  </a:cubicBezTo>
                  <a:cubicBezTo>
                    <a:pt x="368" y="14374"/>
                    <a:pt x="-64" y="15503"/>
                    <a:pt x="8" y="16309"/>
                  </a:cubicBezTo>
                  <a:cubicBezTo>
                    <a:pt x="80" y="17115"/>
                    <a:pt x="656" y="17598"/>
                    <a:pt x="2096" y="17840"/>
                  </a:cubicBezTo>
                  <a:cubicBezTo>
                    <a:pt x="3536" y="18082"/>
                    <a:pt x="5840" y="18082"/>
                    <a:pt x="7712" y="17598"/>
                  </a:cubicBezTo>
                  <a:cubicBezTo>
                    <a:pt x="9584" y="17115"/>
                    <a:pt x="11024" y="16148"/>
                    <a:pt x="11816" y="15261"/>
                  </a:cubicBezTo>
                  <a:cubicBezTo>
                    <a:pt x="12608" y="14374"/>
                    <a:pt x="12752" y="13568"/>
                    <a:pt x="12536" y="12521"/>
                  </a:cubicBezTo>
                  <a:cubicBezTo>
                    <a:pt x="12320" y="11473"/>
                    <a:pt x="11744" y="10183"/>
                    <a:pt x="11816" y="9942"/>
                  </a:cubicBezTo>
                  <a:cubicBezTo>
                    <a:pt x="11888" y="9700"/>
                    <a:pt x="12608" y="10506"/>
                    <a:pt x="14120" y="12440"/>
                  </a:cubicBezTo>
                  <a:cubicBezTo>
                    <a:pt x="15632" y="14374"/>
                    <a:pt x="17936" y="17437"/>
                    <a:pt x="19304" y="19130"/>
                  </a:cubicBezTo>
                  <a:cubicBezTo>
                    <a:pt x="20672" y="20822"/>
                    <a:pt x="21104" y="21145"/>
                    <a:pt x="21536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4431168" y="5549900"/>
              <a:ext cx="90032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366" y="0"/>
                  </a:moveTo>
                  <a:cubicBezTo>
                    <a:pt x="16343" y="1200"/>
                    <a:pt x="11319" y="2400"/>
                    <a:pt x="7301" y="5200"/>
                  </a:cubicBezTo>
                  <a:cubicBezTo>
                    <a:pt x="3282" y="8000"/>
                    <a:pt x="268" y="12400"/>
                    <a:pt x="17" y="15400"/>
                  </a:cubicBezTo>
                  <a:cubicBezTo>
                    <a:pt x="-234" y="18400"/>
                    <a:pt x="2278" y="20000"/>
                    <a:pt x="4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4545377" y="5476615"/>
              <a:ext cx="141568" cy="34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87" fill="norm" stroke="1" extrusionOk="0">
                  <a:moveTo>
                    <a:pt x="6755" y="5817"/>
                  </a:moveTo>
                  <a:cubicBezTo>
                    <a:pt x="5816" y="9417"/>
                    <a:pt x="4877" y="13017"/>
                    <a:pt x="4251" y="15350"/>
                  </a:cubicBezTo>
                  <a:cubicBezTo>
                    <a:pt x="3625" y="17683"/>
                    <a:pt x="3311" y="18750"/>
                    <a:pt x="2842" y="19683"/>
                  </a:cubicBezTo>
                  <a:cubicBezTo>
                    <a:pt x="2372" y="20617"/>
                    <a:pt x="1746" y="21417"/>
                    <a:pt x="1120" y="21483"/>
                  </a:cubicBezTo>
                  <a:cubicBezTo>
                    <a:pt x="494" y="21550"/>
                    <a:pt x="-132" y="20883"/>
                    <a:pt x="25" y="18350"/>
                  </a:cubicBezTo>
                  <a:cubicBezTo>
                    <a:pt x="181" y="15817"/>
                    <a:pt x="1120" y="11417"/>
                    <a:pt x="2685" y="8150"/>
                  </a:cubicBezTo>
                  <a:cubicBezTo>
                    <a:pt x="4251" y="4883"/>
                    <a:pt x="6442" y="2750"/>
                    <a:pt x="8320" y="1550"/>
                  </a:cubicBezTo>
                  <a:cubicBezTo>
                    <a:pt x="10198" y="350"/>
                    <a:pt x="11764" y="83"/>
                    <a:pt x="13329" y="17"/>
                  </a:cubicBezTo>
                  <a:cubicBezTo>
                    <a:pt x="14894" y="-50"/>
                    <a:pt x="16459" y="83"/>
                    <a:pt x="17711" y="483"/>
                  </a:cubicBezTo>
                  <a:cubicBezTo>
                    <a:pt x="18964" y="883"/>
                    <a:pt x="19903" y="1550"/>
                    <a:pt x="20529" y="2550"/>
                  </a:cubicBezTo>
                  <a:cubicBezTo>
                    <a:pt x="21155" y="3550"/>
                    <a:pt x="21468" y="4883"/>
                    <a:pt x="18338" y="6150"/>
                  </a:cubicBezTo>
                  <a:cubicBezTo>
                    <a:pt x="15207" y="7417"/>
                    <a:pt x="8633" y="8617"/>
                    <a:pt x="2059" y="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4853908" y="5420783"/>
              <a:ext cx="92742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21031" y="1612"/>
                  </a:moveTo>
                  <a:cubicBezTo>
                    <a:pt x="21031" y="806"/>
                    <a:pt x="21031" y="0"/>
                    <a:pt x="19831" y="0"/>
                  </a:cubicBezTo>
                  <a:cubicBezTo>
                    <a:pt x="18631" y="0"/>
                    <a:pt x="16231" y="806"/>
                    <a:pt x="12631" y="3707"/>
                  </a:cubicBezTo>
                  <a:cubicBezTo>
                    <a:pt x="9031" y="6609"/>
                    <a:pt x="4231" y="11606"/>
                    <a:pt x="1831" y="14669"/>
                  </a:cubicBezTo>
                  <a:cubicBezTo>
                    <a:pt x="-569" y="17731"/>
                    <a:pt x="-569" y="18860"/>
                    <a:pt x="1591" y="19827"/>
                  </a:cubicBezTo>
                  <a:cubicBezTo>
                    <a:pt x="3751" y="20794"/>
                    <a:pt x="8071" y="21600"/>
                    <a:pt x="11431" y="21600"/>
                  </a:cubicBezTo>
                  <a:cubicBezTo>
                    <a:pt x="14791" y="21600"/>
                    <a:pt x="17191" y="20794"/>
                    <a:pt x="19591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001537" y="5438557"/>
              <a:ext cx="118680" cy="25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30" fill="norm" stroke="1" extrusionOk="0">
                  <a:moveTo>
                    <a:pt x="398" y="5596"/>
                  </a:moveTo>
                  <a:cubicBezTo>
                    <a:pt x="25" y="4710"/>
                    <a:pt x="-347" y="3825"/>
                    <a:pt x="584" y="3028"/>
                  </a:cubicBezTo>
                  <a:cubicBezTo>
                    <a:pt x="1515" y="2232"/>
                    <a:pt x="3750" y="1523"/>
                    <a:pt x="6543" y="992"/>
                  </a:cubicBezTo>
                  <a:cubicBezTo>
                    <a:pt x="9336" y="461"/>
                    <a:pt x="12687" y="107"/>
                    <a:pt x="15294" y="19"/>
                  </a:cubicBezTo>
                  <a:cubicBezTo>
                    <a:pt x="17901" y="-70"/>
                    <a:pt x="19763" y="107"/>
                    <a:pt x="20508" y="1878"/>
                  </a:cubicBezTo>
                  <a:cubicBezTo>
                    <a:pt x="21253" y="3648"/>
                    <a:pt x="20881" y="7012"/>
                    <a:pt x="19391" y="10553"/>
                  </a:cubicBezTo>
                  <a:cubicBezTo>
                    <a:pt x="17901" y="14094"/>
                    <a:pt x="15294" y="17812"/>
                    <a:pt x="12687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031024" y="5549900"/>
              <a:ext cx="14422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659" y="21600"/>
                  </a:moveTo>
                  <a:cubicBezTo>
                    <a:pt x="42" y="18831"/>
                    <a:pt x="-575" y="16062"/>
                    <a:pt x="968" y="13846"/>
                  </a:cubicBezTo>
                  <a:cubicBezTo>
                    <a:pt x="2511" y="11631"/>
                    <a:pt x="6214" y="9969"/>
                    <a:pt x="9916" y="7754"/>
                  </a:cubicBezTo>
                  <a:cubicBezTo>
                    <a:pt x="13619" y="5538"/>
                    <a:pt x="17322" y="2769"/>
                    <a:pt x="210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5232399" y="5441950"/>
              <a:ext cx="70453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21600" fill="norm" stroke="1" extrusionOk="0">
                  <a:moveTo>
                    <a:pt x="0" y="0"/>
                  </a:moveTo>
                  <a:cubicBezTo>
                    <a:pt x="8400" y="3600"/>
                    <a:pt x="16800" y="7200"/>
                    <a:pt x="19200" y="10200"/>
                  </a:cubicBezTo>
                  <a:cubicBezTo>
                    <a:pt x="21600" y="13200"/>
                    <a:pt x="18000" y="15600"/>
                    <a:pt x="13800" y="17400"/>
                  </a:cubicBezTo>
                  <a:cubicBezTo>
                    <a:pt x="9600" y="19200"/>
                    <a:pt x="4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274025" y="6278627"/>
              <a:ext cx="135786" cy="13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0638" fill="norm" stroke="1" extrusionOk="0">
                  <a:moveTo>
                    <a:pt x="13672" y="5223"/>
                  </a:moveTo>
                  <a:cubicBezTo>
                    <a:pt x="13672" y="3562"/>
                    <a:pt x="13672" y="1900"/>
                    <a:pt x="12690" y="903"/>
                  </a:cubicBezTo>
                  <a:cubicBezTo>
                    <a:pt x="11708" y="-94"/>
                    <a:pt x="9744" y="-426"/>
                    <a:pt x="7617" y="737"/>
                  </a:cubicBezTo>
                  <a:cubicBezTo>
                    <a:pt x="5490" y="1900"/>
                    <a:pt x="3199" y="4559"/>
                    <a:pt x="1726" y="7051"/>
                  </a:cubicBezTo>
                  <a:cubicBezTo>
                    <a:pt x="254" y="9543"/>
                    <a:pt x="-401" y="11869"/>
                    <a:pt x="254" y="14362"/>
                  </a:cubicBezTo>
                  <a:cubicBezTo>
                    <a:pt x="908" y="16854"/>
                    <a:pt x="2872" y="19512"/>
                    <a:pt x="6144" y="20343"/>
                  </a:cubicBezTo>
                  <a:cubicBezTo>
                    <a:pt x="9417" y="21174"/>
                    <a:pt x="13999" y="20177"/>
                    <a:pt x="16781" y="18183"/>
                  </a:cubicBezTo>
                  <a:cubicBezTo>
                    <a:pt x="19563" y="16189"/>
                    <a:pt x="20544" y="13199"/>
                    <a:pt x="20872" y="10872"/>
                  </a:cubicBezTo>
                  <a:cubicBezTo>
                    <a:pt x="21199" y="8546"/>
                    <a:pt x="20872" y="6885"/>
                    <a:pt x="19890" y="5888"/>
                  </a:cubicBezTo>
                  <a:cubicBezTo>
                    <a:pt x="18908" y="4891"/>
                    <a:pt x="17272" y="4559"/>
                    <a:pt x="16781" y="4891"/>
                  </a:cubicBezTo>
                  <a:cubicBezTo>
                    <a:pt x="16290" y="5223"/>
                    <a:pt x="16944" y="6220"/>
                    <a:pt x="17599" y="7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455255" y="6275013"/>
              <a:ext cx="211995" cy="20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70" fill="norm" stroke="1" extrusionOk="0">
                  <a:moveTo>
                    <a:pt x="247" y="5112"/>
                  </a:moveTo>
                  <a:cubicBezTo>
                    <a:pt x="33" y="3584"/>
                    <a:pt x="-181" y="2057"/>
                    <a:pt x="247" y="1075"/>
                  </a:cubicBezTo>
                  <a:cubicBezTo>
                    <a:pt x="674" y="93"/>
                    <a:pt x="1744" y="-343"/>
                    <a:pt x="3562" y="312"/>
                  </a:cubicBezTo>
                  <a:cubicBezTo>
                    <a:pt x="5379" y="966"/>
                    <a:pt x="7946" y="2712"/>
                    <a:pt x="9229" y="6093"/>
                  </a:cubicBezTo>
                  <a:cubicBezTo>
                    <a:pt x="10512" y="9475"/>
                    <a:pt x="10512" y="14493"/>
                    <a:pt x="10084" y="17439"/>
                  </a:cubicBezTo>
                  <a:cubicBezTo>
                    <a:pt x="9657" y="20384"/>
                    <a:pt x="8801" y="21257"/>
                    <a:pt x="8267" y="21039"/>
                  </a:cubicBezTo>
                  <a:cubicBezTo>
                    <a:pt x="7732" y="20821"/>
                    <a:pt x="7518" y="19512"/>
                    <a:pt x="8373" y="16348"/>
                  </a:cubicBezTo>
                  <a:cubicBezTo>
                    <a:pt x="9229" y="13184"/>
                    <a:pt x="11154" y="8166"/>
                    <a:pt x="12544" y="5112"/>
                  </a:cubicBezTo>
                  <a:cubicBezTo>
                    <a:pt x="13934" y="2057"/>
                    <a:pt x="14789" y="966"/>
                    <a:pt x="16179" y="530"/>
                  </a:cubicBezTo>
                  <a:cubicBezTo>
                    <a:pt x="17569" y="93"/>
                    <a:pt x="19494" y="312"/>
                    <a:pt x="21419" y="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382571" y="6993069"/>
              <a:ext cx="197571" cy="37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01" fill="norm" stroke="1" extrusionOk="0">
                  <a:moveTo>
                    <a:pt x="10417" y="999"/>
                  </a:moveTo>
                  <a:cubicBezTo>
                    <a:pt x="9280" y="755"/>
                    <a:pt x="8144" y="511"/>
                    <a:pt x="7234" y="633"/>
                  </a:cubicBezTo>
                  <a:cubicBezTo>
                    <a:pt x="6325" y="755"/>
                    <a:pt x="5643" y="1243"/>
                    <a:pt x="4392" y="3440"/>
                  </a:cubicBezTo>
                  <a:cubicBezTo>
                    <a:pt x="3142" y="5637"/>
                    <a:pt x="1323" y="9542"/>
                    <a:pt x="527" y="12409"/>
                  </a:cubicBezTo>
                  <a:cubicBezTo>
                    <a:pt x="-269" y="15277"/>
                    <a:pt x="-42" y="17108"/>
                    <a:pt x="413" y="18267"/>
                  </a:cubicBezTo>
                  <a:cubicBezTo>
                    <a:pt x="868" y="19426"/>
                    <a:pt x="1550" y="19915"/>
                    <a:pt x="2573" y="20220"/>
                  </a:cubicBezTo>
                  <a:cubicBezTo>
                    <a:pt x="3596" y="20525"/>
                    <a:pt x="4960" y="20647"/>
                    <a:pt x="7007" y="19915"/>
                  </a:cubicBezTo>
                  <a:cubicBezTo>
                    <a:pt x="9053" y="19182"/>
                    <a:pt x="11782" y="17596"/>
                    <a:pt x="13942" y="15033"/>
                  </a:cubicBezTo>
                  <a:cubicBezTo>
                    <a:pt x="16102" y="12470"/>
                    <a:pt x="17693" y="8932"/>
                    <a:pt x="18375" y="6491"/>
                  </a:cubicBezTo>
                  <a:cubicBezTo>
                    <a:pt x="19057" y="4050"/>
                    <a:pt x="18830" y="2708"/>
                    <a:pt x="18262" y="1732"/>
                  </a:cubicBezTo>
                  <a:cubicBezTo>
                    <a:pt x="17693" y="755"/>
                    <a:pt x="16784" y="145"/>
                    <a:pt x="14510" y="23"/>
                  </a:cubicBezTo>
                  <a:cubicBezTo>
                    <a:pt x="12236" y="-99"/>
                    <a:pt x="8598" y="267"/>
                    <a:pt x="5984" y="1121"/>
                  </a:cubicBezTo>
                  <a:cubicBezTo>
                    <a:pt x="3369" y="1976"/>
                    <a:pt x="1777" y="3318"/>
                    <a:pt x="1209" y="4599"/>
                  </a:cubicBezTo>
                  <a:cubicBezTo>
                    <a:pt x="640" y="5881"/>
                    <a:pt x="1095" y="7101"/>
                    <a:pt x="3255" y="8382"/>
                  </a:cubicBezTo>
                  <a:cubicBezTo>
                    <a:pt x="5415" y="9664"/>
                    <a:pt x="9280" y="11006"/>
                    <a:pt x="12236" y="12165"/>
                  </a:cubicBezTo>
                  <a:cubicBezTo>
                    <a:pt x="15192" y="13325"/>
                    <a:pt x="17238" y="14301"/>
                    <a:pt x="18603" y="15216"/>
                  </a:cubicBezTo>
                  <a:cubicBezTo>
                    <a:pt x="19967" y="16132"/>
                    <a:pt x="20649" y="16986"/>
                    <a:pt x="20990" y="17718"/>
                  </a:cubicBezTo>
                  <a:cubicBezTo>
                    <a:pt x="21331" y="18450"/>
                    <a:pt x="21331" y="19060"/>
                    <a:pt x="20763" y="19670"/>
                  </a:cubicBezTo>
                  <a:cubicBezTo>
                    <a:pt x="20194" y="20281"/>
                    <a:pt x="19057" y="20891"/>
                    <a:pt x="1792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746250" y="7080250"/>
              <a:ext cx="6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739900" y="72517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203450" y="7043147"/>
              <a:ext cx="38100" cy="30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2164"/>
                  </a:moveTo>
                  <a:cubicBezTo>
                    <a:pt x="1200" y="1122"/>
                    <a:pt x="2400" y="79"/>
                    <a:pt x="4200" y="4"/>
                  </a:cubicBezTo>
                  <a:cubicBezTo>
                    <a:pt x="6000" y="-70"/>
                    <a:pt x="8400" y="824"/>
                    <a:pt x="11400" y="3505"/>
                  </a:cubicBezTo>
                  <a:cubicBezTo>
                    <a:pt x="14400" y="6187"/>
                    <a:pt x="18000" y="10656"/>
                    <a:pt x="19800" y="13709"/>
                  </a:cubicBezTo>
                  <a:cubicBezTo>
                    <a:pt x="21600" y="16763"/>
                    <a:pt x="21600" y="18402"/>
                    <a:pt x="21600" y="19593"/>
                  </a:cubicBezTo>
                  <a:cubicBezTo>
                    <a:pt x="21600" y="20785"/>
                    <a:pt x="21600" y="21530"/>
                    <a:pt x="21600" y="21530"/>
                  </a:cubicBezTo>
                  <a:cubicBezTo>
                    <a:pt x="21600" y="21530"/>
                    <a:pt x="21600" y="20785"/>
                    <a:pt x="21600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2209799" y="6991879"/>
              <a:ext cx="197975" cy="379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96" fill="norm" stroke="1" extrusionOk="0">
                  <a:moveTo>
                    <a:pt x="3340" y="17155"/>
                  </a:moveTo>
                  <a:cubicBezTo>
                    <a:pt x="2004" y="12739"/>
                    <a:pt x="668" y="8324"/>
                    <a:pt x="334" y="5520"/>
                  </a:cubicBezTo>
                  <a:cubicBezTo>
                    <a:pt x="0" y="2715"/>
                    <a:pt x="668" y="1522"/>
                    <a:pt x="1559" y="806"/>
                  </a:cubicBezTo>
                  <a:cubicBezTo>
                    <a:pt x="2449" y="90"/>
                    <a:pt x="3563" y="-149"/>
                    <a:pt x="5233" y="90"/>
                  </a:cubicBezTo>
                  <a:cubicBezTo>
                    <a:pt x="6903" y="328"/>
                    <a:pt x="9130" y="1044"/>
                    <a:pt x="12136" y="3133"/>
                  </a:cubicBezTo>
                  <a:cubicBezTo>
                    <a:pt x="15142" y="5221"/>
                    <a:pt x="18928" y="8682"/>
                    <a:pt x="20264" y="11427"/>
                  </a:cubicBezTo>
                  <a:cubicBezTo>
                    <a:pt x="21600" y="14171"/>
                    <a:pt x="20487" y="16200"/>
                    <a:pt x="17703" y="17752"/>
                  </a:cubicBezTo>
                  <a:cubicBezTo>
                    <a:pt x="14920" y="19303"/>
                    <a:pt x="10466" y="20377"/>
                    <a:pt x="7682" y="20914"/>
                  </a:cubicBezTo>
                  <a:cubicBezTo>
                    <a:pt x="4899" y="21451"/>
                    <a:pt x="3786" y="21451"/>
                    <a:pt x="2561" y="21332"/>
                  </a:cubicBezTo>
                  <a:cubicBezTo>
                    <a:pt x="1336" y="21212"/>
                    <a:pt x="0" y="20974"/>
                    <a:pt x="0" y="20675"/>
                  </a:cubicBezTo>
                  <a:cubicBezTo>
                    <a:pt x="0" y="20377"/>
                    <a:pt x="1336" y="20019"/>
                    <a:pt x="2672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500677" y="7264400"/>
              <a:ext cx="1392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00"/>
                    <a:pt x="1783" y="11400"/>
                    <a:pt x="240" y="15000"/>
                  </a:cubicBezTo>
                  <a:cubicBezTo>
                    <a:pt x="-1303" y="18600"/>
                    <a:pt x="4868" y="201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628900" y="7194550"/>
              <a:ext cx="76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2641600" y="725805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890696" y="6951092"/>
              <a:ext cx="157304" cy="36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32" fill="norm" stroke="1" extrusionOk="0">
                  <a:moveTo>
                    <a:pt x="21403" y="2348"/>
                  </a:moveTo>
                  <a:cubicBezTo>
                    <a:pt x="19099" y="1607"/>
                    <a:pt x="16795" y="866"/>
                    <a:pt x="14923" y="434"/>
                  </a:cubicBezTo>
                  <a:cubicBezTo>
                    <a:pt x="13051" y="2"/>
                    <a:pt x="11611" y="-121"/>
                    <a:pt x="10603" y="126"/>
                  </a:cubicBezTo>
                  <a:cubicBezTo>
                    <a:pt x="9595" y="373"/>
                    <a:pt x="9019" y="990"/>
                    <a:pt x="8731" y="2409"/>
                  </a:cubicBezTo>
                  <a:cubicBezTo>
                    <a:pt x="8443" y="3829"/>
                    <a:pt x="8443" y="6050"/>
                    <a:pt x="8587" y="7470"/>
                  </a:cubicBezTo>
                  <a:cubicBezTo>
                    <a:pt x="8731" y="8889"/>
                    <a:pt x="9019" y="9506"/>
                    <a:pt x="8443" y="10062"/>
                  </a:cubicBezTo>
                  <a:cubicBezTo>
                    <a:pt x="7867" y="10617"/>
                    <a:pt x="6427" y="11111"/>
                    <a:pt x="6427" y="11420"/>
                  </a:cubicBezTo>
                  <a:cubicBezTo>
                    <a:pt x="6427" y="11728"/>
                    <a:pt x="7867" y="11852"/>
                    <a:pt x="8731" y="12222"/>
                  </a:cubicBezTo>
                  <a:cubicBezTo>
                    <a:pt x="9595" y="12592"/>
                    <a:pt x="9883" y="13209"/>
                    <a:pt x="9163" y="14012"/>
                  </a:cubicBezTo>
                  <a:cubicBezTo>
                    <a:pt x="8443" y="14814"/>
                    <a:pt x="6715" y="15801"/>
                    <a:pt x="4987" y="16727"/>
                  </a:cubicBezTo>
                  <a:cubicBezTo>
                    <a:pt x="3259" y="17653"/>
                    <a:pt x="1531" y="18517"/>
                    <a:pt x="667" y="19257"/>
                  </a:cubicBezTo>
                  <a:cubicBezTo>
                    <a:pt x="-197" y="19998"/>
                    <a:pt x="-197" y="20615"/>
                    <a:pt x="523" y="20985"/>
                  </a:cubicBezTo>
                  <a:cubicBezTo>
                    <a:pt x="1243" y="21356"/>
                    <a:pt x="2683" y="21479"/>
                    <a:pt x="4843" y="21417"/>
                  </a:cubicBezTo>
                  <a:cubicBezTo>
                    <a:pt x="7003" y="21356"/>
                    <a:pt x="9883" y="21109"/>
                    <a:pt x="12763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098800" y="7067550"/>
              <a:ext cx="1397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200"/>
                    <a:pt x="11782" y="10400"/>
                    <a:pt x="15218" y="13500"/>
                  </a:cubicBezTo>
                  <a:cubicBezTo>
                    <a:pt x="18655" y="16600"/>
                    <a:pt x="19636" y="17600"/>
                    <a:pt x="20291" y="18600"/>
                  </a:cubicBezTo>
                  <a:cubicBezTo>
                    <a:pt x="20945" y="19600"/>
                    <a:pt x="21273" y="20600"/>
                    <a:pt x="21436" y="211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124200" y="7042150"/>
              <a:ext cx="1587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4696"/>
                    <a:pt x="11232" y="9391"/>
                    <a:pt x="7632" y="12991"/>
                  </a:cubicBezTo>
                  <a:cubicBezTo>
                    <a:pt x="4032" y="16591"/>
                    <a:pt x="2016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3271471" y="7251700"/>
              <a:ext cx="49580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972" fill="norm" stroke="1" extrusionOk="0">
                  <a:moveTo>
                    <a:pt x="7581" y="0"/>
                  </a:moveTo>
                  <a:cubicBezTo>
                    <a:pt x="4881" y="3375"/>
                    <a:pt x="2181" y="6750"/>
                    <a:pt x="831" y="10462"/>
                  </a:cubicBezTo>
                  <a:cubicBezTo>
                    <a:pt x="-519" y="14175"/>
                    <a:pt x="-519" y="18225"/>
                    <a:pt x="3081" y="19912"/>
                  </a:cubicBezTo>
                  <a:cubicBezTo>
                    <a:pt x="6681" y="21600"/>
                    <a:pt x="13881" y="20925"/>
                    <a:pt x="2108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3448050" y="7270750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3803650" y="72580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4095750" y="7023100"/>
              <a:ext cx="2349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6" y="3750"/>
                    <a:pt x="8173" y="7500"/>
                    <a:pt x="11773" y="11100"/>
                  </a:cubicBezTo>
                  <a:cubicBezTo>
                    <a:pt x="15373" y="14700"/>
                    <a:pt x="18486" y="18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4184650" y="7004050"/>
              <a:ext cx="1651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263"/>
                    <a:pt x="15508" y="2526"/>
                    <a:pt x="12462" y="4926"/>
                  </a:cubicBezTo>
                  <a:cubicBezTo>
                    <a:pt x="9415" y="7326"/>
                    <a:pt x="6369" y="10863"/>
                    <a:pt x="4292" y="13832"/>
                  </a:cubicBezTo>
                  <a:cubicBezTo>
                    <a:pt x="2215" y="16800"/>
                    <a:pt x="1108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364566" y="7201847"/>
              <a:ext cx="118534" cy="13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4243" y="6727"/>
                  </a:moveTo>
                  <a:cubicBezTo>
                    <a:pt x="3086" y="9999"/>
                    <a:pt x="1929" y="13272"/>
                    <a:pt x="1157" y="16054"/>
                  </a:cubicBezTo>
                  <a:cubicBezTo>
                    <a:pt x="386" y="18836"/>
                    <a:pt x="0" y="21127"/>
                    <a:pt x="0" y="21290"/>
                  </a:cubicBezTo>
                  <a:cubicBezTo>
                    <a:pt x="0" y="21454"/>
                    <a:pt x="386" y="19490"/>
                    <a:pt x="1929" y="15890"/>
                  </a:cubicBezTo>
                  <a:cubicBezTo>
                    <a:pt x="3471" y="12290"/>
                    <a:pt x="6171" y="7054"/>
                    <a:pt x="8293" y="3945"/>
                  </a:cubicBezTo>
                  <a:cubicBezTo>
                    <a:pt x="10414" y="836"/>
                    <a:pt x="11957" y="-146"/>
                    <a:pt x="13500" y="18"/>
                  </a:cubicBezTo>
                  <a:cubicBezTo>
                    <a:pt x="15043" y="181"/>
                    <a:pt x="16586" y="1490"/>
                    <a:pt x="17550" y="4109"/>
                  </a:cubicBezTo>
                  <a:cubicBezTo>
                    <a:pt x="18514" y="6727"/>
                    <a:pt x="18900" y="10654"/>
                    <a:pt x="19479" y="13436"/>
                  </a:cubicBezTo>
                  <a:cubicBezTo>
                    <a:pt x="20057" y="16218"/>
                    <a:pt x="20829" y="17854"/>
                    <a:pt x="21600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4565649" y="6927897"/>
              <a:ext cx="84668" cy="45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3240" y="1192"/>
                  </a:moveTo>
                  <a:cubicBezTo>
                    <a:pt x="4860" y="694"/>
                    <a:pt x="6480" y="197"/>
                    <a:pt x="8640" y="47"/>
                  </a:cubicBezTo>
                  <a:cubicBezTo>
                    <a:pt x="10800" y="-102"/>
                    <a:pt x="13500" y="97"/>
                    <a:pt x="16200" y="694"/>
                  </a:cubicBezTo>
                  <a:cubicBezTo>
                    <a:pt x="18900" y="1292"/>
                    <a:pt x="21600" y="2287"/>
                    <a:pt x="21600" y="3481"/>
                  </a:cubicBezTo>
                  <a:cubicBezTo>
                    <a:pt x="21600" y="4676"/>
                    <a:pt x="18900" y="6069"/>
                    <a:pt x="15660" y="7115"/>
                  </a:cubicBezTo>
                  <a:cubicBezTo>
                    <a:pt x="12420" y="8160"/>
                    <a:pt x="8640" y="8857"/>
                    <a:pt x="6750" y="9454"/>
                  </a:cubicBezTo>
                  <a:cubicBezTo>
                    <a:pt x="4860" y="10051"/>
                    <a:pt x="4860" y="10549"/>
                    <a:pt x="7020" y="11494"/>
                  </a:cubicBezTo>
                  <a:cubicBezTo>
                    <a:pt x="9180" y="12440"/>
                    <a:pt x="13500" y="13833"/>
                    <a:pt x="15660" y="15227"/>
                  </a:cubicBezTo>
                  <a:cubicBezTo>
                    <a:pt x="17820" y="16621"/>
                    <a:pt x="17820" y="18014"/>
                    <a:pt x="14850" y="19059"/>
                  </a:cubicBezTo>
                  <a:cubicBezTo>
                    <a:pt x="11880" y="20104"/>
                    <a:pt x="5940" y="20801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198138" y="7019695"/>
              <a:ext cx="123162" cy="27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372" fill="norm" stroke="1" extrusionOk="0">
                  <a:moveTo>
                    <a:pt x="20947" y="16954"/>
                  </a:moveTo>
                  <a:cubicBezTo>
                    <a:pt x="16267" y="13354"/>
                    <a:pt x="11587" y="9754"/>
                    <a:pt x="9247" y="7054"/>
                  </a:cubicBezTo>
                  <a:cubicBezTo>
                    <a:pt x="6907" y="4354"/>
                    <a:pt x="6907" y="2554"/>
                    <a:pt x="7627" y="1408"/>
                  </a:cubicBezTo>
                  <a:cubicBezTo>
                    <a:pt x="8347" y="263"/>
                    <a:pt x="9787" y="-228"/>
                    <a:pt x="12667" y="99"/>
                  </a:cubicBezTo>
                  <a:cubicBezTo>
                    <a:pt x="15547" y="427"/>
                    <a:pt x="19867" y="1572"/>
                    <a:pt x="19687" y="4272"/>
                  </a:cubicBezTo>
                  <a:cubicBezTo>
                    <a:pt x="19507" y="6972"/>
                    <a:pt x="14827" y="11227"/>
                    <a:pt x="11047" y="13845"/>
                  </a:cubicBezTo>
                  <a:cubicBezTo>
                    <a:pt x="7267" y="16463"/>
                    <a:pt x="4387" y="17445"/>
                    <a:pt x="2407" y="18345"/>
                  </a:cubicBezTo>
                  <a:cubicBezTo>
                    <a:pt x="427" y="19245"/>
                    <a:pt x="-653" y="20063"/>
                    <a:pt x="427" y="20472"/>
                  </a:cubicBezTo>
                  <a:cubicBezTo>
                    <a:pt x="1507" y="20881"/>
                    <a:pt x="4747" y="20881"/>
                    <a:pt x="8167" y="20963"/>
                  </a:cubicBezTo>
                  <a:cubicBezTo>
                    <a:pt x="11587" y="21045"/>
                    <a:pt x="15187" y="21208"/>
                    <a:pt x="18787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032500" y="6999452"/>
              <a:ext cx="32301" cy="296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473" fill="norm" stroke="1" extrusionOk="0">
                  <a:moveTo>
                    <a:pt x="0" y="1711"/>
                  </a:moveTo>
                  <a:cubicBezTo>
                    <a:pt x="0" y="945"/>
                    <a:pt x="0" y="179"/>
                    <a:pt x="2700" y="26"/>
                  </a:cubicBezTo>
                  <a:cubicBezTo>
                    <a:pt x="5400" y="-127"/>
                    <a:pt x="10800" y="333"/>
                    <a:pt x="14850" y="2860"/>
                  </a:cubicBezTo>
                  <a:cubicBezTo>
                    <a:pt x="18900" y="5388"/>
                    <a:pt x="21600" y="9984"/>
                    <a:pt x="20250" y="13430"/>
                  </a:cubicBezTo>
                  <a:cubicBezTo>
                    <a:pt x="18900" y="16877"/>
                    <a:pt x="13500" y="19175"/>
                    <a:pt x="81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019800" y="6947688"/>
              <a:ext cx="154477" cy="32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0918" fill="norm" stroke="1" extrusionOk="0">
                  <a:moveTo>
                    <a:pt x="0" y="8100"/>
                  </a:moveTo>
                  <a:cubicBezTo>
                    <a:pt x="568" y="5655"/>
                    <a:pt x="1137" y="3210"/>
                    <a:pt x="2842" y="1648"/>
                  </a:cubicBezTo>
                  <a:cubicBezTo>
                    <a:pt x="4547" y="85"/>
                    <a:pt x="7389" y="-594"/>
                    <a:pt x="10942" y="629"/>
                  </a:cubicBezTo>
                  <a:cubicBezTo>
                    <a:pt x="14495" y="1851"/>
                    <a:pt x="18758" y="4976"/>
                    <a:pt x="20179" y="8100"/>
                  </a:cubicBezTo>
                  <a:cubicBezTo>
                    <a:pt x="21600" y="11225"/>
                    <a:pt x="20179" y="14349"/>
                    <a:pt x="17621" y="16455"/>
                  </a:cubicBezTo>
                  <a:cubicBezTo>
                    <a:pt x="15063" y="18561"/>
                    <a:pt x="11368" y="19648"/>
                    <a:pt x="8668" y="20259"/>
                  </a:cubicBezTo>
                  <a:cubicBezTo>
                    <a:pt x="5968" y="20870"/>
                    <a:pt x="4263" y="21006"/>
                    <a:pt x="3979" y="20870"/>
                  </a:cubicBezTo>
                  <a:cubicBezTo>
                    <a:pt x="3695" y="20734"/>
                    <a:pt x="4832" y="20327"/>
                    <a:pt x="5968" y="19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238054" y="7194005"/>
              <a:ext cx="124647" cy="12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40" fill="norm" stroke="1" extrusionOk="0">
                  <a:moveTo>
                    <a:pt x="679" y="6465"/>
                  </a:moveTo>
                  <a:cubicBezTo>
                    <a:pt x="679" y="4694"/>
                    <a:pt x="679" y="2924"/>
                    <a:pt x="1579" y="1685"/>
                  </a:cubicBezTo>
                  <a:cubicBezTo>
                    <a:pt x="2479" y="445"/>
                    <a:pt x="4279" y="-263"/>
                    <a:pt x="5719" y="91"/>
                  </a:cubicBezTo>
                  <a:cubicBezTo>
                    <a:pt x="7159" y="445"/>
                    <a:pt x="8239" y="1862"/>
                    <a:pt x="8779" y="3455"/>
                  </a:cubicBezTo>
                  <a:cubicBezTo>
                    <a:pt x="9319" y="5048"/>
                    <a:pt x="9319" y="6819"/>
                    <a:pt x="8059" y="9121"/>
                  </a:cubicBezTo>
                  <a:cubicBezTo>
                    <a:pt x="6799" y="11422"/>
                    <a:pt x="4279" y="14255"/>
                    <a:pt x="2479" y="16380"/>
                  </a:cubicBezTo>
                  <a:cubicBezTo>
                    <a:pt x="679" y="18504"/>
                    <a:pt x="-401" y="19921"/>
                    <a:pt x="139" y="20629"/>
                  </a:cubicBezTo>
                  <a:cubicBezTo>
                    <a:pt x="679" y="21337"/>
                    <a:pt x="2839" y="21337"/>
                    <a:pt x="6619" y="20452"/>
                  </a:cubicBezTo>
                  <a:cubicBezTo>
                    <a:pt x="10399" y="19567"/>
                    <a:pt x="15799" y="17796"/>
                    <a:pt x="21199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432549" y="70612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432549" y="7169150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770189" y="6835685"/>
              <a:ext cx="151311" cy="40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48" fill="norm" stroke="1" extrusionOk="0">
                  <a:moveTo>
                    <a:pt x="21446" y="2563"/>
                  </a:moveTo>
                  <a:cubicBezTo>
                    <a:pt x="21446" y="1994"/>
                    <a:pt x="21446" y="1426"/>
                    <a:pt x="20696" y="914"/>
                  </a:cubicBezTo>
                  <a:cubicBezTo>
                    <a:pt x="19946" y="403"/>
                    <a:pt x="18446" y="-52"/>
                    <a:pt x="17246" y="5"/>
                  </a:cubicBezTo>
                  <a:cubicBezTo>
                    <a:pt x="16046" y="62"/>
                    <a:pt x="15146" y="630"/>
                    <a:pt x="14846" y="1881"/>
                  </a:cubicBezTo>
                  <a:cubicBezTo>
                    <a:pt x="14546" y="3131"/>
                    <a:pt x="14846" y="5064"/>
                    <a:pt x="15146" y="6599"/>
                  </a:cubicBezTo>
                  <a:cubicBezTo>
                    <a:pt x="15446" y="8133"/>
                    <a:pt x="15746" y="9270"/>
                    <a:pt x="15596" y="10123"/>
                  </a:cubicBezTo>
                  <a:cubicBezTo>
                    <a:pt x="15446" y="10975"/>
                    <a:pt x="14846" y="11544"/>
                    <a:pt x="13796" y="11885"/>
                  </a:cubicBezTo>
                  <a:cubicBezTo>
                    <a:pt x="12746" y="12226"/>
                    <a:pt x="11246" y="12340"/>
                    <a:pt x="9896" y="12169"/>
                  </a:cubicBezTo>
                  <a:cubicBezTo>
                    <a:pt x="8546" y="11999"/>
                    <a:pt x="7346" y="11544"/>
                    <a:pt x="7346" y="11487"/>
                  </a:cubicBezTo>
                  <a:cubicBezTo>
                    <a:pt x="7346" y="11430"/>
                    <a:pt x="8546" y="11771"/>
                    <a:pt x="8996" y="12226"/>
                  </a:cubicBezTo>
                  <a:cubicBezTo>
                    <a:pt x="9446" y="12681"/>
                    <a:pt x="9146" y="13249"/>
                    <a:pt x="7946" y="14215"/>
                  </a:cubicBezTo>
                  <a:cubicBezTo>
                    <a:pt x="6746" y="15182"/>
                    <a:pt x="4646" y="16546"/>
                    <a:pt x="3146" y="17512"/>
                  </a:cubicBezTo>
                  <a:cubicBezTo>
                    <a:pt x="1646" y="18479"/>
                    <a:pt x="746" y="19047"/>
                    <a:pt x="296" y="19615"/>
                  </a:cubicBezTo>
                  <a:cubicBezTo>
                    <a:pt x="-154" y="20184"/>
                    <a:pt x="-154" y="20752"/>
                    <a:pt x="746" y="21093"/>
                  </a:cubicBezTo>
                  <a:cubicBezTo>
                    <a:pt x="1646" y="21434"/>
                    <a:pt x="3446" y="21548"/>
                    <a:pt x="6296" y="21548"/>
                  </a:cubicBezTo>
                  <a:cubicBezTo>
                    <a:pt x="9146" y="21548"/>
                    <a:pt x="13046" y="21434"/>
                    <a:pt x="16946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010763" y="6937602"/>
              <a:ext cx="126637" cy="15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37" fill="norm" stroke="1" extrusionOk="0">
                  <a:moveTo>
                    <a:pt x="1001" y="2993"/>
                  </a:moveTo>
                  <a:cubicBezTo>
                    <a:pt x="293" y="1265"/>
                    <a:pt x="-415" y="-463"/>
                    <a:pt x="293" y="113"/>
                  </a:cubicBezTo>
                  <a:cubicBezTo>
                    <a:pt x="1001" y="689"/>
                    <a:pt x="3126" y="3569"/>
                    <a:pt x="6844" y="7457"/>
                  </a:cubicBezTo>
                  <a:cubicBezTo>
                    <a:pt x="10562" y="11345"/>
                    <a:pt x="15874" y="16241"/>
                    <a:pt x="21185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105650" y="6944479"/>
              <a:ext cx="91894" cy="28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62" fill="norm" stroke="1" extrusionOk="0">
                  <a:moveTo>
                    <a:pt x="20618" y="2119"/>
                  </a:moveTo>
                  <a:cubicBezTo>
                    <a:pt x="21109" y="1152"/>
                    <a:pt x="21600" y="184"/>
                    <a:pt x="21109" y="23"/>
                  </a:cubicBezTo>
                  <a:cubicBezTo>
                    <a:pt x="20618" y="-138"/>
                    <a:pt x="19145" y="507"/>
                    <a:pt x="15955" y="3086"/>
                  </a:cubicBezTo>
                  <a:cubicBezTo>
                    <a:pt x="12764" y="5665"/>
                    <a:pt x="7855" y="10178"/>
                    <a:pt x="4909" y="13563"/>
                  </a:cubicBezTo>
                  <a:cubicBezTo>
                    <a:pt x="1964" y="16949"/>
                    <a:pt x="982" y="19205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7219950" y="7156450"/>
              <a:ext cx="317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26"/>
                    <a:pt x="7200" y="9853"/>
                    <a:pt x="3600" y="13453"/>
                  </a:cubicBezTo>
                  <a:cubicBezTo>
                    <a:pt x="0" y="17053"/>
                    <a:pt x="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7391400" y="7191556"/>
              <a:ext cx="1651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046" y="11918"/>
                    <a:pt x="6092" y="3818"/>
                    <a:pt x="9692" y="1118"/>
                  </a:cubicBezTo>
                  <a:cubicBezTo>
                    <a:pt x="13292" y="-1582"/>
                    <a:pt x="1744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7677150" y="718185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8089900" y="6902450"/>
              <a:ext cx="1333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3337"/>
                    <a:pt x="8914" y="6673"/>
                    <a:pt x="12000" y="9659"/>
                  </a:cubicBezTo>
                  <a:cubicBezTo>
                    <a:pt x="15086" y="12644"/>
                    <a:pt x="16800" y="15278"/>
                    <a:pt x="18171" y="17210"/>
                  </a:cubicBezTo>
                  <a:cubicBezTo>
                    <a:pt x="19543" y="19141"/>
                    <a:pt x="20571" y="20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8140700" y="6946900"/>
              <a:ext cx="1587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20"/>
                    <a:pt x="18720" y="240"/>
                    <a:pt x="16992" y="1560"/>
                  </a:cubicBezTo>
                  <a:cubicBezTo>
                    <a:pt x="15264" y="2880"/>
                    <a:pt x="13248" y="5400"/>
                    <a:pt x="10512" y="8400"/>
                  </a:cubicBezTo>
                  <a:cubicBezTo>
                    <a:pt x="7776" y="11400"/>
                    <a:pt x="4320" y="14880"/>
                    <a:pt x="2448" y="17160"/>
                  </a:cubicBezTo>
                  <a:cubicBezTo>
                    <a:pt x="576" y="19440"/>
                    <a:pt x="288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8280400" y="7174980"/>
              <a:ext cx="199844" cy="11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04" fill="norm" stroke="1" extrusionOk="0">
                  <a:moveTo>
                    <a:pt x="2046" y="7166"/>
                  </a:moveTo>
                  <a:cubicBezTo>
                    <a:pt x="1819" y="9129"/>
                    <a:pt x="1592" y="11093"/>
                    <a:pt x="1137" y="13842"/>
                  </a:cubicBezTo>
                  <a:cubicBezTo>
                    <a:pt x="682" y="16591"/>
                    <a:pt x="0" y="20126"/>
                    <a:pt x="0" y="20715"/>
                  </a:cubicBezTo>
                  <a:cubicBezTo>
                    <a:pt x="0" y="21304"/>
                    <a:pt x="682" y="18948"/>
                    <a:pt x="1933" y="15413"/>
                  </a:cubicBezTo>
                  <a:cubicBezTo>
                    <a:pt x="3183" y="11879"/>
                    <a:pt x="5002" y="7166"/>
                    <a:pt x="6480" y="4220"/>
                  </a:cubicBezTo>
                  <a:cubicBezTo>
                    <a:pt x="7958" y="1275"/>
                    <a:pt x="9095" y="97"/>
                    <a:pt x="9777" y="489"/>
                  </a:cubicBezTo>
                  <a:cubicBezTo>
                    <a:pt x="10459" y="882"/>
                    <a:pt x="10686" y="2846"/>
                    <a:pt x="10800" y="5006"/>
                  </a:cubicBezTo>
                  <a:cubicBezTo>
                    <a:pt x="10914" y="7166"/>
                    <a:pt x="10914" y="9522"/>
                    <a:pt x="10686" y="11879"/>
                  </a:cubicBezTo>
                  <a:cubicBezTo>
                    <a:pt x="10459" y="14235"/>
                    <a:pt x="10004" y="16591"/>
                    <a:pt x="9891" y="16788"/>
                  </a:cubicBezTo>
                  <a:cubicBezTo>
                    <a:pt x="9777" y="16984"/>
                    <a:pt x="10004" y="15020"/>
                    <a:pt x="11141" y="12075"/>
                  </a:cubicBezTo>
                  <a:cubicBezTo>
                    <a:pt x="12278" y="9129"/>
                    <a:pt x="14324" y="5202"/>
                    <a:pt x="15916" y="2846"/>
                  </a:cubicBezTo>
                  <a:cubicBezTo>
                    <a:pt x="17507" y="489"/>
                    <a:pt x="18644" y="-296"/>
                    <a:pt x="19554" y="97"/>
                  </a:cubicBezTo>
                  <a:cubicBezTo>
                    <a:pt x="20463" y="489"/>
                    <a:pt x="21145" y="2060"/>
                    <a:pt x="21373" y="5791"/>
                  </a:cubicBezTo>
                  <a:cubicBezTo>
                    <a:pt x="21600" y="9522"/>
                    <a:pt x="21373" y="15413"/>
                    <a:pt x="21145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8572500" y="6915513"/>
              <a:ext cx="97742" cy="37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401" fill="norm" stroke="1" extrusionOk="0">
                  <a:moveTo>
                    <a:pt x="4050" y="345"/>
                  </a:moveTo>
                  <a:cubicBezTo>
                    <a:pt x="6300" y="101"/>
                    <a:pt x="8550" y="-143"/>
                    <a:pt x="11700" y="101"/>
                  </a:cubicBezTo>
                  <a:cubicBezTo>
                    <a:pt x="14850" y="345"/>
                    <a:pt x="18900" y="1077"/>
                    <a:pt x="20250" y="2054"/>
                  </a:cubicBezTo>
                  <a:cubicBezTo>
                    <a:pt x="21600" y="3030"/>
                    <a:pt x="20250" y="4250"/>
                    <a:pt x="17550" y="5654"/>
                  </a:cubicBezTo>
                  <a:cubicBezTo>
                    <a:pt x="14850" y="7057"/>
                    <a:pt x="10800" y="8643"/>
                    <a:pt x="9225" y="10108"/>
                  </a:cubicBezTo>
                  <a:cubicBezTo>
                    <a:pt x="7650" y="11572"/>
                    <a:pt x="8550" y="12915"/>
                    <a:pt x="9450" y="14257"/>
                  </a:cubicBezTo>
                  <a:cubicBezTo>
                    <a:pt x="10350" y="15599"/>
                    <a:pt x="11250" y="16942"/>
                    <a:pt x="11700" y="17918"/>
                  </a:cubicBezTo>
                  <a:cubicBezTo>
                    <a:pt x="12150" y="18894"/>
                    <a:pt x="12150" y="19504"/>
                    <a:pt x="11025" y="20115"/>
                  </a:cubicBezTo>
                  <a:cubicBezTo>
                    <a:pt x="9900" y="20725"/>
                    <a:pt x="7650" y="21335"/>
                    <a:pt x="5625" y="21396"/>
                  </a:cubicBezTo>
                  <a:cubicBezTo>
                    <a:pt x="3600" y="21457"/>
                    <a:pt x="1800" y="20969"/>
                    <a:pt x="0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8782050" y="7061200"/>
              <a:ext cx="25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8756649" y="7200900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9068745" y="6884635"/>
              <a:ext cx="189555" cy="40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86" fill="norm" stroke="1" extrusionOk="0">
                  <a:moveTo>
                    <a:pt x="2053" y="19510"/>
                  </a:moveTo>
                  <a:cubicBezTo>
                    <a:pt x="1093" y="20297"/>
                    <a:pt x="133" y="21084"/>
                    <a:pt x="13" y="21253"/>
                  </a:cubicBezTo>
                  <a:cubicBezTo>
                    <a:pt x="-107" y="21422"/>
                    <a:pt x="613" y="20972"/>
                    <a:pt x="2413" y="19059"/>
                  </a:cubicBezTo>
                  <a:cubicBezTo>
                    <a:pt x="4213" y="17147"/>
                    <a:pt x="7093" y="13772"/>
                    <a:pt x="9613" y="10510"/>
                  </a:cubicBezTo>
                  <a:cubicBezTo>
                    <a:pt x="12133" y="7247"/>
                    <a:pt x="14293" y="4097"/>
                    <a:pt x="15733" y="2241"/>
                  </a:cubicBezTo>
                  <a:cubicBezTo>
                    <a:pt x="17173" y="385"/>
                    <a:pt x="17893" y="-178"/>
                    <a:pt x="18493" y="47"/>
                  </a:cubicBezTo>
                  <a:cubicBezTo>
                    <a:pt x="19093" y="272"/>
                    <a:pt x="19573" y="1285"/>
                    <a:pt x="19933" y="3703"/>
                  </a:cubicBezTo>
                  <a:cubicBezTo>
                    <a:pt x="20293" y="6122"/>
                    <a:pt x="20533" y="9947"/>
                    <a:pt x="20773" y="12760"/>
                  </a:cubicBezTo>
                  <a:cubicBezTo>
                    <a:pt x="21013" y="15572"/>
                    <a:pt x="21253" y="17372"/>
                    <a:pt x="21493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9151292" y="7099300"/>
              <a:ext cx="145109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739" y="21600"/>
                  </a:moveTo>
                  <a:cubicBezTo>
                    <a:pt x="800" y="18400"/>
                    <a:pt x="-139" y="15200"/>
                    <a:pt x="18" y="12400"/>
                  </a:cubicBezTo>
                  <a:cubicBezTo>
                    <a:pt x="174" y="9600"/>
                    <a:pt x="1426" y="7200"/>
                    <a:pt x="5183" y="5200"/>
                  </a:cubicBezTo>
                  <a:cubicBezTo>
                    <a:pt x="8939" y="3200"/>
                    <a:pt x="15200" y="160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9340850" y="7080228"/>
              <a:ext cx="292100" cy="15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891"/>
                  </a:moveTo>
                  <a:cubicBezTo>
                    <a:pt x="1565" y="5921"/>
                    <a:pt x="3130" y="10951"/>
                    <a:pt x="3835" y="14206"/>
                  </a:cubicBezTo>
                  <a:cubicBezTo>
                    <a:pt x="4539" y="17460"/>
                    <a:pt x="4383" y="18940"/>
                    <a:pt x="4070" y="19088"/>
                  </a:cubicBezTo>
                  <a:cubicBezTo>
                    <a:pt x="3757" y="19236"/>
                    <a:pt x="3287" y="18052"/>
                    <a:pt x="3443" y="15389"/>
                  </a:cubicBezTo>
                  <a:cubicBezTo>
                    <a:pt x="3600" y="12726"/>
                    <a:pt x="4383" y="8584"/>
                    <a:pt x="5087" y="5921"/>
                  </a:cubicBezTo>
                  <a:cubicBezTo>
                    <a:pt x="5791" y="3258"/>
                    <a:pt x="6417" y="2074"/>
                    <a:pt x="7122" y="1186"/>
                  </a:cubicBezTo>
                  <a:cubicBezTo>
                    <a:pt x="7826" y="299"/>
                    <a:pt x="8609" y="-293"/>
                    <a:pt x="9313" y="151"/>
                  </a:cubicBezTo>
                  <a:cubicBezTo>
                    <a:pt x="10017" y="595"/>
                    <a:pt x="10643" y="2074"/>
                    <a:pt x="11348" y="3110"/>
                  </a:cubicBezTo>
                  <a:cubicBezTo>
                    <a:pt x="12052" y="4145"/>
                    <a:pt x="12835" y="4737"/>
                    <a:pt x="13539" y="4589"/>
                  </a:cubicBezTo>
                  <a:cubicBezTo>
                    <a:pt x="14243" y="4441"/>
                    <a:pt x="14870" y="3554"/>
                    <a:pt x="14791" y="2666"/>
                  </a:cubicBezTo>
                  <a:cubicBezTo>
                    <a:pt x="14713" y="1778"/>
                    <a:pt x="13930" y="891"/>
                    <a:pt x="13226" y="1039"/>
                  </a:cubicBezTo>
                  <a:cubicBezTo>
                    <a:pt x="12522" y="1186"/>
                    <a:pt x="11896" y="2370"/>
                    <a:pt x="11426" y="3702"/>
                  </a:cubicBezTo>
                  <a:cubicBezTo>
                    <a:pt x="10957" y="5033"/>
                    <a:pt x="10643" y="6512"/>
                    <a:pt x="11270" y="9175"/>
                  </a:cubicBezTo>
                  <a:cubicBezTo>
                    <a:pt x="11896" y="11839"/>
                    <a:pt x="13461" y="15685"/>
                    <a:pt x="15339" y="17904"/>
                  </a:cubicBezTo>
                  <a:cubicBezTo>
                    <a:pt x="17217" y="20123"/>
                    <a:pt x="19409" y="20715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0001757" y="6878046"/>
              <a:ext cx="291593" cy="37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6" fill="norm" stroke="1" extrusionOk="0">
                  <a:moveTo>
                    <a:pt x="5090" y="3947"/>
                  </a:moveTo>
                  <a:cubicBezTo>
                    <a:pt x="5712" y="3098"/>
                    <a:pt x="6334" y="2249"/>
                    <a:pt x="7033" y="1460"/>
                  </a:cubicBezTo>
                  <a:cubicBezTo>
                    <a:pt x="7732" y="671"/>
                    <a:pt x="8509" y="-57"/>
                    <a:pt x="8742" y="4"/>
                  </a:cubicBezTo>
                  <a:cubicBezTo>
                    <a:pt x="8975" y="64"/>
                    <a:pt x="8665" y="914"/>
                    <a:pt x="8121" y="3462"/>
                  </a:cubicBezTo>
                  <a:cubicBezTo>
                    <a:pt x="7577" y="6010"/>
                    <a:pt x="6800" y="10258"/>
                    <a:pt x="6411" y="13352"/>
                  </a:cubicBezTo>
                  <a:cubicBezTo>
                    <a:pt x="6023" y="16446"/>
                    <a:pt x="6023" y="18388"/>
                    <a:pt x="6334" y="19662"/>
                  </a:cubicBezTo>
                  <a:cubicBezTo>
                    <a:pt x="6644" y="20936"/>
                    <a:pt x="7266" y="21543"/>
                    <a:pt x="7654" y="21482"/>
                  </a:cubicBezTo>
                  <a:cubicBezTo>
                    <a:pt x="8043" y="21422"/>
                    <a:pt x="8198" y="20694"/>
                    <a:pt x="7654" y="19419"/>
                  </a:cubicBezTo>
                  <a:cubicBezTo>
                    <a:pt x="7111" y="18145"/>
                    <a:pt x="5867" y="16325"/>
                    <a:pt x="4935" y="15172"/>
                  </a:cubicBezTo>
                  <a:cubicBezTo>
                    <a:pt x="4003" y="14019"/>
                    <a:pt x="3381" y="13534"/>
                    <a:pt x="2449" y="13170"/>
                  </a:cubicBezTo>
                  <a:cubicBezTo>
                    <a:pt x="1516" y="12806"/>
                    <a:pt x="273" y="12563"/>
                    <a:pt x="40" y="12199"/>
                  </a:cubicBezTo>
                  <a:cubicBezTo>
                    <a:pt x="-193" y="11835"/>
                    <a:pt x="584" y="11350"/>
                    <a:pt x="2293" y="10379"/>
                  </a:cubicBezTo>
                  <a:cubicBezTo>
                    <a:pt x="4003" y="9408"/>
                    <a:pt x="6644" y="7952"/>
                    <a:pt x="8354" y="7042"/>
                  </a:cubicBezTo>
                  <a:cubicBezTo>
                    <a:pt x="10063" y="6132"/>
                    <a:pt x="10840" y="5768"/>
                    <a:pt x="11695" y="5404"/>
                  </a:cubicBezTo>
                  <a:cubicBezTo>
                    <a:pt x="12549" y="5040"/>
                    <a:pt x="13482" y="4676"/>
                    <a:pt x="13948" y="4918"/>
                  </a:cubicBezTo>
                  <a:cubicBezTo>
                    <a:pt x="14414" y="5161"/>
                    <a:pt x="14414" y="6010"/>
                    <a:pt x="14103" y="8255"/>
                  </a:cubicBezTo>
                  <a:cubicBezTo>
                    <a:pt x="13793" y="10500"/>
                    <a:pt x="13171" y="14141"/>
                    <a:pt x="12705" y="16264"/>
                  </a:cubicBezTo>
                  <a:cubicBezTo>
                    <a:pt x="12239" y="18388"/>
                    <a:pt x="11928" y="18995"/>
                    <a:pt x="11772" y="18995"/>
                  </a:cubicBezTo>
                  <a:cubicBezTo>
                    <a:pt x="11617" y="18995"/>
                    <a:pt x="11617" y="18388"/>
                    <a:pt x="11772" y="17781"/>
                  </a:cubicBezTo>
                  <a:cubicBezTo>
                    <a:pt x="11928" y="17174"/>
                    <a:pt x="12239" y="16568"/>
                    <a:pt x="12705" y="16022"/>
                  </a:cubicBezTo>
                  <a:cubicBezTo>
                    <a:pt x="13171" y="15476"/>
                    <a:pt x="13793" y="14990"/>
                    <a:pt x="15269" y="15354"/>
                  </a:cubicBezTo>
                  <a:cubicBezTo>
                    <a:pt x="16745" y="15718"/>
                    <a:pt x="19076" y="16932"/>
                    <a:pt x="21407" y="18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0314866" y="7052438"/>
              <a:ext cx="237462" cy="17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76" fill="norm" stroke="1" extrusionOk="0">
                  <a:moveTo>
                    <a:pt x="1484" y="12788"/>
                  </a:moveTo>
                  <a:cubicBezTo>
                    <a:pt x="1674" y="11487"/>
                    <a:pt x="1863" y="10186"/>
                    <a:pt x="2432" y="9145"/>
                  </a:cubicBezTo>
                  <a:cubicBezTo>
                    <a:pt x="3000" y="8104"/>
                    <a:pt x="3947" y="7323"/>
                    <a:pt x="4800" y="6542"/>
                  </a:cubicBezTo>
                  <a:cubicBezTo>
                    <a:pt x="5653" y="5762"/>
                    <a:pt x="6411" y="4981"/>
                    <a:pt x="6316" y="4851"/>
                  </a:cubicBezTo>
                  <a:cubicBezTo>
                    <a:pt x="6221" y="4721"/>
                    <a:pt x="5274" y="5241"/>
                    <a:pt x="4042" y="6933"/>
                  </a:cubicBezTo>
                  <a:cubicBezTo>
                    <a:pt x="2811" y="8624"/>
                    <a:pt x="1295" y="11487"/>
                    <a:pt x="537" y="13569"/>
                  </a:cubicBezTo>
                  <a:cubicBezTo>
                    <a:pt x="-221" y="15651"/>
                    <a:pt x="-221" y="16952"/>
                    <a:pt x="821" y="17993"/>
                  </a:cubicBezTo>
                  <a:cubicBezTo>
                    <a:pt x="1863" y="19034"/>
                    <a:pt x="3947" y="19815"/>
                    <a:pt x="6790" y="18383"/>
                  </a:cubicBezTo>
                  <a:cubicBezTo>
                    <a:pt x="9632" y="16952"/>
                    <a:pt x="13232" y="13309"/>
                    <a:pt x="15411" y="10316"/>
                  </a:cubicBezTo>
                  <a:cubicBezTo>
                    <a:pt x="17590" y="7323"/>
                    <a:pt x="18347" y="4981"/>
                    <a:pt x="18442" y="3289"/>
                  </a:cubicBezTo>
                  <a:cubicBezTo>
                    <a:pt x="18537" y="1598"/>
                    <a:pt x="17968" y="557"/>
                    <a:pt x="17211" y="166"/>
                  </a:cubicBezTo>
                  <a:cubicBezTo>
                    <a:pt x="16453" y="-224"/>
                    <a:pt x="15505" y="36"/>
                    <a:pt x="15032" y="1337"/>
                  </a:cubicBezTo>
                  <a:cubicBezTo>
                    <a:pt x="14558" y="2639"/>
                    <a:pt x="14558" y="4981"/>
                    <a:pt x="15316" y="7193"/>
                  </a:cubicBezTo>
                  <a:cubicBezTo>
                    <a:pt x="16074" y="9405"/>
                    <a:pt x="17590" y="11487"/>
                    <a:pt x="18726" y="12918"/>
                  </a:cubicBezTo>
                  <a:cubicBezTo>
                    <a:pt x="19863" y="14349"/>
                    <a:pt x="20621" y="15130"/>
                    <a:pt x="21000" y="16431"/>
                  </a:cubicBezTo>
                  <a:cubicBezTo>
                    <a:pt x="21379" y="17733"/>
                    <a:pt x="21379" y="19554"/>
                    <a:pt x="20716" y="20465"/>
                  </a:cubicBezTo>
                  <a:cubicBezTo>
                    <a:pt x="20053" y="21376"/>
                    <a:pt x="18726" y="21376"/>
                    <a:pt x="1740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0604596" y="7078946"/>
              <a:ext cx="101505" cy="15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196" fill="norm" stroke="1" extrusionOk="0">
                  <a:moveTo>
                    <a:pt x="1276" y="11564"/>
                  </a:moveTo>
                  <a:cubicBezTo>
                    <a:pt x="6892" y="9520"/>
                    <a:pt x="12508" y="7477"/>
                    <a:pt x="15532" y="5434"/>
                  </a:cubicBezTo>
                  <a:cubicBezTo>
                    <a:pt x="18556" y="3391"/>
                    <a:pt x="18988" y="1347"/>
                    <a:pt x="17692" y="472"/>
                  </a:cubicBezTo>
                  <a:cubicBezTo>
                    <a:pt x="16396" y="-404"/>
                    <a:pt x="13372" y="-112"/>
                    <a:pt x="10132" y="1785"/>
                  </a:cubicBezTo>
                  <a:cubicBezTo>
                    <a:pt x="6892" y="3682"/>
                    <a:pt x="3436" y="7185"/>
                    <a:pt x="1492" y="9812"/>
                  </a:cubicBezTo>
                  <a:cubicBezTo>
                    <a:pt x="-452" y="12439"/>
                    <a:pt x="-884" y="14191"/>
                    <a:pt x="2572" y="15942"/>
                  </a:cubicBezTo>
                  <a:cubicBezTo>
                    <a:pt x="6028" y="17693"/>
                    <a:pt x="13372" y="19445"/>
                    <a:pt x="20716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1021155" y="7010792"/>
              <a:ext cx="211995" cy="21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996" fill="norm" stroke="1" extrusionOk="0">
                  <a:moveTo>
                    <a:pt x="247" y="5464"/>
                  </a:moveTo>
                  <a:cubicBezTo>
                    <a:pt x="33" y="4038"/>
                    <a:pt x="-181" y="2612"/>
                    <a:pt x="247" y="1491"/>
                  </a:cubicBezTo>
                  <a:cubicBezTo>
                    <a:pt x="674" y="370"/>
                    <a:pt x="1744" y="-445"/>
                    <a:pt x="3669" y="268"/>
                  </a:cubicBezTo>
                  <a:cubicBezTo>
                    <a:pt x="5593" y="981"/>
                    <a:pt x="8373" y="3223"/>
                    <a:pt x="8801" y="6280"/>
                  </a:cubicBezTo>
                  <a:cubicBezTo>
                    <a:pt x="9229" y="9336"/>
                    <a:pt x="7304" y="13208"/>
                    <a:pt x="5914" y="15449"/>
                  </a:cubicBezTo>
                  <a:cubicBezTo>
                    <a:pt x="4524" y="17691"/>
                    <a:pt x="3669" y="18302"/>
                    <a:pt x="2813" y="19015"/>
                  </a:cubicBezTo>
                  <a:cubicBezTo>
                    <a:pt x="1958" y="19729"/>
                    <a:pt x="1102" y="20544"/>
                    <a:pt x="1316" y="20849"/>
                  </a:cubicBezTo>
                  <a:cubicBezTo>
                    <a:pt x="1530" y="21155"/>
                    <a:pt x="2813" y="20951"/>
                    <a:pt x="6342" y="20544"/>
                  </a:cubicBezTo>
                  <a:cubicBezTo>
                    <a:pt x="9870" y="20136"/>
                    <a:pt x="15645" y="19525"/>
                    <a:pt x="21419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6854613" y="7573347"/>
              <a:ext cx="96882" cy="21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1265" fill="norm" stroke="1" extrusionOk="0">
                  <a:moveTo>
                    <a:pt x="12607" y="5355"/>
                  </a:moveTo>
                  <a:cubicBezTo>
                    <a:pt x="13930" y="4500"/>
                    <a:pt x="15252" y="3645"/>
                    <a:pt x="15693" y="2682"/>
                  </a:cubicBezTo>
                  <a:cubicBezTo>
                    <a:pt x="16134" y="1720"/>
                    <a:pt x="15693" y="650"/>
                    <a:pt x="14150" y="223"/>
                  </a:cubicBezTo>
                  <a:cubicBezTo>
                    <a:pt x="12607" y="-205"/>
                    <a:pt x="9963" y="9"/>
                    <a:pt x="7097" y="650"/>
                  </a:cubicBezTo>
                  <a:cubicBezTo>
                    <a:pt x="4232" y="1292"/>
                    <a:pt x="1146" y="2361"/>
                    <a:pt x="265" y="3858"/>
                  </a:cubicBezTo>
                  <a:cubicBezTo>
                    <a:pt x="-617" y="5355"/>
                    <a:pt x="705" y="7280"/>
                    <a:pt x="4232" y="9205"/>
                  </a:cubicBezTo>
                  <a:cubicBezTo>
                    <a:pt x="7759" y="11130"/>
                    <a:pt x="13489" y="13054"/>
                    <a:pt x="16795" y="14658"/>
                  </a:cubicBezTo>
                  <a:cubicBezTo>
                    <a:pt x="20101" y="16262"/>
                    <a:pt x="20983" y="17545"/>
                    <a:pt x="19440" y="18615"/>
                  </a:cubicBezTo>
                  <a:cubicBezTo>
                    <a:pt x="17897" y="19684"/>
                    <a:pt x="13930" y="20540"/>
                    <a:pt x="10844" y="20967"/>
                  </a:cubicBezTo>
                  <a:cubicBezTo>
                    <a:pt x="7759" y="21395"/>
                    <a:pt x="5554" y="21395"/>
                    <a:pt x="4232" y="20753"/>
                  </a:cubicBezTo>
                  <a:cubicBezTo>
                    <a:pt x="2910" y="20112"/>
                    <a:pt x="2469" y="18829"/>
                    <a:pt x="2028" y="17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001933" y="7602322"/>
              <a:ext cx="154518" cy="11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10948" y="4458"/>
                  </a:moveTo>
                  <a:cubicBezTo>
                    <a:pt x="11836" y="2887"/>
                    <a:pt x="12723" y="1316"/>
                    <a:pt x="12279" y="530"/>
                  </a:cubicBezTo>
                  <a:cubicBezTo>
                    <a:pt x="11836" y="-255"/>
                    <a:pt x="10060" y="-255"/>
                    <a:pt x="7989" y="1120"/>
                  </a:cubicBezTo>
                  <a:cubicBezTo>
                    <a:pt x="5918" y="2494"/>
                    <a:pt x="3551" y="5243"/>
                    <a:pt x="2071" y="7796"/>
                  </a:cubicBezTo>
                  <a:cubicBezTo>
                    <a:pt x="592" y="10349"/>
                    <a:pt x="0" y="12705"/>
                    <a:pt x="0" y="15061"/>
                  </a:cubicBezTo>
                  <a:cubicBezTo>
                    <a:pt x="0" y="17418"/>
                    <a:pt x="592" y="19774"/>
                    <a:pt x="1627" y="20560"/>
                  </a:cubicBezTo>
                  <a:cubicBezTo>
                    <a:pt x="2663" y="21345"/>
                    <a:pt x="4142" y="20560"/>
                    <a:pt x="5326" y="19381"/>
                  </a:cubicBezTo>
                  <a:cubicBezTo>
                    <a:pt x="6510" y="18203"/>
                    <a:pt x="7397" y="16632"/>
                    <a:pt x="8285" y="14865"/>
                  </a:cubicBezTo>
                  <a:cubicBezTo>
                    <a:pt x="9173" y="13098"/>
                    <a:pt x="10060" y="11134"/>
                    <a:pt x="10652" y="11134"/>
                  </a:cubicBezTo>
                  <a:cubicBezTo>
                    <a:pt x="11244" y="11134"/>
                    <a:pt x="11540" y="13098"/>
                    <a:pt x="13315" y="15061"/>
                  </a:cubicBezTo>
                  <a:cubicBezTo>
                    <a:pt x="15090" y="17025"/>
                    <a:pt x="18345" y="18989"/>
                    <a:pt x="21600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170239" y="7596995"/>
              <a:ext cx="189411" cy="18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28" fill="norm" stroke="1" extrusionOk="0">
                  <a:moveTo>
                    <a:pt x="5636" y="448"/>
                  </a:moveTo>
                  <a:cubicBezTo>
                    <a:pt x="4436" y="6448"/>
                    <a:pt x="3236" y="12448"/>
                    <a:pt x="2276" y="16168"/>
                  </a:cubicBezTo>
                  <a:cubicBezTo>
                    <a:pt x="1316" y="19888"/>
                    <a:pt x="596" y="21328"/>
                    <a:pt x="236" y="21328"/>
                  </a:cubicBezTo>
                  <a:cubicBezTo>
                    <a:pt x="-124" y="21328"/>
                    <a:pt x="-124" y="19888"/>
                    <a:pt x="596" y="17248"/>
                  </a:cubicBezTo>
                  <a:cubicBezTo>
                    <a:pt x="1316" y="14608"/>
                    <a:pt x="2756" y="10768"/>
                    <a:pt x="4076" y="8608"/>
                  </a:cubicBezTo>
                  <a:cubicBezTo>
                    <a:pt x="5396" y="6448"/>
                    <a:pt x="6596" y="5968"/>
                    <a:pt x="7556" y="6328"/>
                  </a:cubicBezTo>
                  <a:cubicBezTo>
                    <a:pt x="8516" y="6688"/>
                    <a:pt x="9236" y="7888"/>
                    <a:pt x="9716" y="9088"/>
                  </a:cubicBezTo>
                  <a:cubicBezTo>
                    <a:pt x="10196" y="10288"/>
                    <a:pt x="10436" y="11488"/>
                    <a:pt x="10436" y="12688"/>
                  </a:cubicBezTo>
                  <a:cubicBezTo>
                    <a:pt x="10436" y="13888"/>
                    <a:pt x="10196" y="15088"/>
                    <a:pt x="10196" y="14968"/>
                  </a:cubicBezTo>
                  <a:cubicBezTo>
                    <a:pt x="10196" y="14848"/>
                    <a:pt x="10436" y="13408"/>
                    <a:pt x="11516" y="10888"/>
                  </a:cubicBezTo>
                  <a:cubicBezTo>
                    <a:pt x="12596" y="8368"/>
                    <a:pt x="14516" y="4768"/>
                    <a:pt x="16076" y="2608"/>
                  </a:cubicBezTo>
                  <a:cubicBezTo>
                    <a:pt x="17636" y="448"/>
                    <a:pt x="18836" y="-272"/>
                    <a:pt x="19556" y="88"/>
                  </a:cubicBezTo>
                  <a:cubicBezTo>
                    <a:pt x="20276" y="448"/>
                    <a:pt x="20516" y="1888"/>
                    <a:pt x="20756" y="4888"/>
                  </a:cubicBezTo>
                  <a:cubicBezTo>
                    <a:pt x="20996" y="7888"/>
                    <a:pt x="21236" y="12448"/>
                    <a:pt x="21476" y="17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7417441" y="7562850"/>
              <a:ext cx="148252" cy="41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49" fill="norm" stroke="1" extrusionOk="0">
                  <a:moveTo>
                    <a:pt x="9035" y="1984"/>
                  </a:moveTo>
                  <a:cubicBezTo>
                    <a:pt x="7209" y="5620"/>
                    <a:pt x="5384" y="9257"/>
                    <a:pt x="4167" y="12288"/>
                  </a:cubicBezTo>
                  <a:cubicBezTo>
                    <a:pt x="2950" y="15318"/>
                    <a:pt x="2342" y="17743"/>
                    <a:pt x="1733" y="19286"/>
                  </a:cubicBezTo>
                  <a:cubicBezTo>
                    <a:pt x="1125" y="20829"/>
                    <a:pt x="516" y="21490"/>
                    <a:pt x="212" y="21545"/>
                  </a:cubicBezTo>
                  <a:cubicBezTo>
                    <a:pt x="-92" y="21600"/>
                    <a:pt x="-92" y="21049"/>
                    <a:pt x="364" y="19120"/>
                  </a:cubicBezTo>
                  <a:cubicBezTo>
                    <a:pt x="821" y="17192"/>
                    <a:pt x="1733" y="13886"/>
                    <a:pt x="3407" y="11076"/>
                  </a:cubicBezTo>
                  <a:cubicBezTo>
                    <a:pt x="5080" y="8265"/>
                    <a:pt x="7514" y="5951"/>
                    <a:pt x="9339" y="4573"/>
                  </a:cubicBezTo>
                  <a:cubicBezTo>
                    <a:pt x="11164" y="3196"/>
                    <a:pt x="12381" y="2755"/>
                    <a:pt x="13902" y="2424"/>
                  </a:cubicBezTo>
                  <a:cubicBezTo>
                    <a:pt x="15423" y="2094"/>
                    <a:pt x="17249" y="1873"/>
                    <a:pt x="18618" y="1984"/>
                  </a:cubicBezTo>
                  <a:cubicBezTo>
                    <a:pt x="19987" y="2094"/>
                    <a:pt x="20900" y="2535"/>
                    <a:pt x="21204" y="3361"/>
                  </a:cubicBezTo>
                  <a:cubicBezTo>
                    <a:pt x="21508" y="4188"/>
                    <a:pt x="21204" y="5400"/>
                    <a:pt x="19531" y="6557"/>
                  </a:cubicBezTo>
                  <a:cubicBezTo>
                    <a:pt x="17857" y="7714"/>
                    <a:pt x="14815" y="8816"/>
                    <a:pt x="12533" y="9367"/>
                  </a:cubicBezTo>
                  <a:cubicBezTo>
                    <a:pt x="10252" y="9918"/>
                    <a:pt x="8731" y="9918"/>
                    <a:pt x="7818" y="9643"/>
                  </a:cubicBezTo>
                  <a:cubicBezTo>
                    <a:pt x="6905" y="9367"/>
                    <a:pt x="6601" y="8816"/>
                    <a:pt x="7666" y="7163"/>
                  </a:cubicBezTo>
                  <a:cubicBezTo>
                    <a:pt x="8731" y="5510"/>
                    <a:pt x="11164" y="2755"/>
                    <a:pt x="135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7588613" y="7427054"/>
              <a:ext cx="208028" cy="35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91" fill="norm" stroke="1" extrusionOk="0">
                  <a:moveTo>
                    <a:pt x="611" y="926"/>
                  </a:moveTo>
                  <a:cubicBezTo>
                    <a:pt x="1691" y="408"/>
                    <a:pt x="2771" y="-109"/>
                    <a:pt x="3419" y="20"/>
                  </a:cubicBezTo>
                  <a:cubicBezTo>
                    <a:pt x="4067" y="150"/>
                    <a:pt x="4283" y="926"/>
                    <a:pt x="3959" y="2995"/>
                  </a:cubicBezTo>
                  <a:cubicBezTo>
                    <a:pt x="3635" y="5065"/>
                    <a:pt x="2771" y="8428"/>
                    <a:pt x="2123" y="10820"/>
                  </a:cubicBezTo>
                  <a:cubicBezTo>
                    <a:pt x="1475" y="13213"/>
                    <a:pt x="1043" y="14636"/>
                    <a:pt x="611" y="15994"/>
                  </a:cubicBezTo>
                  <a:cubicBezTo>
                    <a:pt x="179" y="17352"/>
                    <a:pt x="-253" y="18645"/>
                    <a:pt x="179" y="18840"/>
                  </a:cubicBezTo>
                  <a:cubicBezTo>
                    <a:pt x="611" y="19034"/>
                    <a:pt x="1907" y="18128"/>
                    <a:pt x="3203" y="17093"/>
                  </a:cubicBezTo>
                  <a:cubicBezTo>
                    <a:pt x="4499" y="16059"/>
                    <a:pt x="5795" y="14895"/>
                    <a:pt x="6551" y="13989"/>
                  </a:cubicBezTo>
                  <a:cubicBezTo>
                    <a:pt x="7307" y="13084"/>
                    <a:pt x="7523" y="12437"/>
                    <a:pt x="7091" y="12114"/>
                  </a:cubicBezTo>
                  <a:cubicBezTo>
                    <a:pt x="6659" y="11790"/>
                    <a:pt x="5579" y="11790"/>
                    <a:pt x="4715" y="12114"/>
                  </a:cubicBezTo>
                  <a:cubicBezTo>
                    <a:pt x="3851" y="12437"/>
                    <a:pt x="3203" y="13084"/>
                    <a:pt x="2771" y="14183"/>
                  </a:cubicBezTo>
                  <a:cubicBezTo>
                    <a:pt x="2339" y="15283"/>
                    <a:pt x="2123" y="16835"/>
                    <a:pt x="2339" y="17869"/>
                  </a:cubicBezTo>
                  <a:cubicBezTo>
                    <a:pt x="2555" y="18904"/>
                    <a:pt x="3203" y="19422"/>
                    <a:pt x="4931" y="19486"/>
                  </a:cubicBezTo>
                  <a:cubicBezTo>
                    <a:pt x="6659" y="19551"/>
                    <a:pt x="9467" y="19163"/>
                    <a:pt x="12059" y="18063"/>
                  </a:cubicBezTo>
                  <a:cubicBezTo>
                    <a:pt x="14651" y="16964"/>
                    <a:pt x="17027" y="15153"/>
                    <a:pt x="18539" y="13860"/>
                  </a:cubicBezTo>
                  <a:cubicBezTo>
                    <a:pt x="20051" y="12566"/>
                    <a:pt x="20699" y="11790"/>
                    <a:pt x="21023" y="11079"/>
                  </a:cubicBezTo>
                  <a:cubicBezTo>
                    <a:pt x="21347" y="10368"/>
                    <a:pt x="21347" y="9721"/>
                    <a:pt x="20591" y="9398"/>
                  </a:cubicBezTo>
                  <a:cubicBezTo>
                    <a:pt x="19835" y="9074"/>
                    <a:pt x="18323" y="9074"/>
                    <a:pt x="17351" y="9398"/>
                  </a:cubicBezTo>
                  <a:cubicBezTo>
                    <a:pt x="16379" y="9721"/>
                    <a:pt x="15947" y="10368"/>
                    <a:pt x="16055" y="11338"/>
                  </a:cubicBezTo>
                  <a:cubicBezTo>
                    <a:pt x="16163" y="12308"/>
                    <a:pt x="16811" y="13601"/>
                    <a:pt x="17675" y="14765"/>
                  </a:cubicBezTo>
                  <a:cubicBezTo>
                    <a:pt x="18539" y="15929"/>
                    <a:pt x="19619" y="16964"/>
                    <a:pt x="20159" y="17869"/>
                  </a:cubicBezTo>
                  <a:cubicBezTo>
                    <a:pt x="20699" y="18775"/>
                    <a:pt x="20699" y="19551"/>
                    <a:pt x="19295" y="20133"/>
                  </a:cubicBezTo>
                  <a:cubicBezTo>
                    <a:pt x="17891" y="20715"/>
                    <a:pt x="15083" y="21103"/>
                    <a:pt x="12275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8250300" y="7455897"/>
              <a:ext cx="322200" cy="33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5" fill="norm" stroke="1" extrusionOk="0">
                  <a:moveTo>
                    <a:pt x="14714" y="6377"/>
                  </a:moveTo>
                  <a:cubicBezTo>
                    <a:pt x="14714" y="4901"/>
                    <a:pt x="14714" y="3425"/>
                    <a:pt x="14431" y="2218"/>
                  </a:cubicBezTo>
                  <a:cubicBezTo>
                    <a:pt x="14149" y="1010"/>
                    <a:pt x="13584" y="71"/>
                    <a:pt x="12666" y="4"/>
                  </a:cubicBezTo>
                  <a:cubicBezTo>
                    <a:pt x="11749" y="-63"/>
                    <a:pt x="10478" y="742"/>
                    <a:pt x="9490" y="2889"/>
                  </a:cubicBezTo>
                  <a:cubicBezTo>
                    <a:pt x="8502" y="5035"/>
                    <a:pt x="7796" y="8523"/>
                    <a:pt x="7372" y="11609"/>
                  </a:cubicBezTo>
                  <a:cubicBezTo>
                    <a:pt x="6949" y="14695"/>
                    <a:pt x="6808" y="17378"/>
                    <a:pt x="6525" y="19055"/>
                  </a:cubicBezTo>
                  <a:cubicBezTo>
                    <a:pt x="6243" y="20732"/>
                    <a:pt x="5819" y="21403"/>
                    <a:pt x="5255" y="21470"/>
                  </a:cubicBezTo>
                  <a:cubicBezTo>
                    <a:pt x="4690" y="21537"/>
                    <a:pt x="3984" y="21000"/>
                    <a:pt x="3066" y="19726"/>
                  </a:cubicBezTo>
                  <a:cubicBezTo>
                    <a:pt x="2149" y="18451"/>
                    <a:pt x="1019" y="16439"/>
                    <a:pt x="455" y="15097"/>
                  </a:cubicBezTo>
                  <a:cubicBezTo>
                    <a:pt x="-110" y="13756"/>
                    <a:pt x="-110" y="13085"/>
                    <a:pt x="243" y="12548"/>
                  </a:cubicBezTo>
                  <a:cubicBezTo>
                    <a:pt x="596" y="12012"/>
                    <a:pt x="1302" y="11609"/>
                    <a:pt x="2784" y="11341"/>
                  </a:cubicBezTo>
                  <a:cubicBezTo>
                    <a:pt x="4266" y="11072"/>
                    <a:pt x="6525" y="10938"/>
                    <a:pt x="8431" y="11475"/>
                  </a:cubicBezTo>
                  <a:cubicBezTo>
                    <a:pt x="10337" y="12012"/>
                    <a:pt x="11890" y="13219"/>
                    <a:pt x="12808" y="14494"/>
                  </a:cubicBezTo>
                  <a:cubicBezTo>
                    <a:pt x="13725" y="15768"/>
                    <a:pt x="14008" y="17110"/>
                    <a:pt x="14078" y="18116"/>
                  </a:cubicBezTo>
                  <a:cubicBezTo>
                    <a:pt x="14149" y="19122"/>
                    <a:pt x="14008" y="19793"/>
                    <a:pt x="13514" y="20262"/>
                  </a:cubicBezTo>
                  <a:cubicBezTo>
                    <a:pt x="13019" y="20732"/>
                    <a:pt x="12172" y="21000"/>
                    <a:pt x="11678" y="20732"/>
                  </a:cubicBezTo>
                  <a:cubicBezTo>
                    <a:pt x="11184" y="20464"/>
                    <a:pt x="11043" y="19659"/>
                    <a:pt x="11325" y="18250"/>
                  </a:cubicBezTo>
                  <a:cubicBezTo>
                    <a:pt x="11608" y="16841"/>
                    <a:pt x="12314" y="14829"/>
                    <a:pt x="14078" y="13487"/>
                  </a:cubicBezTo>
                  <a:cubicBezTo>
                    <a:pt x="15843" y="12146"/>
                    <a:pt x="18666" y="11475"/>
                    <a:pt x="21490" y="1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8501346" y="7670800"/>
              <a:ext cx="122538" cy="8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185" fill="norm" stroke="1" extrusionOk="0">
                  <a:moveTo>
                    <a:pt x="20402" y="0"/>
                  </a:moveTo>
                  <a:cubicBezTo>
                    <a:pt x="15799" y="0"/>
                    <a:pt x="11195" y="0"/>
                    <a:pt x="7654" y="1800"/>
                  </a:cubicBezTo>
                  <a:cubicBezTo>
                    <a:pt x="4113" y="3600"/>
                    <a:pt x="1635" y="7200"/>
                    <a:pt x="572" y="10286"/>
                  </a:cubicBezTo>
                  <a:cubicBezTo>
                    <a:pt x="-490" y="13371"/>
                    <a:pt x="-136" y="15943"/>
                    <a:pt x="2166" y="18000"/>
                  </a:cubicBezTo>
                  <a:cubicBezTo>
                    <a:pt x="4467" y="20057"/>
                    <a:pt x="8717" y="21600"/>
                    <a:pt x="12435" y="21086"/>
                  </a:cubicBezTo>
                  <a:cubicBezTo>
                    <a:pt x="16153" y="20571"/>
                    <a:pt x="19340" y="18000"/>
                    <a:pt x="20225" y="14143"/>
                  </a:cubicBezTo>
                  <a:cubicBezTo>
                    <a:pt x="21110" y="10286"/>
                    <a:pt x="19694" y="5143"/>
                    <a:pt x="182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674100" y="7658157"/>
              <a:ext cx="193494" cy="13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69" fill="norm" stroke="1" extrusionOk="0">
                  <a:moveTo>
                    <a:pt x="0" y="1926"/>
                  </a:moveTo>
                  <a:cubicBezTo>
                    <a:pt x="697" y="3215"/>
                    <a:pt x="1394" y="4505"/>
                    <a:pt x="1858" y="6117"/>
                  </a:cubicBezTo>
                  <a:cubicBezTo>
                    <a:pt x="2323" y="7729"/>
                    <a:pt x="2555" y="9663"/>
                    <a:pt x="2091" y="11597"/>
                  </a:cubicBezTo>
                  <a:cubicBezTo>
                    <a:pt x="1626" y="13532"/>
                    <a:pt x="465" y="15466"/>
                    <a:pt x="116" y="15466"/>
                  </a:cubicBezTo>
                  <a:cubicBezTo>
                    <a:pt x="-232" y="15466"/>
                    <a:pt x="233" y="13532"/>
                    <a:pt x="1510" y="10791"/>
                  </a:cubicBezTo>
                  <a:cubicBezTo>
                    <a:pt x="2787" y="8051"/>
                    <a:pt x="4878" y="4505"/>
                    <a:pt x="6503" y="2409"/>
                  </a:cubicBezTo>
                  <a:cubicBezTo>
                    <a:pt x="8129" y="314"/>
                    <a:pt x="9291" y="-331"/>
                    <a:pt x="9987" y="153"/>
                  </a:cubicBezTo>
                  <a:cubicBezTo>
                    <a:pt x="10684" y="636"/>
                    <a:pt x="10916" y="2248"/>
                    <a:pt x="10568" y="4505"/>
                  </a:cubicBezTo>
                  <a:cubicBezTo>
                    <a:pt x="10220" y="6762"/>
                    <a:pt x="9291" y="9663"/>
                    <a:pt x="8478" y="11759"/>
                  </a:cubicBezTo>
                  <a:cubicBezTo>
                    <a:pt x="7665" y="13854"/>
                    <a:pt x="6968" y="15144"/>
                    <a:pt x="6736" y="14821"/>
                  </a:cubicBezTo>
                  <a:cubicBezTo>
                    <a:pt x="6503" y="14499"/>
                    <a:pt x="6736" y="12565"/>
                    <a:pt x="8362" y="9824"/>
                  </a:cubicBezTo>
                  <a:cubicBezTo>
                    <a:pt x="9987" y="7084"/>
                    <a:pt x="13007" y="3538"/>
                    <a:pt x="15097" y="1765"/>
                  </a:cubicBezTo>
                  <a:cubicBezTo>
                    <a:pt x="17187" y="-9"/>
                    <a:pt x="18349" y="-9"/>
                    <a:pt x="19278" y="1926"/>
                  </a:cubicBezTo>
                  <a:cubicBezTo>
                    <a:pt x="20207" y="3860"/>
                    <a:pt x="20903" y="7729"/>
                    <a:pt x="21136" y="11275"/>
                  </a:cubicBezTo>
                  <a:cubicBezTo>
                    <a:pt x="21368" y="14821"/>
                    <a:pt x="21136" y="18045"/>
                    <a:pt x="20903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9094197" y="7467600"/>
              <a:ext cx="430804" cy="33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76" fill="norm" stroke="1" extrusionOk="0">
                  <a:moveTo>
                    <a:pt x="7891" y="0"/>
                  </a:moveTo>
                  <a:cubicBezTo>
                    <a:pt x="6832" y="3067"/>
                    <a:pt x="5774" y="6133"/>
                    <a:pt x="4979" y="9267"/>
                  </a:cubicBezTo>
                  <a:cubicBezTo>
                    <a:pt x="4185" y="12400"/>
                    <a:pt x="3656" y="15600"/>
                    <a:pt x="3338" y="17733"/>
                  </a:cubicBezTo>
                  <a:cubicBezTo>
                    <a:pt x="3021" y="19867"/>
                    <a:pt x="2915" y="20933"/>
                    <a:pt x="3074" y="21267"/>
                  </a:cubicBezTo>
                  <a:cubicBezTo>
                    <a:pt x="3232" y="21600"/>
                    <a:pt x="3656" y="21200"/>
                    <a:pt x="3868" y="19667"/>
                  </a:cubicBezTo>
                  <a:cubicBezTo>
                    <a:pt x="4079" y="18133"/>
                    <a:pt x="4079" y="15467"/>
                    <a:pt x="3656" y="13667"/>
                  </a:cubicBezTo>
                  <a:cubicBezTo>
                    <a:pt x="3232" y="11867"/>
                    <a:pt x="2385" y="10933"/>
                    <a:pt x="1591" y="10467"/>
                  </a:cubicBezTo>
                  <a:cubicBezTo>
                    <a:pt x="797" y="10000"/>
                    <a:pt x="56" y="10000"/>
                    <a:pt x="3" y="10067"/>
                  </a:cubicBezTo>
                  <a:cubicBezTo>
                    <a:pt x="-50" y="10133"/>
                    <a:pt x="585" y="10267"/>
                    <a:pt x="1909" y="9667"/>
                  </a:cubicBezTo>
                  <a:cubicBezTo>
                    <a:pt x="3232" y="9067"/>
                    <a:pt x="5244" y="7733"/>
                    <a:pt x="6726" y="6400"/>
                  </a:cubicBezTo>
                  <a:cubicBezTo>
                    <a:pt x="8209" y="5067"/>
                    <a:pt x="9162" y="3733"/>
                    <a:pt x="9956" y="2800"/>
                  </a:cubicBezTo>
                  <a:cubicBezTo>
                    <a:pt x="10750" y="1867"/>
                    <a:pt x="11385" y="1333"/>
                    <a:pt x="11650" y="1467"/>
                  </a:cubicBezTo>
                  <a:cubicBezTo>
                    <a:pt x="11915" y="1600"/>
                    <a:pt x="11809" y="2400"/>
                    <a:pt x="11174" y="5067"/>
                  </a:cubicBezTo>
                  <a:cubicBezTo>
                    <a:pt x="10538" y="7733"/>
                    <a:pt x="9374" y="12267"/>
                    <a:pt x="8632" y="14800"/>
                  </a:cubicBezTo>
                  <a:cubicBezTo>
                    <a:pt x="7891" y="17333"/>
                    <a:pt x="7574" y="17867"/>
                    <a:pt x="7256" y="18467"/>
                  </a:cubicBezTo>
                  <a:cubicBezTo>
                    <a:pt x="6938" y="19067"/>
                    <a:pt x="6621" y="19733"/>
                    <a:pt x="6515" y="19667"/>
                  </a:cubicBezTo>
                  <a:cubicBezTo>
                    <a:pt x="6409" y="19600"/>
                    <a:pt x="6515" y="18800"/>
                    <a:pt x="6885" y="17800"/>
                  </a:cubicBezTo>
                  <a:cubicBezTo>
                    <a:pt x="7256" y="16800"/>
                    <a:pt x="7891" y="15600"/>
                    <a:pt x="8421" y="14800"/>
                  </a:cubicBezTo>
                  <a:cubicBezTo>
                    <a:pt x="8950" y="14000"/>
                    <a:pt x="9374" y="13600"/>
                    <a:pt x="9850" y="13600"/>
                  </a:cubicBezTo>
                  <a:cubicBezTo>
                    <a:pt x="10326" y="13600"/>
                    <a:pt x="10856" y="14000"/>
                    <a:pt x="11174" y="14600"/>
                  </a:cubicBezTo>
                  <a:cubicBezTo>
                    <a:pt x="11491" y="15200"/>
                    <a:pt x="11597" y="16000"/>
                    <a:pt x="11915" y="16533"/>
                  </a:cubicBezTo>
                  <a:cubicBezTo>
                    <a:pt x="12232" y="17067"/>
                    <a:pt x="12762" y="17333"/>
                    <a:pt x="13662" y="17000"/>
                  </a:cubicBezTo>
                  <a:cubicBezTo>
                    <a:pt x="14562" y="16667"/>
                    <a:pt x="15832" y="15733"/>
                    <a:pt x="16679" y="14667"/>
                  </a:cubicBezTo>
                  <a:cubicBezTo>
                    <a:pt x="17526" y="13600"/>
                    <a:pt x="17950" y="12400"/>
                    <a:pt x="17844" y="11867"/>
                  </a:cubicBezTo>
                  <a:cubicBezTo>
                    <a:pt x="17738" y="11333"/>
                    <a:pt x="17103" y="11467"/>
                    <a:pt x="16362" y="12067"/>
                  </a:cubicBezTo>
                  <a:cubicBezTo>
                    <a:pt x="15621" y="12667"/>
                    <a:pt x="14774" y="13733"/>
                    <a:pt x="14297" y="14667"/>
                  </a:cubicBezTo>
                  <a:cubicBezTo>
                    <a:pt x="13821" y="15600"/>
                    <a:pt x="13715" y="16400"/>
                    <a:pt x="14562" y="17133"/>
                  </a:cubicBezTo>
                  <a:cubicBezTo>
                    <a:pt x="15409" y="17867"/>
                    <a:pt x="17209" y="18533"/>
                    <a:pt x="18532" y="18867"/>
                  </a:cubicBezTo>
                  <a:cubicBezTo>
                    <a:pt x="19856" y="19200"/>
                    <a:pt x="20703" y="19200"/>
                    <a:pt x="2155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9790768" y="7579697"/>
              <a:ext cx="80027" cy="19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290" fill="norm" stroke="1" extrusionOk="0">
                  <a:moveTo>
                    <a:pt x="19678" y="3647"/>
                  </a:moveTo>
                  <a:cubicBezTo>
                    <a:pt x="19138" y="2510"/>
                    <a:pt x="18598" y="1374"/>
                    <a:pt x="16978" y="691"/>
                  </a:cubicBezTo>
                  <a:cubicBezTo>
                    <a:pt x="15358" y="9"/>
                    <a:pt x="12658" y="-218"/>
                    <a:pt x="9688" y="237"/>
                  </a:cubicBezTo>
                  <a:cubicBezTo>
                    <a:pt x="6718" y="691"/>
                    <a:pt x="3478" y="1828"/>
                    <a:pt x="1588" y="3534"/>
                  </a:cubicBezTo>
                  <a:cubicBezTo>
                    <a:pt x="-302" y="5239"/>
                    <a:pt x="-842" y="7513"/>
                    <a:pt x="1858" y="9331"/>
                  </a:cubicBezTo>
                  <a:cubicBezTo>
                    <a:pt x="4558" y="11150"/>
                    <a:pt x="10498" y="12515"/>
                    <a:pt x="14278" y="13651"/>
                  </a:cubicBezTo>
                  <a:cubicBezTo>
                    <a:pt x="18058" y="14788"/>
                    <a:pt x="19678" y="15698"/>
                    <a:pt x="20218" y="16721"/>
                  </a:cubicBezTo>
                  <a:cubicBezTo>
                    <a:pt x="20758" y="17744"/>
                    <a:pt x="20218" y="18881"/>
                    <a:pt x="18328" y="19677"/>
                  </a:cubicBezTo>
                  <a:cubicBezTo>
                    <a:pt x="16438" y="20473"/>
                    <a:pt x="13198" y="20927"/>
                    <a:pt x="9958" y="21155"/>
                  </a:cubicBezTo>
                  <a:cubicBezTo>
                    <a:pt x="6718" y="21382"/>
                    <a:pt x="3478" y="21382"/>
                    <a:pt x="2128" y="20700"/>
                  </a:cubicBezTo>
                  <a:cubicBezTo>
                    <a:pt x="778" y="20018"/>
                    <a:pt x="1318" y="18654"/>
                    <a:pt x="1858" y="17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9884095" y="7624368"/>
              <a:ext cx="498156" cy="14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76" fill="norm" stroke="1" extrusionOk="0">
                  <a:moveTo>
                    <a:pt x="3967" y="3935"/>
                  </a:moveTo>
                  <a:cubicBezTo>
                    <a:pt x="3967" y="2414"/>
                    <a:pt x="3967" y="893"/>
                    <a:pt x="3738" y="284"/>
                  </a:cubicBezTo>
                  <a:cubicBezTo>
                    <a:pt x="3509" y="-324"/>
                    <a:pt x="3052" y="-20"/>
                    <a:pt x="2411" y="1806"/>
                  </a:cubicBezTo>
                  <a:cubicBezTo>
                    <a:pt x="1771" y="3631"/>
                    <a:pt x="947" y="6977"/>
                    <a:pt x="489" y="9411"/>
                  </a:cubicBezTo>
                  <a:cubicBezTo>
                    <a:pt x="32" y="11845"/>
                    <a:pt x="-60" y="13366"/>
                    <a:pt x="32" y="14735"/>
                  </a:cubicBezTo>
                  <a:cubicBezTo>
                    <a:pt x="123" y="16104"/>
                    <a:pt x="398" y="17321"/>
                    <a:pt x="764" y="17625"/>
                  </a:cubicBezTo>
                  <a:cubicBezTo>
                    <a:pt x="1130" y="17930"/>
                    <a:pt x="1587" y="17321"/>
                    <a:pt x="1999" y="16408"/>
                  </a:cubicBezTo>
                  <a:cubicBezTo>
                    <a:pt x="2411" y="15496"/>
                    <a:pt x="2777" y="14279"/>
                    <a:pt x="3052" y="12910"/>
                  </a:cubicBezTo>
                  <a:cubicBezTo>
                    <a:pt x="3326" y="11541"/>
                    <a:pt x="3509" y="10020"/>
                    <a:pt x="3647" y="10628"/>
                  </a:cubicBezTo>
                  <a:cubicBezTo>
                    <a:pt x="3784" y="11237"/>
                    <a:pt x="3876" y="13975"/>
                    <a:pt x="4104" y="14887"/>
                  </a:cubicBezTo>
                  <a:cubicBezTo>
                    <a:pt x="4333" y="15800"/>
                    <a:pt x="4699" y="14887"/>
                    <a:pt x="5020" y="13822"/>
                  </a:cubicBezTo>
                  <a:cubicBezTo>
                    <a:pt x="5340" y="12758"/>
                    <a:pt x="5615" y="11541"/>
                    <a:pt x="5889" y="10172"/>
                  </a:cubicBezTo>
                  <a:cubicBezTo>
                    <a:pt x="6164" y="8803"/>
                    <a:pt x="6438" y="7282"/>
                    <a:pt x="6667" y="7282"/>
                  </a:cubicBezTo>
                  <a:cubicBezTo>
                    <a:pt x="6896" y="7282"/>
                    <a:pt x="7079" y="8803"/>
                    <a:pt x="7171" y="10324"/>
                  </a:cubicBezTo>
                  <a:cubicBezTo>
                    <a:pt x="7262" y="11845"/>
                    <a:pt x="7262" y="13366"/>
                    <a:pt x="7216" y="15039"/>
                  </a:cubicBezTo>
                  <a:cubicBezTo>
                    <a:pt x="7171" y="16713"/>
                    <a:pt x="7079" y="18538"/>
                    <a:pt x="7079" y="17930"/>
                  </a:cubicBezTo>
                  <a:cubicBezTo>
                    <a:pt x="7079" y="17321"/>
                    <a:pt x="7171" y="14279"/>
                    <a:pt x="7354" y="11845"/>
                  </a:cubicBezTo>
                  <a:cubicBezTo>
                    <a:pt x="7537" y="9411"/>
                    <a:pt x="7811" y="7586"/>
                    <a:pt x="8132" y="5913"/>
                  </a:cubicBezTo>
                  <a:cubicBezTo>
                    <a:pt x="8452" y="4239"/>
                    <a:pt x="8818" y="2718"/>
                    <a:pt x="9047" y="3022"/>
                  </a:cubicBezTo>
                  <a:cubicBezTo>
                    <a:pt x="9276" y="3327"/>
                    <a:pt x="9367" y="5456"/>
                    <a:pt x="9413" y="7282"/>
                  </a:cubicBezTo>
                  <a:cubicBezTo>
                    <a:pt x="9459" y="9107"/>
                    <a:pt x="9459" y="10628"/>
                    <a:pt x="9367" y="12301"/>
                  </a:cubicBezTo>
                  <a:cubicBezTo>
                    <a:pt x="9276" y="13975"/>
                    <a:pt x="9093" y="15800"/>
                    <a:pt x="9047" y="15800"/>
                  </a:cubicBezTo>
                  <a:cubicBezTo>
                    <a:pt x="9001" y="15800"/>
                    <a:pt x="9093" y="13975"/>
                    <a:pt x="9550" y="11084"/>
                  </a:cubicBezTo>
                  <a:cubicBezTo>
                    <a:pt x="10008" y="8194"/>
                    <a:pt x="10832" y="4239"/>
                    <a:pt x="11472" y="2110"/>
                  </a:cubicBezTo>
                  <a:cubicBezTo>
                    <a:pt x="12113" y="-20"/>
                    <a:pt x="12571" y="-324"/>
                    <a:pt x="12799" y="284"/>
                  </a:cubicBezTo>
                  <a:cubicBezTo>
                    <a:pt x="13028" y="893"/>
                    <a:pt x="13028" y="2414"/>
                    <a:pt x="13028" y="4087"/>
                  </a:cubicBezTo>
                  <a:cubicBezTo>
                    <a:pt x="13028" y="5761"/>
                    <a:pt x="13028" y="7586"/>
                    <a:pt x="13028" y="9563"/>
                  </a:cubicBezTo>
                  <a:cubicBezTo>
                    <a:pt x="13028" y="11541"/>
                    <a:pt x="13028" y="13670"/>
                    <a:pt x="13257" y="15039"/>
                  </a:cubicBezTo>
                  <a:cubicBezTo>
                    <a:pt x="13486" y="16408"/>
                    <a:pt x="13943" y="17017"/>
                    <a:pt x="14401" y="16865"/>
                  </a:cubicBezTo>
                  <a:cubicBezTo>
                    <a:pt x="14859" y="16713"/>
                    <a:pt x="15316" y="15800"/>
                    <a:pt x="15774" y="14431"/>
                  </a:cubicBezTo>
                  <a:cubicBezTo>
                    <a:pt x="16232" y="13062"/>
                    <a:pt x="16689" y="11237"/>
                    <a:pt x="17055" y="9563"/>
                  </a:cubicBezTo>
                  <a:cubicBezTo>
                    <a:pt x="17421" y="7890"/>
                    <a:pt x="17696" y="6369"/>
                    <a:pt x="17604" y="5304"/>
                  </a:cubicBezTo>
                  <a:cubicBezTo>
                    <a:pt x="17513" y="4239"/>
                    <a:pt x="17055" y="3631"/>
                    <a:pt x="16689" y="3935"/>
                  </a:cubicBezTo>
                  <a:cubicBezTo>
                    <a:pt x="16323" y="4239"/>
                    <a:pt x="16048" y="5456"/>
                    <a:pt x="15865" y="6977"/>
                  </a:cubicBezTo>
                  <a:cubicBezTo>
                    <a:pt x="15682" y="8499"/>
                    <a:pt x="15591" y="10324"/>
                    <a:pt x="15728" y="12453"/>
                  </a:cubicBezTo>
                  <a:cubicBezTo>
                    <a:pt x="15865" y="14583"/>
                    <a:pt x="16232" y="17017"/>
                    <a:pt x="17238" y="18538"/>
                  </a:cubicBezTo>
                  <a:cubicBezTo>
                    <a:pt x="18245" y="20059"/>
                    <a:pt x="19893" y="20668"/>
                    <a:pt x="2154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0483934" y="7396075"/>
              <a:ext cx="192669" cy="37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16" fill="norm" stroke="1" extrusionOk="0">
                  <a:moveTo>
                    <a:pt x="16713" y="16386"/>
                  </a:moveTo>
                  <a:cubicBezTo>
                    <a:pt x="14855" y="15541"/>
                    <a:pt x="12997" y="14696"/>
                    <a:pt x="10674" y="14455"/>
                  </a:cubicBezTo>
                  <a:cubicBezTo>
                    <a:pt x="8352" y="14214"/>
                    <a:pt x="5564" y="14576"/>
                    <a:pt x="3590" y="15541"/>
                  </a:cubicBezTo>
                  <a:cubicBezTo>
                    <a:pt x="1616" y="16507"/>
                    <a:pt x="455" y="18075"/>
                    <a:pt x="106" y="19222"/>
                  </a:cubicBezTo>
                  <a:cubicBezTo>
                    <a:pt x="-242" y="20368"/>
                    <a:pt x="223" y="21092"/>
                    <a:pt x="2081" y="21273"/>
                  </a:cubicBezTo>
                  <a:cubicBezTo>
                    <a:pt x="3939" y="21454"/>
                    <a:pt x="7190" y="21092"/>
                    <a:pt x="10093" y="19584"/>
                  </a:cubicBezTo>
                  <a:cubicBezTo>
                    <a:pt x="12997" y="18075"/>
                    <a:pt x="15552" y="15420"/>
                    <a:pt x="17410" y="12283"/>
                  </a:cubicBezTo>
                  <a:cubicBezTo>
                    <a:pt x="19268" y="9146"/>
                    <a:pt x="20429" y="5526"/>
                    <a:pt x="20893" y="3293"/>
                  </a:cubicBezTo>
                  <a:cubicBezTo>
                    <a:pt x="21358" y="1061"/>
                    <a:pt x="21126" y="216"/>
                    <a:pt x="20545" y="35"/>
                  </a:cubicBezTo>
                  <a:cubicBezTo>
                    <a:pt x="19964" y="-146"/>
                    <a:pt x="19035" y="337"/>
                    <a:pt x="17874" y="2328"/>
                  </a:cubicBezTo>
                  <a:cubicBezTo>
                    <a:pt x="16713" y="4319"/>
                    <a:pt x="15319" y="7818"/>
                    <a:pt x="14623" y="10533"/>
                  </a:cubicBezTo>
                  <a:cubicBezTo>
                    <a:pt x="13926" y="13248"/>
                    <a:pt x="13926" y="15179"/>
                    <a:pt x="13926" y="16446"/>
                  </a:cubicBezTo>
                  <a:cubicBezTo>
                    <a:pt x="13926" y="17713"/>
                    <a:pt x="13926" y="18317"/>
                    <a:pt x="14158" y="18558"/>
                  </a:cubicBezTo>
                  <a:cubicBezTo>
                    <a:pt x="14390" y="18799"/>
                    <a:pt x="14855" y="18679"/>
                    <a:pt x="15319" y="1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0696802" y="7639050"/>
              <a:ext cx="21998" cy="5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198" fill="norm" stroke="1" extrusionOk="0">
                  <a:moveTo>
                    <a:pt x="20407" y="0"/>
                  </a:moveTo>
                  <a:cubicBezTo>
                    <a:pt x="14516" y="4320"/>
                    <a:pt x="8625" y="8640"/>
                    <a:pt x="4698" y="12960"/>
                  </a:cubicBezTo>
                  <a:cubicBezTo>
                    <a:pt x="771" y="17280"/>
                    <a:pt x="-1193" y="21600"/>
                    <a:pt x="771" y="21168"/>
                  </a:cubicBezTo>
                  <a:cubicBezTo>
                    <a:pt x="2734" y="20736"/>
                    <a:pt x="8625" y="15552"/>
                    <a:pt x="14516" y="1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0731499" y="7565712"/>
              <a:ext cx="444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0786447" y="7561627"/>
              <a:ext cx="84754" cy="19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86" fill="norm" stroke="1" extrusionOk="0">
                  <a:moveTo>
                    <a:pt x="21095" y="849"/>
                  </a:moveTo>
                  <a:cubicBezTo>
                    <a:pt x="15300" y="375"/>
                    <a:pt x="9505" y="-100"/>
                    <a:pt x="5554" y="19"/>
                  </a:cubicBezTo>
                  <a:cubicBezTo>
                    <a:pt x="1602" y="137"/>
                    <a:pt x="-505" y="849"/>
                    <a:pt x="285" y="2748"/>
                  </a:cubicBezTo>
                  <a:cubicBezTo>
                    <a:pt x="1075" y="4647"/>
                    <a:pt x="4763" y="7733"/>
                    <a:pt x="7397" y="9751"/>
                  </a:cubicBezTo>
                  <a:cubicBezTo>
                    <a:pt x="10032" y="11768"/>
                    <a:pt x="11612" y="12718"/>
                    <a:pt x="12929" y="14260"/>
                  </a:cubicBezTo>
                  <a:cubicBezTo>
                    <a:pt x="14246" y="15803"/>
                    <a:pt x="15300" y="17940"/>
                    <a:pt x="14510" y="19245"/>
                  </a:cubicBezTo>
                  <a:cubicBezTo>
                    <a:pt x="13719" y="20551"/>
                    <a:pt x="11085" y="21025"/>
                    <a:pt x="8451" y="21263"/>
                  </a:cubicBezTo>
                  <a:cubicBezTo>
                    <a:pt x="5817" y="21500"/>
                    <a:pt x="3183" y="21500"/>
                    <a:pt x="1602" y="20313"/>
                  </a:cubicBezTo>
                  <a:cubicBezTo>
                    <a:pt x="22" y="19126"/>
                    <a:pt x="-505" y="16753"/>
                    <a:pt x="549" y="14379"/>
                  </a:cubicBezTo>
                  <a:cubicBezTo>
                    <a:pt x="1602" y="12005"/>
                    <a:pt x="4236" y="9632"/>
                    <a:pt x="6871" y="7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0911012" y="7397750"/>
              <a:ext cx="112588" cy="3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97" fill="norm" stroke="1" extrusionOk="0">
                  <a:moveTo>
                    <a:pt x="21276" y="0"/>
                  </a:moveTo>
                  <a:cubicBezTo>
                    <a:pt x="16876" y="3558"/>
                    <a:pt x="12476" y="7115"/>
                    <a:pt x="8876" y="10355"/>
                  </a:cubicBezTo>
                  <a:cubicBezTo>
                    <a:pt x="5276" y="13595"/>
                    <a:pt x="2476" y="16518"/>
                    <a:pt x="1076" y="18296"/>
                  </a:cubicBezTo>
                  <a:cubicBezTo>
                    <a:pt x="-324" y="20075"/>
                    <a:pt x="-324" y="20711"/>
                    <a:pt x="876" y="21092"/>
                  </a:cubicBezTo>
                  <a:cubicBezTo>
                    <a:pt x="2076" y="21473"/>
                    <a:pt x="4476" y="21600"/>
                    <a:pt x="8076" y="21409"/>
                  </a:cubicBezTo>
                  <a:cubicBezTo>
                    <a:pt x="11676" y="21219"/>
                    <a:pt x="16476" y="20711"/>
                    <a:pt x="21276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0883316" y="7556500"/>
              <a:ext cx="14663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1909" y="21600"/>
                  </a:moveTo>
                  <a:cubicBezTo>
                    <a:pt x="692" y="18900"/>
                    <a:pt x="-525" y="16200"/>
                    <a:pt x="236" y="13500"/>
                  </a:cubicBezTo>
                  <a:cubicBezTo>
                    <a:pt x="996" y="10800"/>
                    <a:pt x="3734" y="8100"/>
                    <a:pt x="7537" y="5850"/>
                  </a:cubicBezTo>
                  <a:cubicBezTo>
                    <a:pt x="11340" y="3600"/>
                    <a:pt x="16207" y="1800"/>
                    <a:pt x="210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1029950" y="7581900"/>
              <a:ext cx="146050" cy="17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800"/>
                  </a:moveTo>
                  <a:cubicBezTo>
                    <a:pt x="3757" y="5067"/>
                    <a:pt x="7513" y="9333"/>
                    <a:pt x="9391" y="12133"/>
                  </a:cubicBezTo>
                  <a:cubicBezTo>
                    <a:pt x="11270" y="14933"/>
                    <a:pt x="11270" y="16267"/>
                    <a:pt x="10800" y="17600"/>
                  </a:cubicBezTo>
                  <a:cubicBezTo>
                    <a:pt x="10330" y="18933"/>
                    <a:pt x="9391" y="20267"/>
                    <a:pt x="8139" y="20933"/>
                  </a:cubicBezTo>
                  <a:cubicBezTo>
                    <a:pt x="6887" y="21600"/>
                    <a:pt x="5322" y="21600"/>
                    <a:pt x="4383" y="20800"/>
                  </a:cubicBezTo>
                  <a:cubicBezTo>
                    <a:pt x="3443" y="20000"/>
                    <a:pt x="3130" y="18400"/>
                    <a:pt x="6104" y="14800"/>
                  </a:cubicBezTo>
                  <a:cubicBezTo>
                    <a:pt x="9078" y="11200"/>
                    <a:pt x="15339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1176000" y="7613650"/>
              <a:ext cx="508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1252200" y="75184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1237977" y="7448550"/>
              <a:ext cx="133503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28" fill="norm" stroke="1" extrusionOk="0">
                  <a:moveTo>
                    <a:pt x="17186" y="0"/>
                  </a:moveTo>
                  <a:cubicBezTo>
                    <a:pt x="15192" y="2331"/>
                    <a:pt x="13199" y="4662"/>
                    <a:pt x="11205" y="8003"/>
                  </a:cubicBezTo>
                  <a:cubicBezTo>
                    <a:pt x="9211" y="11344"/>
                    <a:pt x="7217" y="15695"/>
                    <a:pt x="5888" y="18259"/>
                  </a:cubicBezTo>
                  <a:cubicBezTo>
                    <a:pt x="4559" y="20823"/>
                    <a:pt x="3894" y="21600"/>
                    <a:pt x="3229" y="21522"/>
                  </a:cubicBezTo>
                  <a:cubicBezTo>
                    <a:pt x="2565" y="21445"/>
                    <a:pt x="1900" y="20512"/>
                    <a:pt x="2232" y="19269"/>
                  </a:cubicBezTo>
                  <a:cubicBezTo>
                    <a:pt x="2565" y="18026"/>
                    <a:pt x="3894" y="16472"/>
                    <a:pt x="5556" y="15151"/>
                  </a:cubicBezTo>
                  <a:cubicBezTo>
                    <a:pt x="7217" y="13830"/>
                    <a:pt x="9211" y="12742"/>
                    <a:pt x="11371" y="12121"/>
                  </a:cubicBezTo>
                  <a:cubicBezTo>
                    <a:pt x="13531" y="11499"/>
                    <a:pt x="15857" y="11344"/>
                    <a:pt x="17519" y="11888"/>
                  </a:cubicBezTo>
                  <a:cubicBezTo>
                    <a:pt x="19180" y="12432"/>
                    <a:pt x="20177" y="13675"/>
                    <a:pt x="20676" y="14685"/>
                  </a:cubicBezTo>
                  <a:cubicBezTo>
                    <a:pt x="21174" y="15695"/>
                    <a:pt x="21174" y="16472"/>
                    <a:pt x="19346" y="17482"/>
                  </a:cubicBezTo>
                  <a:cubicBezTo>
                    <a:pt x="17519" y="18492"/>
                    <a:pt x="13863" y="19735"/>
                    <a:pt x="11205" y="20357"/>
                  </a:cubicBezTo>
                  <a:cubicBezTo>
                    <a:pt x="8546" y="20978"/>
                    <a:pt x="6885" y="20978"/>
                    <a:pt x="5223" y="20978"/>
                  </a:cubicBezTo>
                  <a:cubicBezTo>
                    <a:pt x="3562" y="20978"/>
                    <a:pt x="1900" y="20978"/>
                    <a:pt x="903" y="20590"/>
                  </a:cubicBezTo>
                  <a:cubicBezTo>
                    <a:pt x="-94" y="20201"/>
                    <a:pt x="-426" y="19424"/>
                    <a:pt x="737" y="18414"/>
                  </a:cubicBezTo>
                  <a:cubicBezTo>
                    <a:pt x="1900" y="17404"/>
                    <a:pt x="4559" y="16161"/>
                    <a:pt x="7217" y="14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1373644" y="7439777"/>
              <a:ext cx="367506" cy="28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77" fill="norm" stroke="1" extrusionOk="0">
                  <a:moveTo>
                    <a:pt x="698" y="11832"/>
                  </a:moveTo>
                  <a:cubicBezTo>
                    <a:pt x="698" y="13386"/>
                    <a:pt x="698" y="14940"/>
                    <a:pt x="574" y="16106"/>
                  </a:cubicBezTo>
                  <a:cubicBezTo>
                    <a:pt x="450" y="17271"/>
                    <a:pt x="201" y="18048"/>
                    <a:pt x="77" y="18903"/>
                  </a:cubicBezTo>
                  <a:cubicBezTo>
                    <a:pt x="-47" y="19758"/>
                    <a:pt x="-47" y="20690"/>
                    <a:pt x="263" y="21079"/>
                  </a:cubicBezTo>
                  <a:cubicBezTo>
                    <a:pt x="574" y="21467"/>
                    <a:pt x="1194" y="21312"/>
                    <a:pt x="2063" y="20379"/>
                  </a:cubicBezTo>
                  <a:cubicBezTo>
                    <a:pt x="2932" y="19447"/>
                    <a:pt x="4050" y="17738"/>
                    <a:pt x="4794" y="16572"/>
                  </a:cubicBezTo>
                  <a:cubicBezTo>
                    <a:pt x="5539" y="15407"/>
                    <a:pt x="5912" y="14785"/>
                    <a:pt x="5974" y="15096"/>
                  </a:cubicBezTo>
                  <a:cubicBezTo>
                    <a:pt x="6036" y="15407"/>
                    <a:pt x="5787" y="16650"/>
                    <a:pt x="5663" y="17738"/>
                  </a:cubicBezTo>
                  <a:cubicBezTo>
                    <a:pt x="5539" y="18825"/>
                    <a:pt x="5539" y="19758"/>
                    <a:pt x="5850" y="20146"/>
                  </a:cubicBezTo>
                  <a:cubicBezTo>
                    <a:pt x="6160" y="20535"/>
                    <a:pt x="6781" y="20379"/>
                    <a:pt x="7960" y="18981"/>
                  </a:cubicBezTo>
                  <a:cubicBezTo>
                    <a:pt x="9139" y="17582"/>
                    <a:pt x="10877" y="14940"/>
                    <a:pt x="12429" y="11910"/>
                  </a:cubicBezTo>
                  <a:cubicBezTo>
                    <a:pt x="13981" y="8880"/>
                    <a:pt x="15346" y="5461"/>
                    <a:pt x="16215" y="3286"/>
                  </a:cubicBezTo>
                  <a:cubicBezTo>
                    <a:pt x="17084" y="1110"/>
                    <a:pt x="17456" y="178"/>
                    <a:pt x="17456" y="22"/>
                  </a:cubicBezTo>
                  <a:cubicBezTo>
                    <a:pt x="17456" y="-133"/>
                    <a:pt x="17084" y="489"/>
                    <a:pt x="16091" y="2820"/>
                  </a:cubicBezTo>
                  <a:cubicBezTo>
                    <a:pt x="15098" y="5150"/>
                    <a:pt x="13484" y="9191"/>
                    <a:pt x="12429" y="12143"/>
                  </a:cubicBezTo>
                  <a:cubicBezTo>
                    <a:pt x="11374" y="15096"/>
                    <a:pt x="10877" y="16961"/>
                    <a:pt x="10629" y="18281"/>
                  </a:cubicBezTo>
                  <a:cubicBezTo>
                    <a:pt x="10381" y="19602"/>
                    <a:pt x="10381" y="20379"/>
                    <a:pt x="10691" y="20612"/>
                  </a:cubicBezTo>
                  <a:cubicBezTo>
                    <a:pt x="11001" y="20845"/>
                    <a:pt x="11622" y="20535"/>
                    <a:pt x="11932" y="19913"/>
                  </a:cubicBezTo>
                  <a:cubicBezTo>
                    <a:pt x="12243" y="19291"/>
                    <a:pt x="12243" y="18359"/>
                    <a:pt x="12119" y="17427"/>
                  </a:cubicBezTo>
                  <a:cubicBezTo>
                    <a:pt x="11994" y="16494"/>
                    <a:pt x="11746" y="15562"/>
                    <a:pt x="11312" y="14241"/>
                  </a:cubicBezTo>
                  <a:cubicBezTo>
                    <a:pt x="10877" y="12920"/>
                    <a:pt x="10256" y="11211"/>
                    <a:pt x="10256" y="10356"/>
                  </a:cubicBezTo>
                  <a:cubicBezTo>
                    <a:pt x="10256" y="9502"/>
                    <a:pt x="10877" y="9502"/>
                    <a:pt x="11808" y="10123"/>
                  </a:cubicBezTo>
                  <a:cubicBezTo>
                    <a:pt x="12739" y="10745"/>
                    <a:pt x="13981" y="11988"/>
                    <a:pt x="14725" y="12998"/>
                  </a:cubicBezTo>
                  <a:cubicBezTo>
                    <a:pt x="15470" y="14008"/>
                    <a:pt x="15719" y="14785"/>
                    <a:pt x="15905" y="15562"/>
                  </a:cubicBezTo>
                  <a:cubicBezTo>
                    <a:pt x="16091" y="16339"/>
                    <a:pt x="16215" y="17116"/>
                    <a:pt x="15905" y="17971"/>
                  </a:cubicBezTo>
                  <a:cubicBezTo>
                    <a:pt x="15594" y="18825"/>
                    <a:pt x="14850" y="19758"/>
                    <a:pt x="14601" y="19602"/>
                  </a:cubicBezTo>
                  <a:cubicBezTo>
                    <a:pt x="14353" y="19447"/>
                    <a:pt x="14601" y="18204"/>
                    <a:pt x="15284" y="16261"/>
                  </a:cubicBezTo>
                  <a:cubicBezTo>
                    <a:pt x="15967" y="14319"/>
                    <a:pt x="17084" y="11677"/>
                    <a:pt x="17891" y="10045"/>
                  </a:cubicBezTo>
                  <a:cubicBezTo>
                    <a:pt x="18698" y="8414"/>
                    <a:pt x="19194" y="7792"/>
                    <a:pt x="19753" y="7559"/>
                  </a:cubicBezTo>
                  <a:cubicBezTo>
                    <a:pt x="20312" y="7326"/>
                    <a:pt x="20932" y="7481"/>
                    <a:pt x="21553" y="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1694497" y="7588250"/>
              <a:ext cx="18978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0216" y="0"/>
                  </a:moveTo>
                  <a:cubicBezTo>
                    <a:pt x="7842" y="626"/>
                    <a:pt x="5469" y="1252"/>
                    <a:pt x="3688" y="2974"/>
                  </a:cubicBezTo>
                  <a:cubicBezTo>
                    <a:pt x="1908" y="4696"/>
                    <a:pt x="721" y="7513"/>
                    <a:pt x="247" y="9704"/>
                  </a:cubicBezTo>
                  <a:cubicBezTo>
                    <a:pt x="-228" y="11896"/>
                    <a:pt x="9" y="13461"/>
                    <a:pt x="721" y="14243"/>
                  </a:cubicBezTo>
                  <a:cubicBezTo>
                    <a:pt x="1434" y="15026"/>
                    <a:pt x="2620" y="15026"/>
                    <a:pt x="3570" y="14400"/>
                  </a:cubicBezTo>
                  <a:cubicBezTo>
                    <a:pt x="4519" y="13774"/>
                    <a:pt x="5231" y="12522"/>
                    <a:pt x="5706" y="10957"/>
                  </a:cubicBezTo>
                  <a:cubicBezTo>
                    <a:pt x="6181" y="9391"/>
                    <a:pt x="6418" y="7513"/>
                    <a:pt x="7130" y="6261"/>
                  </a:cubicBezTo>
                  <a:cubicBezTo>
                    <a:pt x="7842" y="5009"/>
                    <a:pt x="9029" y="4383"/>
                    <a:pt x="10097" y="5478"/>
                  </a:cubicBezTo>
                  <a:cubicBezTo>
                    <a:pt x="11165" y="6574"/>
                    <a:pt x="12115" y="9391"/>
                    <a:pt x="12352" y="11896"/>
                  </a:cubicBezTo>
                  <a:cubicBezTo>
                    <a:pt x="12590" y="14400"/>
                    <a:pt x="12115" y="16591"/>
                    <a:pt x="11996" y="16904"/>
                  </a:cubicBezTo>
                  <a:cubicBezTo>
                    <a:pt x="11877" y="17217"/>
                    <a:pt x="12115" y="15652"/>
                    <a:pt x="12946" y="13148"/>
                  </a:cubicBezTo>
                  <a:cubicBezTo>
                    <a:pt x="13776" y="10643"/>
                    <a:pt x="15201" y="7200"/>
                    <a:pt x="16625" y="5009"/>
                  </a:cubicBezTo>
                  <a:cubicBezTo>
                    <a:pt x="18049" y="2817"/>
                    <a:pt x="19473" y="1878"/>
                    <a:pt x="20304" y="2348"/>
                  </a:cubicBezTo>
                  <a:cubicBezTo>
                    <a:pt x="21135" y="2817"/>
                    <a:pt x="21372" y="4696"/>
                    <a:pt x="21253" y="7200"/>
                  </a:cubicBezTo>
                  <a:cubicBezTo>
                    <a:pt x="21135" y="9704"/>
                    <a:pt x="20660" y="12835"/>
                    <a:pt x="20067" y="15026"/>
                  </a:cubicBezTo>
                  <a:cubicBezTo>
                    <a:pt x="19473" y="17217"/>
                    <a:pt x="18761" y="18470"/>
                    <a:pt x="18405" y="19409"/>
                  </a:cubicBezTo>
                  <a:cubicBezTo>
                    <a:pt x="18049" y="20348"/>
                    <a:pt x="18049" y="20974"/>
                    <a:pt x="180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1971451" y="7381099"/>
              <a:ext cx="146482" cy="23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385" fill="norm" stroke="1" extrusionOk="0">
                  <a:moveTo>
                    <a:pt x="6959" y="2627"/>
                  </a:moveTo>
                  <a:cubicBezTo>
                    <a:pt x="6659" y="1490"/>
                    <a:pt x="6359" y="353"/>
                    <a:pt x="6809" y="69"/>
                  </a:cubicBezTo>
                  <a:cubicBezTo>
                    <a:pt x="7259" y="-215"/>
                    <a:pt x="8459" y="353"/>
                    <a:pt x="11009" y="2153"/>
                  </a:cubicBezTo>
                  <a:cubicBezTo>
                    <a:pt x="13559" y="3953"/>
                    <a:pt x="17459" y="6985"/>
                    <a:pt x="19409" y="9069"/>
                  </a:cubicBezTo>
                  <a:cubicBezTo>
                    <a:pt x="21359" y="11153"/>
                    <a:pt x="21359" y="12290"/>
                    <a:pt x="18359" y="13711"/>
                  </a:cubicBezTo>
                  <a:cubicBezTo>
                    <a:pt x="15359" y="15132"/>
                    <a:pt x="9359" y="16838"/>
                    <a:pt x="5609" y="17785"/>
                  </a:cubicBezTo>
                  <a:cubicBezTo>
                    <a:pt x="1859" y="18732"/>
                    <a:pt x="359" y="18922"/>
                    <a:pt x="59" y="19396"/>
                  </a:cubicBezTo>
                  <a:cubicBezTo>
                    <a:pt x="-241" y="19869"/>
                    <a:pt x="659" y="20627"/>
                    <a:pt x="1559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1988800" y="77596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6" name="Drawing"/>
          <p:cNvGrpSpPr/>
          <p:nvPr/>
        </p:nvGrpSpPr>
        <p:grpSpPr>
          <a:xfrm>
            <a:off x="1230423" y="1295400"/>
            <a:ext cx="10560733" cy="6610350"/>
            <a:chOff x="0" y="0"/>
            <a:chExt cx="10560732" cy="6610350"/>
          </a:xfrm>
        </p:grpSpPr>
        <p:sp>
          <p:nvSpPr>
            <p:cNvPr id="2787" name="Line"/>
            <p:cNvSpPr/>
            <p:nvPr/>
          </p:nvSpPr>
          <p:spPr>
            <a:xfrm>
              <a:off x="1868376" y="57150"/>
              <a:ext cx="254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880"/>
                    <a:pt x="7200" y="5760"/>
                    <a:pt x="9900" y="8880"/>
                  </a:cubicBezTo>
                  <a:cubicBezTo>
                    <a:pt x="12600" y="12000"/>
                    <a:pt x="14400" y="15360"/>
                    <a:pt x="16200" y="17520"/>
                  </a:cubicBezTo>
                  <a:cubicBezTo>
                    <a:pt x="18000" y="19680"/>
                    <a:pt x="198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891659" y="104685"/>
              <a:ext cx="198968" cy="4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16085" y="840"/>
                  </a:moveTo>
                  <a:cubicBezTo>
                    <a:pt x="17004" y="394"/>
                    <a:pt x="17923" y="-51"/>
                    <a:pt x="18613" y="5"/>
                  </a:cubicBezTo>
                  <a:cubicBezTo>
                    <a:pt x="19302" y="60"/>
                    <a:pt x="19762" y="617"/>
                    <a:pt x="19072" y="1953"/>
                  </a:cubicBezTo>
                  <a:cubicBezTo>
                    <a:pt x="18383" y="3289"/>
                    <a:pt x="16545" y="5405"/>
                    <a:pt x="13557" y="7186"/>
                  </a:cubicBezTo>
                  <a:cubicBezTo>
                    <a:pt x="10570" y="8968"/>
                    <a:pt x="6434" y="10415"/>
                    <a:pt x="3791" y="11139"/>
                  </a:cubicBezTo>
                  <a:cubicBezTo>
                    <a:pt x="1149" y="11862"/>
                    <a:pt x="0" y="11862"/>
                    <a:pt x="0" y="11807"/>
                  </a:cubicBezTo>
                  <a:cubicBezTo>
                    <a:pt x="0" y="11751"/>
                    <a:pt x="1149" y="11640"/>
                    <a:pt x="3791" y="12141"/>
                  </a:cubicBezTo>
                  <a:cubicBezTo>
                    <a:pt x="6434" y="12642"/>
                    <a:pt x="10570" y="13755"/>
                    <a:pt x="13787" y="15425"/>
                  </a:cubicBezTo>
                  <a:cubicBezTo>
                    <a:pt x="17004" y="17095"/>
                    <a:pt x="19302" y="19322"/>
                    <a:pt x="216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2194328" y="317499"/>
              <a:ext cx="104757" cy="15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0761" fill="norm" stroke="1" extrusionOk="0">
                  <a:moveTo>
                    <a:pt x="16713" y="831"/>
                  </a:moveTo>
                  <a:cubicBezTo>
                    <a:pt x="14675" y="277"/>
                    <a:pt x="12637" y="-277"/>
                    <a:pt x="9988" y="415"/>
                  </a:cubicBezTo>
                  <a:cubicBezTo>
                    <a:pt x="7339" y="1108"/>
                    <a:pt x="4079" y="3046"/>
                    <a:pt x="2041" y="6369"/>
                  </a:cubicBezTo>
                  <a:cubicBezTo>
                    <a:pt x="3" y="9692"/>
                    <a:pt x="-812" y="14400"/>
                    <a:pt x="1022" y="17308"/>
                  </a:cubicBezTo>
                  <a:cubicBezTo>
                    <a:pt x="2856" y="20215"/>
                    <a:pt x="7339" y="21323"/>
                    <a:pt x="11211" y="20492"/>
                  </a:cubicBezTo>
                  <a:cubicBezTo>
                    <a:pt x="15082" y="19661"/>
                    <a:pt x="18343" y="16892"/>
                    <a:pt x="19565" y="13708"/>
                  </a:cubicBezTo>
                  <a:cubicBezTo>
                    <a:pt x="20788" y="10523"/>
                    <a:pt x="19973" y="6923"/>
                    <a:pt x="18750" y="4569"/>
                  </a:cubicBezTo>
                  <a:cubicBezTo>
                    <a:pt x="17528" y="2215"/>
                    <a:pt x="15897" y="1108"/>
                    <a:pt x="14879" y="554"/>
                  </a:cubicBezTo>
                  <a:cubicBezTo>
                    <a:pt x="13860" y="0"/>
                    <a:pt x="13452" y="0"/>
                    <a:pt x="130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2414476" y="57150"/>
              <a:ext cx="190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1200" y="10563"/>
                  </a:cubicBezTo>
                  <a:cubicBezTo>
                    <a:pt x="2400" y="13926"/>
                    <a:pt x="4800" y="17053"/>
                    <a:pt x="8400" y="18853"/>
                  </a:cubicBezTo>
                  <a:cubicBezTo>
                    <a:pt x="12000" y="20653"/>
                    <a:pt x="16800" y="211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2522426" y="292099"/>
              <a:ext cx="218930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0" y="8526"/>
                  </a:moveTo>
                  <a:cubicBezTo>
                    <a:pt x="617" y="7105"/>
                    <a:pt x="1234" y="5684"/>
                    <a:pt x="2057" y="5258"/>
                  </a:cubicBezTo>
                  <a:cubicBezTo>
                    <a:pt x="2880" y="4832"/>
                    <a:pt x="3909" y="5400"/>
                    <a:pt x="4423" y="7105"/>
                  </a:cubicBezTo>
                  <a:cubicBezTo>
                    <a:pt x="4937" y="8811"/>
                    <a:pt x="4937" y="11653"/>
                    <a:pt x="4937" y="13784"/>
                  </a:cubicBezTo>
                  <a:cubicBezTo>
                    <a:pt x="4937" y="15916"/>
                    <a:pt x="4937" y="17337"/>
                    <a:pt x="4834" y="18758"/>
                  </a:cubicBezTo>
                  <a:cubicBezTo>
                    <a:pt x="4731" y="20179"/>
                    <a:pt x="4526" y="21600"/>
                    <a:pt x="4320" y="21600"/>
                  </a:cubicBezTo>
                  <a:cubicBezTo>
                    <a:pt x="4114" y="21600"/>
                    <a:pt x="3909" y="20179"/>
                    <a:pt x="4114" y="17905"/>
                  </a:cubicBezTo>
                  <a:cubicBezTo>
                    <a:pt x="4320" y="15632"/>
                    <a:pt x="4937" y="12505"/>
                    <a:pt x="5657" y="9947"/>
                  </a:cubicBezTo>
                  <a:cubicBezTo>
                    <a:pt x="6377" y="7389"/>
                    <a:pt x="7200" y="5400"/>
                    <a:pt x="8126" y="4547"/>
                  </a:cubicBezTo>
                  <a:cubicBezTo>
                    <a:pt x="9051" y="3695"/>
                    <a:pt x="10080" y="3979"/>
                    <a:pt x="10800" y="4832"/>
                  </a:cubicBezTo>
                  <a:cubicBezTo>
                    <a:pt x="11520" y="5684"/>
                    <a:pt x="11931" y="7105"/>
                    <a:pt x="12137" y="8526"/>
                  </a:cubicBezTo>
                  <a:cubicBezTo>
                    <a:pt x="12343" y="9947"/>
                    <a:pt x="12343" y="11368"/>
                    <a:pt x="12549" y="11226"/>
                  </a:cubicBezTo>
                  <a:cubicBezTo>
                    <a:pt x="12754" y="11084"/>
                    <a:pt x="13166" y="9379"/>
                    <a:pt x="13577" y="7816"/>
                  </a:cubicBezTo>
                  <a:cubicBezTo>
                    <a:pt x="13989" y="6253"/>
                    <a:pt x="14400" y="4832"/>
                    <a:pt x="15017" y="3268"/>
                  </a:cubicBezTo>
                  <a:cubicBezTo>
                    <a:pt x="15634" y="1705"/>
                    <a:pt x="16457" y="0"/>
                    <a:pt x="17691" y="0"/>
                  </a:cubicBezTo>
                  <a:cubicBezTo>
                    <a:pt x="18926" y="0"/>
                    <a:pt x="20571" y="1705"/>
                    <a:pt x="21086" y="5400"/>
                  </a:cubicBezTo>
                  <a:cubicBezTo>
                    <a:pt x="21600" y="9095"/>
                    <a:pt x="20983" y="14779"/>
                    <a:pt x="2036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846711" y="317500"/>
              <a:ext cx="81121" cy="14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0" h="21212" fill="norm" stroke="1" extrusionOk="0">
                  <a:moveTo>
                    <a:pt x="7794" y="953"/>
                  </a:moveTo>
                  <a:cubicBezTo>
                    <a:pt x="4633" y="4129"/>
                    <a:pt x="1472" y="7306"/>
                    <a:pt x="419" y="10641"/>
                  </a:cubicBezTo>
                  <a:cubicBezTo>
                    <a:pt x="-635" y="13976"/>
                    <a:pt x="419" y="17471"/>
                    <a:pt x="2263" y="19376"/>
                  </a:cubicBezTo>
                  <a:cubicBezTo>
                    <a:pt x="4106" y="21282"/>
                    <a:pt x="6741" y="21600"/>
                    <a:pt x="10165" y="20806"/>
                  </a:cubicBezTo>
                  <a:cubicBezTo>
                    <a:pt x="13589" y="20012"/>
                    <a:pt x="17804" y="18106"/>
                    <a:pt x="19385" y="14453"/>
                  </a:cubicBezTo>
                  <a:cubicBezTo>
                    <a:pt x="20965" y="10800"/>
                    <a:pt x="19911" y="5400"/>
                    <a:pt x="188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034259" y="312208"/>
              <a:ext cx="122526" cy="4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62" fill="norm" stroke="1" extrusionOk="0">
                  <a:moveTo>
                    <a:pt x="18008" y="1249"/>
                  </a:moveTo>
                  <a:cubicBezTo>
                    <a:pt x="16910" y="814"/>
                    <a:pt x="15811" y="380"/>
                    <a:pt x="13432" y="163"/>
                  </a:cubicBezTo>
                  <a:cubicBezTo>
                    <a:pt x="11052" y="-54"/>
                    <a:pt x="7391" y="-54"/>
                    <a:pt x="4828" y="163"/>
                  </a:cubicBezTo>
                  <a:cubicBezTo>
                    <a:pt x="2266" y="380"/>
                    <a:pt x="801" y="814"/>
                    <a:pt x="252" y="1574"/>
                  </a:cubicBezTo>
                  <a:cubicBezTo>
                    <a:pt x="-297" y="2334"/>
                    <a:pt x="69" y="3419"/>
                    <a:pt x="1167" y="4016"/>
                  </a:cubicBezTo>
                  <a:cubicBezTo>
                    <a:pt x="2266" y="4613"/>
                    <a:pt x="4096" y="4722"/>
                    <a:pt x="7025" y="4505"/>
                  </a:cubicBezTo>
                  <a:cubicBezTo>
                    <a:pt x="9954" y="4288"/>
                    <a:pt x="13981" y="3745"/>
                    <a:pt x="16544" y="3257"/>
                  </a:cubicBezTo>
                  <a:cubicBezTo>
                    <a:pt x="19106" y="2768"/>
                    <a:pt x="20205" y="2334"/>
                    <a:pt x="20754" y="2388"/>
                  </a:cubicBezTo>
                  <a:cubicBezTo>
                    <a:pt x="21303" y="2442"/>
                    <a:pt x="21303" y="2985"/>
                    <a:pt x="20937" y="5102"/>
                  </a:cubicBezTo>
                  <a:cubicBezTo>
                    <a:pt x="20571" y="7218"/>
                    <a:pt x="19839" y="10909"/>
                    <a:pt x="19472" y="13731"/>
                  </a:cubicBezTo>
                  <a:cubicBezTo>
                    <a:pt x="19106" y="16553"/>
                    <a:pt x="19106" y="18507"/>
                    <a:pt x="18557" y="19701"/>
                  </a:cubicBezTo>
                  <a:cubicBezTo>
                    <a:pt x="18008" y="20895"/>
                    <a:pt x="16910" y="21329"/>
                    <a:pt x="14713" y="21437"/>
                  </a:cubicBezTo>
                  <a:cubicBezTo>
                    <a:pt x="12517" y="21546"/>
                    <a:pt x="9222" y="21329"/>
                    <a:pt x="7757" y="20298"/>
                  </a:cubicBezTo>
                  <a:cubicBezTo>
                    <a:pt x="6293" y="19267"/>
                    <a:pt x="6659" y="17421"/>
                    <a:pt x="7025" y="15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Shape"/>
            <p:cNvSpPr/>
            <p:nvPr/>
          </p:nvSpPr>
          <p:spPr>
            <a:xfrm>
              <a:off x="3197907" y="325941"/>
              <a:ext cx="99270" cy="13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0514" fill="norm" stroke="1" extrusionOk="0">
                  <a:moveTo>
                    <a:pt x="19341" y="6265"/>
                  </a:moveTo>
                  <a:cubicBezTo>
                    <a:pt x="18018" y="4074"/>
                    <a:pt x="16696" y="1882"/>
                    <a:pt x="14933" y="787"/>
                  </a:cubicBezTo>
                  <a:cubicBezTo>
                    <a:pt x="13169" y="-309"/>
                    <a:pt x="10965" y="-309"/>
                    <a:pt x="8320" y="1100"/>
                  </a:cubicBezTo>
                  <a:cubicBezTo>
                    <a:pt x="5675" y="2508"/>
                    <a:pt x="2590" y="5326"/>
                    <a:pt x="1047" y="8300"/>
                  </a:cubicBezTo>
                  <a:cubicBezTo>
                    <a:pt x="-496" y="11274"/>
                    <a:pt x="-496" y="14404"/>
                    <a:pt x="2149" y="16908"/>
                  </a:cubicBezTo>
                  <a:cubicBezTo>
                    <a:pt x="4794" y="19413"/>
                    <a:pt x="10084" y="21291"/>
                    <a:pt x="13831" y="20195"/>
                  </a:cubicBezTo>
                  <a:cubicBezTo>
                    <a:pt x="17577" y="19100"/>
                    <a:pt x="19782" y="15030"/>
                    <a:pt x="20443" y="12213"/>
                  </a:cubicBezTo>
                  <a:cubicBezTo>
                    <a:pt x="21104" y="9395"/>
                    <a:pt x="20222" y="7830"/>
                    <a:pt x="19341" y="6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335226" y="292100"/>
              <a:ext cx="11430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12"/>
                  </a:moveTo>
                  <a:cubicBezTo>
                    <a:pt x="2400" y="3155"/>
                    <a:pt x="4800" y="3398"/>
                    <a:pt x="7400" y="5582"/>
                  </a:cubicBezTo>
                  <a:cubicBezTo>
                    <a:pt x="10000" y="7766"/>
                    <a:pt x="12800" y="11892"/>
                    <a:pt x="14200" y="14562"/>
                  </a:cubicBezTo>
                  <a:cubicBezTo>
                    <a:pt x="15600" y="17231"/>
                    <a:pt x="15600" y="18445"/>
                    <a:pt x="15000" y="19537"/>
                  </a:cubicBezTo>
                  <a:cubicBezTo>
                    <a:pt x="14400" y="20629"/>
                    <a:pt x="13200" y="21600"/>
                    <a:pt x="11800" y="21600"/>
                  </a:cubicBezTo>
                  <a:cubicBezTo>
                    <a:pt x="10400" y="21600"/>
                    <a:pt x="8800" y="20629"/>
                    <a:pt x="8600" y="17838"/>
                  </a:cubicBezTo>
                  <a:cubicBezTo>
                    <a:pt x="8400" y="15047"/>
                    <a:pt x="9600" y="10436"/>
                    <a:pt x="12000" y="7160"/>
                  </a:cubicBezTo>
                  <a:cubicBezTo>
                    <a:pt x="14400" y="3883"/>
                    <a:pt x="18000" y="19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Shape"/>
            <p:cNvSpPr/>
            <p:nvPr/>
          </p:nvSpPr>
          <p:spPr>
            <a:xfrm>
              <a:off x="3460508" y="336549"/>
              <a:ext cx="84369" cy="13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0988" fill="norm" stroke="1" extrusionOk="0">
                  <a:moveTo>
                    <a:pt x="16984" y="0"/>
                  </a:moveTo>
                  <a:cubicBezTo>
                    <a:pt x="14473" y="0"/>
                    <a:pt x="11961" y="0"/>
                    <a:pt x="8947" y="2579"/>
                  </a:cubicBezTo>
                  <a:cubicBezTo>
                    <a:pt x="5933" y="5158"/>
                    <a:pt x="2417" y="10316"/>
                    <a:pt x="910" y="13701"/>
                  </a:cubicBezTo>
                  <a:cubicBezTo>
                    <a:pt x="-597" y="17087"/>
                    <a:pt x="-95" y="18699"/>
                    <a:pt x="1412" y="19827"/>
                  </a:cubicBezTo>
                  <a:cubicBezTo>
                    <a:pt x="2919" y="20955"/>
                    <a:pt x="5431" y="21600"/>
                    <a:pt x="9198" y="20149"/>
                  </a:cubicBezTo>
                  <a:cubicBezTo>
                    <a:pt x="12966" y="18699"/>
                    <a:pt x="17989" y="15152"/>
                    <a:pt x="19496" y="11445"/>
                  </a:cubicBezTo>
                  <a:cubicBezTo>
                    <a:pt x="21003" y="7737"/>
                    <a:pt x="18994" y="3869"/>
                    <a:pt x="169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633676" y="285750"/>
              <a:ext cx="139701" cy="19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3484"/>
                  </a:moveTo>
                  <a:cubicBezTo>
                    <a:pt x="327" y="7897"/>
                    <a:pt x="655" y="12310"/>
                    <a:pt x="1145" y="15097"/>
                  </a:cubicBezTo>
                  <a:cubicBezTo>
                    <a:pt x="1636" y="17884"/>
                    <a:pt x="2291" y="19045"/>
                    <a:pt x="3273" y="19974"/>
                  </a:cubicBezTo>
                  <a:cubicBezTo>
                    <a:pt x="4255" y="20903"/>
                    <a:pt x="5564" y="21600"/>
                    <a:pt x="6873" y="21135"/>
                  </a:cubicBezTo>
                  <a:cubicBezTo>
                    <a:pt x="8182" y="20671"/>
                    <a:pt x="9491" y="19045"/>
                    <a:pt x="11945" y="15329"/>
                  </a:cubicBezTo>
                  <a:cubicBezTo>
                    <a:pt x="14400" y="11613"/>
                    <a:pt x="18000" y="58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4071826" y="3111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4468277" y="32914"/>
              <a:ext cx="111550" cy="43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281" fill="norm" stroke="1" extrusionOk="0">
                  <a:moveTo>
                    <a:pt x="20697" y="2734"/>
                  </a:moveTo>
                  <a:cubicBezTo>
                    <a:pt x="20697" y="2114"/>
                    <a:pt x="20697" y="1494"/>
                    <a:pt x="18930" y="925"/>
                  </a:cubicBezTo>
                  <a:cubicBezTo>
                    <a:pt x="17162" y="357"/>
                    <a:pt x="13628" y="-160"/>
                    <a:pt x="10290" y="47"/>
                  </a:cubicBezTo>
                  <a:cubicBezTo>
                    <a:pt x="6952" y="253"/>
                    <a:pt x="3810" y="1184"/>
                    <a:pt x="1846" y="2837"/>
                  </a:cubicBezTo>
                  <a:cubicBezTo>
                    <a:pt x="-118" y="4491"/>
                    <a:pt x="-903" y="6868"/>
                    <a:pt x="1453" y="9090"/>
                  </a:cubicBezTo>
                  <a:cubicBezTo>
                    <a:pt x="3810" y="11312"/>
                    <a:pt x="9308" y="13379"/>
                    <a:pt x="13235" y="15084"/>
                  </a:cubicBezTo>
                  <a:cubicBezTo>
                    <a:pt x="17162" y="16789"/>
                    <a:pt x="19519" y="18133"/>
                    <a:pt x="20108" y="19063"/>
                  </a:cubicBezTo>
                  <a:cubicBezTo>
                    <a:pt x="20697" y="19993"/>
                    <a:pt x="19519" y="20510"/>
                    <a:pt x="17752" y="20872"/>
                  </a:cubicBezTo>
                  <a:cubicBezTo>
                    <a:pt x="15984" y="21233"/>
                    <a:pt x="13628" y="21440"/>
                    <a:pt x="11272" y="21130"/>
                  </a:cubicBezTo>
                  <a:cubicBezTo>
                    <a:pt x="8915" y="20820"/>
                    <a:pt x="6559" y="19993"/>
                    <a:pt x="4202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4652599" y="258233"/>
              <a:ext cx="164295" cy="15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61" fill="norm" stroke="1" extrusionOk="0">
                  <a:moveTo>
                    <a:pt x="448" y="9173"/>
                  </a:moveTo>
                  <a:cubicBezTo>
                    <a:pt x="725" y="12132"/>
                    <a:pt x="1002" y="15090"/>
                    <a:pt x="863" y="17458"/>
                  </a:cubicBezTo>
                  <a:cubicBezTo>
                    <a:pt x="725" y="19825"/>
                    <a:pt x="171" y="21600"/>
                    <a:pt x="32" y="21452"/>
                  </a:cubicBezTo>
                  <a:cubicBezTo>
                    <a:pt x="-106" y="21304"/>
                    <a:pt x="171" y="19233"/>
                    <a:pt x="1279" y="15830"/>
                  </a:cubicBezTo>
                  <a:cubicBezTo>
                    <a:pt x="2386" y="12427"/>
                    <a:pt x="4325" y="7693"/>
                    <a:pt x="5709" y="4586"/>
                  </a:cubicBezTo>
                  <a:cubicBezTo>
                    <a:pt x="7094" y="1479"/>
                    <a:pt x="7925" y="0"/>
                    <a:pt x="8756" y="0"/>
                  </a:cubicBezTo>
                  <a:cubicBezTo>
                    <a:pt x="9586" y="0"/>
                    <a:pt x="10417" y="1479"/>
                    <a:pt x="10971" y="3107"/>
                  </a:cubicBezTo>
                  <a:cubicBezTo>
                    <a:pt x="11525" y="4734"/>
                    <a:pt x="11802" y="6510"/>
                    <a:pt x="12079" y="8285"/>
                  </a:cubicBezTo>
                  <a:cubicBezTo>
                    <a:pt x="12356" y="10060"/>
                    <a:pt x="12632" y="11836"/>
                    <a:pt x="12771" y="11984"/>
                  </a:cubicBezTo>
                  <a:cubicBezTo>
                    <a:pt x="12909" y="12132"/>
                    <a:pt x="12909" y="10652"/>
                    <a:pt x="13463" y="9321"/>
                  </a:cubicBezTo>
                  <a:cubicBezTo>
                    <a:pt x="14017" y="7989"/>
                    <a:pt x="15125" y="6805"/>
                    <a:pt x="16371" y="5918"/>
                  </a:cubicBezTo>
                  <a:cubicBezTo>
                    <a:pt x="17617" y="5030"/>
                    <a:pt x="19002" y="4438"/>
                    <a:pt x="19971" y="4882"/>
                  </a:cubicBezTo>
                  <a:cubicBezTo>
                    <a:pt x="20940" y="5326"/>
                    <a:pt x="21494" y="6805"/>
                    <a:pt x="21494" y="9468"/>
                  </a:cubicBezTo>
                  <a:cubicBezTo>
                    <a:pt x="21494" y="12132"/>
                    <a:pt x="20940" y="15978"/>
                    <a:pt x="20386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4910026" y="27305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941776" y="1778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5037026" y="234950"/>
              <a:ext cx="107951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620"/>
                  </a:moveTo>
                  <a:cubicBezTo>
                    <a:pt x="2118" y="1890"/>
                    <a:pt x="4235" y="2160"/>
                    <a:pt x="6353" y="4725"/>
                  </a:cubicBezTo>
                  <a:cubicBezTo>
                    <a:pt x="8471" y="7290"/>
                    <a:pt x="10588" y="12150"/>
                    <a:pt x="11224" y="15255"/>
                  </a:cubicBezTo>
                  <a:cubicBezTo>
                    <a:pt x="11859" y="18360"/>
                    <a:pt x="11012" y="19710"/>
                    <a:pt x="9529" y="20520"/>
                  </a:cubicBezTo>
                  <a:cubicBezTo>
                    <a:pt x="8047" y="21330"/>
                    <a:pt x="5929" y="21600"/>
                    <a:pt x="4447" y="21060"/>
                  </a:cubicBezTo>
                  <a:cubicBezTo>
                    <a:pt x="2965" y="20520"/>
                    <a:pt x="2118" y="19170"/>
                    <a:pt x="2753" y="16200"/>
                  </a:cubicBezTo>
                  <a:cubicBezTo>
                    <a:pt x="3388" y="13230"/>
                    <a:pt x="5506" y="8640"/>
                    <a:pt x="8894" y="5670"/>
                  </a:cubicBezTo>
                  <a:cubicBezTo>
                    <a:pt x="12282" y="2700"/>
                    <a:pt x="16941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5205609" y="254000"/>
              <a:ext cx="10990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552" y="0"/>
                  </a:moveTo>
                  <a:cubicBezTo>
                    <a:pt x="1367" y="4800"/>
                    <a:pt x="2182" y="9600"/>
                    <a:pt x="1979" y="12667"/>
                  </a:cubicBezTo>
                  <a:cubicBezTo>
                    <a:pt x="1775" y="15733"/>
                    <a:pt x="552" y="17067"/>
                    <a:pt x="145" y="17067"/>
                  </a:cubicBezTo>
                  <a:cubicBezTo>
                    <a:pt x="-263" y="17067"/>
                    <a:pt x="145" y="15733"/>
                    <a:pt x="1979" y="13333"/>
                  </a:cubicBezTo>
                  <a:cubicBezTo>
                    <a:pt x="3812" y="10933"/>
                    <a:pt x="7073" y="7467"/>
                    <a:pt x="9926" y="5333"/>
                  </a:cubicBezTo>
                  <a:cubicBezTo>
                    <a:pt x="12779" y="3200"/>
                    <a:pt x="15224" y="2400"/>
                    <a:pt x="17058" y="2533"/>
                  </a:cubicBezTo>
                  <a:cubicBezTo>
                    <a:pt x="18892" y="2667"/>
                    <a:pt x="20114" y="3733"/>
                    <a:pt x="20726" y="5600"/>
                  </a:cubicBezTo>
                  <a:cubicBezTo>
                    <a:pt x="21337" y="7467"/>
                    <a:pt x="21337" y="10133"/>
                    <a:pt x="20522" y="12933"/>
                  </a:cubicBezTo>
                  <a:cubicBezTo>
                    <a:pt x="19707" y="15733"/>
                    <a:pt x="18077" y="18667"/>
                    <a:pt x="16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399984" y="307886"/>
              <a:ext cx="54441" cy="12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052" fill="norm" stroke="1" extrusionOk="0">
                  <a:moveTo>
                    <a:pt x="14019" y="3733"/>
                  </a:moveTo>
                  <a:cubicBezTo>
                    <a:pt x="14819" y="1963"/>
                    <a:pt x="15619" y="192"/>
                    <a:pt x="14419" y="15"/>
                  </a:cubicBezTo>
                  <a:cubicBezTo>
                    <a:pt x="13219" y="-162"/>
                    <a:pt x="10019" y="1254"/>
                    <a:pt x="7219" y="4264"/>
                  </a:cubicBezTo>
                  <a:cubicBezTo>
                    <a:pt x="4419" y="7274"/>
                    <a:pt x="2019" y="11877"/>
                    <a:pt x="819" y="15064"/>
                  </a:cubicBezTo>
                  <a:cubicBezTo>
                    <a:pt x="-381" y="18251"/>
                    <a:pt x="-381" y="20022"/>
                    <a:pt x="1619" y="20730"/>
                  </a:cubicBezTo>
                  <a:cubicBezTo>
                    <a:pt x="3619" y="21438"/>
                    <a:pt x="7619" y="21084"/>
                    <a:pt x="11619" y="18605"/>
                  </a:cubicBezTo>
                  <a:cubicBezTo>
                    <a:pt x="15619" y="16127"/>
                    <a:pt x="19619" y="11523"/>
                    <a:pt x="20419" y="8336"/>
                  </a:cubicBezTo>
                  <a:cubicBezTo>
                    <a:pt x="21219" y="5149"/>
                    <a:pt x="18819" y="3379"/>
                    <a:pt x="16419" y="1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570426" y="247650"/>
              <a:ext cx="146051" cy="16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641"/>
                  </a:moveTo>
                  <a:cubicBezTo>
                    <a:pt x="939" y="5468"/>
                    <a:pt x="1878" y="9296"/>
                    <a:pt x="2348" y="12030"/>
                  </a:cubicBezTo>
                  <a:cubicBezTo>
                    <a:pt x="2817" y="14765"/>
                    <a:pt x="2817" y="16405"/>
                    <a:pt x="2817" y="17909"/>
                  </a:cubicBezTo>
                  <a:cubicBezTo>
                    <a:pt x="2817" y="19413"/>
                    <a:pt x="2817" y="20780"/>
                    <a:pt x="3600" y="21190"/>
                  </a:cubicBezTo>
                  <a:cubicBezTo>
                    <a:pt x="4383" y="21600"/>
                    <a:pt x="5948" y="21053"/>
                    <a:pt x="8296" y="18319"/>
                  </a:cubicBezTo>
                  <a:cubicBezTo>
                    <a:pt x="10643" y="15585"/>
                    <a:pt x="13774" y="10663"/>
                    <a:pt x="16122" y="7246"/>
                  </a:cubicBezTo>
                  <a:cubicBezTo>
                    <a:pt x="18470" y="3828"/>
                    <a:pt x="20035" y="1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6313376" y="82550"/>
              <a:ext cx="254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40"/>
                    <a:pt x="14400" y="7680"/>
                    <a:pt x="10800" y="11280"/>
                  </a:cubicBezTo>
                  <a:cubicBezTo>
                    <a:pt x="7200" y="14880"/>
                    <a:pt x="36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6147713" y="93133"/>
              <a:ext cx="318064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40" fill="norm" stroke="1" extrusionOk="0">
                  <a:moveTo>
                    <a:pt x="467" y="21140"/>
                  </a:moveTo>
                  <a:cubicBezTo>
                    <a:pt x="181" y="18383"/>
                    <a:pt x="-105" y="15625"/>
                    <a:pt x="38" y="13557"/>
                  </a:cubicBezTo>
                  <a:cubicBezTo>
                    <a:pt x="181" y="11489"/>
                    <a:pt x="753" y="10110"/>
                    <a:pt x="3686" y="7812"/>
                  </a:cubicBezTo>
                  <a:cubicBezTo>
                    <a:pt x="6618" y="5514"/>
                    <a:pt x="11911" y="2297"/>
                    <a:pt x="15272" y="919"/>
                  </a:cubicBezTo>
                  <a:cubicBezTo>
                    <a:pt x="18634" y="-460"/>
                    <a:pt x="20065" y="0"/>
                    <a:pt x="21495" y="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6443324" y="230615"/>
              <a:ext cx="130403" cy="18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77" fill="norm" stroke="1" extrusionOk="0">
                  <a:moveTo>
                    <a:pt x="560" y="12147"/>
                  </a:moveTo>
                  <a:cubicBezTo>
                    <a:pt x="6482" y="9234"/>
                    <a:pt x="12405" y="6322"/>
                    <a:pt x="15715" y="4259"/>
                  </a:cubicBezTo>
                  <a:cubicBezTo>
                    <a:pt x="19024" y="2196"/>
                    <a:pt x="19721" y="982"/>
                    <a:pt x="19024" y="376"/>
                  </a:cubicBezTo>
                  <a:cubicBezTo>
                    <a:pt x="18328" y="-231"/>
                    <a:pt x="16237" y="-231"/>
                    <a:pt x="13102" y="1347"/>
                  </a:cubicBezTo>
                  <a:cubicBezTo>
                    <a:pt x="9966" y="2924"/>
                    <a:pt x="5786" y="6079"/>
                    <a:pt x="3347" y="8991"/>
                  </a:cubicBezTo>
                  <a:cubicBezTo>
                    <a:pt x="908" y="11904"/>
                    <a:pt x="211" y="14573"/>
                    <a:pt x="37" y="16515"/>
                  </a:cubicBezTo>
                  <a:cubicBezTo>
                    <a:pt x="-137" y="18457"/>
                    <a:pt x="211" y="19670"/>
                    <a:pt x="2998" y="20398"/>
                  </a:cubicBezTo>
                  <a:cubicBezTo>
                    <a:pt x="5786" y="21126"/>
                    <a:pt x="11011" y="21369"/>
                    <a:pt x="14495" y="21248"/>
                  </a:cubicBezTo>
                  <a:cubicBezTo>
                    <a:pt x="17979" y="21126"/>
                    <a:pt x="19721" y="20641"/>
                    <a:pt x="21463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6645374" y="266699"/>
              <a:ext cx="125211" cy="20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96" fill="norm" stroke="1" extrusionOk="0">
                  <a:moveTo>
                    <a:pt x="17758" y="1350"/>
                  </a:moveTo>
                  <a:cubicBezTo>
                    <a:pt x="13155" y="675"/>
                    <a:pt x="8551" y="0"/>
                    <a:pt x="5542" y="0"/>
                  </a:cubicBezTo>
                  <a:cubicBezTo>
                    <a:pt x="2532" y="0"/>
                    <a:pt x="1115" y="675"/>
                    <a:pt x="407" y="1575"/>
                  </a:cubicBezTo>
                  <a:cubicBezTo>
                    <a:pt x="-301" y="2475"/>
                    <a:pt x="-301" y="3600"/>
                    <a:pt x="2178" y="5625"/>
                  </a:cubicBezTo>
                  <a:cubicBezTo>
                    <a:pt x="4656" y="7650"/>
                    <a:pt x="9614" y="10575"/>
                    <a:pt x="12978" y="12600"/>
                  </a:cubicBezTo>
                  <a:cubicBezTo>
                    <a:pt x="16342" y="14625"/>
                    <a:pt x="18112" y="15750"/>
                    <a:pt x="19351" y="16875"/>
                  </a:cubicBezTo>
                  <a:cubicBezTo>
                    <a:pt x="20591" y="18000"/>
                    <a:pt x="21299" y="19125"/>
                    <a:pt x="20768" y="19912"/>
                  </a:cubicBezTo>
                  <a:cubicBezTo>
                    <a:pt x="20237" y="20700"/>
                    <a:pt x="18466" y="21150"/>
                    <a:pt x="16519" y="21375"/>
                  </a:cubicBezTo>
                  <a:cubicBezTo>
                    <a:pt x="14571" y="21600"/>
                    <a:pt x="12447" y="21600"/>
                    <a:pt x="10676" y="20588"/>
                  </a:cubicBezTo>
                  <a:cubicBezTo>
                    <a:pt x="8906" y="19575"/>
                    <a:pt x="7489" y="17550"/>
                    <a:pt x="6073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6873622" y="38100"/>
              <a:ext cx="100155" cy="41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18" fill="norm" stroke="1" extrusionOk="0">
                  <a:moveTo>
                    <a:pt x="15893" y="0"/>
                  </a:moveTo>
                  <a:cubicBezTo>
                    <a:pt x="12743" y="3086"/>
                    <a:pt x="9593" y="6171"/>
                    <a:pt x="6893" y="9367"/>
                  </a:cubicBezTo>
                  <a:cubicBezTo>
                    <a:pt x="4193" y="12563"/>
                    <a:pt x="1943" y="15869"/>
                    <a:pt x="818" y="17853"/>
                  </a:cubicBezTo>
                  <a:cubicBezTo>
                    <a:pt x="-307" y="19837"/>
                    <a:pt x="-307" y="20498"/>
                    <a:pt x="1043" y="20939"/>
                  </a:cubicBezTo>
                  <a:cubicBezTo>
                    <a:pt x="2393" y="21380"/>
                    <a:pt x="5093" y="21600"/>
                    <a:pt x="8693" y="21490"/>
                  </a:cubicBezTo>
                  <a:cubicBezTo>
                    <a:pt x="12293" y="21380"/>
                    <a:pt x="16793" y="20939"/>
                    <a:pt x="21293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6834076" y="257356"/>
              <a:ext cx="228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7644599" y="36665"/>
              <a:ext cx="148328" cy="3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79" fill="norm" stroke="1" extrusionOk="0">
                  <a:moveTo>
                    <a:pt x="19223" y="2193"/>
                  </a:moveTo>
                  <a:cubicBezTo>
                    <a:pt x="18923" y="1488"/>
                    <a:pt x="18623" y="784"/>
                    <a:pt x="17723" y="373"/>
                  </a:cubicBezTo>
                  <a:cubicBezTo>
                    <a:pt x="16823" y="-38"/>
                    <a:pt x="15323" y="-155"/>
                    <a:pt x="13373" y="256"/>
                  </a:cubicBezTo>
                  <a:cubicBezTo>
                    <a:pt x="11423" y="667"/>
                    <a:pt x="9023" y="1606"/>
                    <a:pt x="6473" y="3954"/>
                  </a:cubicBezTo>
                  <a:cubicBezTo>
                    <a:pt x="3923" y="6302"/>
                    <a:pt x="1223" y="10058"/>
                    <a:pt x="323" y="13228"/>
                  </a:cubicBezTo>
                  <a:cubicBezTo>
                    <a:pt x="-577" y="16397"/>
                    <a:pt x="323" y="18980"/>
                    <a:pt x="4073" y="20212"/>
                  </a:cubicBezTo>
                  <a:cubicBezTo>
                    <a:pt x="7823" y="21445"/>
                    <a:pt x="14423" y="21328"/>
                    <a:pt x="21023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938976" y="57150"/>
              <a:ext cx="10584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67"/>
                    <a:pt x="8640" y="9934"/>
                    <a:pt x="12960" y="13341"/>
                  </a:cubicBezTo>
                  <a:cubicBezTo>
                    <a:pt x="17280" y="16749"/>
                    <a:pt x="21600" y="18597"/>
                    <a:pt x="21600" y="19810"/>
                  </a:cubicBezTo>
                  <a:cubicBezTo>
                    <a:pt x="21600" y="21022"/>
                    <a:pt x="17280" y="21600"/>
                    <a:pt x="15120" y="21600"/>
                  </a:cubicBezTo>
                  <a:cubicBezTo>
                    <a:pt x="12960" y="21600"/>
                    <a:pt x="12960" y="21022"/>
                    <a:pt x="12960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7903168" y="69850"/>
              <a:ext cx="219959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21377" y="0"/>
                  </a:moveTo>
                  <a:cubicBezTo>
                    <a:pt x="19320" y="1920"/>
                    <a:pt x="17263" y="3840"/>
                    <a:pt x="14383" y="5640"/>
                  </a:cubicBezTo>
                  <a:cubicBezTo>
                    <a:pt x="11503" y="7440"/>
                    <a:pt x="7800" y="9120"/>
                    <a:pt x="5228" y="10320"/>
                  </a:cubicBezTo>
                  <a:cubicBezTo>
                    <a:pt x="2657" y="11520"/>
                    <a:pt x="1217" y="12240"/>
                    <a:pt x="497" y="12900"/>
                  </a:cubicBezTo>
                  <a:cubicBezTo>
                    <a:pt x="-223" y="13560"/>
                    <a:pt x="-223" y="14160"/>
                    <a:pt x="908" y="14820"/>
                  </a:cubicBezTo>
                  <a:cubicBezTo>
                    <a:pt x="2040" y="15480"/>
                    <a:pt x="4303" y="16200"/>
                    <a:pt x="7903" y="17340"/>
                  </a:cubicBezTo>
                  <a:cubicBezTo>
                    <a:pt x="11503" y="18480"/>
                    <a:pt x="16440" y="20040"/>
                    <a:pt x="213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8243776" y="33020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8588654" y="75384"/>
              <a:ext cx="160612" cy="36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398" fill="norm" stroke="1" extrusionOk="0">
                  <a:moveTo>
                    <a:pt x="15948" y="2670"/>
                  </a:moveTo>
                  <a:cubicBezTo>
                    <a:pt x="15408" y="1796"/>
                    <a:pt x="14868" y="922"/>
                    <a:pt x="13248" y="422"/>
                  </a:cubicBezTo>
                  <a:cubicBezTo>
                    <a:pt x="11628" y="-77"/>
                    <a:pt x="8928" y="-202"/>
                    <a:pt x="6498" y="422"/>
                  </a:cubicBezTo>
                  <a:cubicBezTo>
                    <a:pt x="4068" y="1047"/>
                    <a:pt x="1908" y="2420"/>
                    <a:pt x="828" y="3481"/>
                  </a:cubicBezTo>
                  <a:cubicBezTo>
                    <a:pt x="-252" y="4543"/>
                    <a:pt x="-252" y="5292"/>
                    <a:pt x="693" y="6166"/>
                  </a:cubicBezTo>
                  <a:cubicBezTo>
                    <a:pt x="1638" y="7040"/>
                    <a:pt x="3528" y="8038"/>
                    <a:pt x="7038" y="9474"/>
                  </a:cubicBezTo>
                  <a:cubicBezTo>
                    <a:pt x="10548" y="10910"/>
                    <a:pt x="15678" y="12783"/>
                    <a:pt x="18378" y="14156"/>
                  </a:cubicBezTo>
                  <a:cubicBezTo>
                    <a:pt x="21078" y="15530"/>
                    <a:pt x="21348" y="16404"/>
                    <a:pt x="18243" y="17527"/>
                  </a:cubicBezTo>
                  <a:cubicBezTo>
                    <a:pt x="15138" y="18651"/>
                    <a:pt x="8658" y="20025"/>
                    <a:pt x="2178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9195736" y="0"/>
              <a:ext cx="102141" cy="4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15982" y="0"/>
                  </a:moveTo>
                  <a:cubicBezTo>
                    <a:pt x="13778" y="208"/>
                    <a:pt x="11574" y="415"/>
                    <a:pt x="9150" y="1973"/>
                  </a:cubicBezTo>
                  <a:cubicBezTo>
                    <a:pt x="6725" y="3531"/>
                    <a:pt x="4080" y="6438"/>
                    <a:pt x="2317" y="9762"/>
                  </a:cubicBezTo>
                  <a:cubicBezTo>
                    <a:pt x="554" y="13085"/>
                    <a:pt x="-328" y="16823"/>
                    <a:pt x="113" y="18952"/>
                  </a:cubicBezTo>
                  <a:cubicBezTo>
                    <a:pt x="554" y="21081"/>
                    <a:pt x="2317" y="21600"/>
                    <a:pt x="5403" y="21600"/>
                  </a:cubicBezTo>
                  <a:cubicBezTo>
                    <a:pt x="8488" y="21600"/>
                    <a:pt x="12896" y="21081"/>
                    <a:pt x="15762" y="20510"/>
                  </a:cubicBezTo>
                  <a:cubicBezTo>
                    <a:pt x="18627" y="19938"/>
                    <a:pt x="19950" y="19315"/>
                    <a:pt x="21272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9114212" y="254000"/>
              <a:ext cx="253515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566" y="21600"/>
                  </a:moveTo>
                  <a:cubicBezTo>
                    <a:pt x="674" y="19800"/>
                    <a:pt x="-219" y="18000"/>
                    <a:pt x="49" y="15300"/>
                  </a:cubicBezTo>
                  <a:cubicBezTo>
                    <a:pt x="317" y="12600"/>
                    <a:pt x="1745" y="9000"/>
                    <a:pt x="5493" y="6300"/>
                  </a:cubicBezTo>
                  <a:cubicBezTo>
                    <a:pt x="9242" y="3600"/>
                    <a:pt x="15312" y="180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9346802" y="189302"/>
              <a:ext cx="276533" cy="20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0971" fill="norm" stroke="1" extrusionOk="0">
                  <a:moveTo>
                    <a:pt x="2560" y="7743"/>
                  </a:moveTo>
                  <a:cubicBezTo>
                    <a:pt x="4334" y="6684"/>
                    <a:pt x="6107" y="5625"/>
                    <a:pt x="7477" y="4778"/>
                  </a:cubicBezTo>
                  <a:cubicBezTo>
                    <a:pt x="8847" y="3931"/>
                    <a:pt x="9814" y="3296"/>
                    <a:pt x="10540" y="2555"/>
                  </a:cubicBezTo>
                  <a:cubicBezTo>
                    <a:pt x="11265" y="1814"/>
                    <a:pt x="11749" y="967"/>
                    <a:pt x="11587" y="437"/>
                  </a:cubicBezTo>
                  <a:cubicBezTo>
                    <a:pt x="11426" y="-92"/>
                    <a:pt x="10620" y="-304"/>
                    <a:pt x="8686" y="755"/>
                  </a:cubicBezTo>
                  <a:cubicBezTo>
                    <a:pt x="6752" y="1814"/>
                    <a:pt x="3689" y="4143"/>
                    <a:pt x="1916" y="6684"/>
                  </a:cubicBezTo>
                  <a:cubicBezTo>
                    <a:pt x="143" y="9225"/>
                    <a:pt x="-341" y="11978"/>
                    <a:pt x="223" y="14096"/>
                  </a:cubicBezTo>
                  <a:cubicBezTo>
                    <a:pt x="787" y="16214"/>
                    <a:pt x="2399" y="17696"/>
                    <a:pt x="5059" y="17590"/>
                  </a:cubicBezTo>
                  <a:cubicBezTo>
                    <a:pt x="7719" y="17484"/>
                    <a:pt x="11426" y="15790"/>
                    <a:pt x="14247" y="13461"/>
                  </a:cubicBezTo>
                  <a:cubicBezTo>
                    <a:pt x="17068" y="11131"/>
                    <a:pt x="19002" y="8167"/>
                    <a:pt x="20050" y="6049"/>
                  </a:cubicBezTo>
                  <a:cubicBezTo>
                    <a:pt x="21098" y="3931"/>
                    <a:pt x="21259" y="2661"/>
                    <a:pt x="20856" y="1920"/>
                  </a:cubicBezTo>
                  <a:cubicBezTo>
                    <a:pt x="20453" y="1178"/>
                    <a:pt x="19486" y="967"/>
                    <a:pt x="18680" y="1178"/>
                  </a:cubicBezTo>
                  <a:cubicBezTo>
                    <a:pt x="17874" y="1390"/>
                    <a:pt x="17229" y="2025"/>
                    <a:pt x="17068" y="3084"/>
                  </a:cubicBezTo>
                  <a:cubicBezTo>
                    <a:pt x="16907" y="4143"/>
                    <a:pt x="17229" y="5625"/>
                    <a:pt x="17874" y="8061"/>
                  </a:cubicBezTo>
                  <a:cubicBezTo>
                    <a:pt x="18519" y="10496"/>
                    <a:pt x="19486" y="13884"/>
                    <a:pt x="19889" y="16108"/>
                  </a:cubicBezTo>
                  <a:cubicBezTo>
                    <a:pt x="20292" y="18331"/>
                    <a:pt x="20131" y="19390"/>
                    <a:pt x="19566" y="20131"/>
                  </a:cubicBezTo>
                  <a:cubicBezTo>
                    <a:pt x="19002" y="20872"/>
                    <a:pt x="18035" y="21296"/>
                    <a:pt x="17552" y="20661"/>
                  </a:cubicBezTo>
                  <a:cubicBezTo>
                    <a:pt x="17068" y="20025"/>
                    <a:pt x="17068" y="18331"/>
                    <a:pt x="17068" y="16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9724270" y="5218"/>
              <a:ext cx="82830" cy="39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61" fill="norm" stroke="1" extrusionOk="0">
                  <a:moveTo>
                    <a:pt x="19199" y="1107"/>
                  </a:moveTo>
                  <a:cubicBezTo>
                    <a:pt x="20279" y="527"/>
                    <a:pt x="21359" y="-54"/>
                    <a:pt x="21089" y="4"/>
                  </a:cubicBezTo>
                  <a:cubicBezTo>
                    <a:pt x="20819" y="62"/>
                    <a:pt x="19199" y="759"/>
                    <a:pt x="15959" y="3081"/>
                  </a:cubicBezTo>
                  <a:cubicBezTo>
                    <a:pt x="12719" y="5404"/>
                    <a:pt x="7859" y="9352"/>
                    <a:pt x="4619" y="12488"/>
                  </a:cubicBezTo>
                  <a:cubicBezTo>
                    <a:pt x="1379" y="15623"/>
                    <a:pt x="-241" y="17946"/>
                    <a:pt x="29" y="19340"/>
                  </a:cubicBezTo>
                  <a:cubicBezTo>
                    <a:pt x="299" y="20733"/>
                    <a:pt x="2459" y="21198"/>
                    <a:pt x="5159" y="21372"/>
                  </a:cubicBezTo>
                  <a:cubicBezTo>
                    <a:pt x="7859" y="21546"/>
                    <a:pt x="11099" y="21430"/>
                    <a:pt x="14339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9685226" y="1905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9856676" y="44450"/>
              <a:ext cx="179918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47" y="0"/>
                  </a:moveTo>
                  <a:cubicBezTo>
                    <a:pt x="16518" y="225"/>
                    <a:pt x="17788" y="450"/>
                    <a:pt x="19059" y="1800"/>
                  </a:cubicBezTo>
                  <a:cubicBezTo>
                    <a:pt x="20329" y="3150"/>
                    <a:pt x="21600" y="5625"/>
                    <a:pt x="21600" y="8381"/>
                  </a:cubicBezTo>
                  <a:cubicBezTo>
                    <a:pt x="21600" y="11138"/>
                    <a:pt x="20329" y="14175"/>
                    <a:pt x="16518" y="16425"/>
                  </a:cubicBezTo>
                  <a:cubicBezTo>
                    <a:pt x="12706" y="18675"/>
                    <a:pt x="6353" y="20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1830276" y="673100"/>
              <a:ext cx="62484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" y="20817"/>
                    <a:pt x="541" y="20035"/>
                    <a:pt x="812" y="19409"/>
                  </a:cubicBezTo>
                  <a:cubicBezTo>
                    <a:pt x="1083" y="18783"/>
                    <a:pt x="1354" y="18313"/>
                    <a:pt x="1613" y="17843"/>
                  </a:cubicBezTo>
                  <a:cubicBezTo>
                    <a:pt x="1873" y="17374"/>
                    <a:pt x="2122" y="16904"/>
                    <a:pt x="2407" y="16357"/>
                  </a:cubicBezTo>
                  <a:cubicBezTo>
                    <a:pt x="2693" y="15809"/>
                    <a:pt x="3015" y="15183"/>
                    <a:pt x="3293" y="14713"/>
                  </a:cubicBezTo>
                  <a:cubicBezTo>
                    <a:pt x="3571" y="14243"/>
                    <a:pt x="3805" y="13930"/>
                    <a:pt x="4123" y="13383"/>
                  </a:cubicBezTo>
                  <a:cubicBezTo>
                    <a:pt x="4441" y="12835"/>
                    <a:pt x="4844" y="12052"/>
                    <a:pt x="5195" y="11426"/>
                  </a:cubicBezTo>
                  <a:cubicBezTo>
                    <a:pt x="5546" y="10800"/>
                    <a:pt x="5846" y="10330"/>
                    <a:pt x="6150" y="9861"/>
                  </a:cubicBezTo>
                  <a:cubicBezTo>
                    <a:pt x="6454" y="9391"/>
                    <a:pt x="6761" y="8922"/>
                    <a:pt x="7002" y="8530"/>
                  </a:cubicBezTo>
                  <a:cubicBezTo>
                    <a:pt x="7244" y="8139"/>
                    <a:pt x="7420" y="7826"/>
                    <a:pt x="7591" y="7513"/>
                  </a:cubicBezTo>
                  <a:cubicBezTo>
                    <a:pt x="7763" y="7200"/>
                    <a:pt x="7932" y="6887"/>
                    <a:pt x="8104" y="6574"/>
                  </a:cubicBezTo>
                  <a:cubicBezTo>
                    <a:pt x="8276" y="6261"/>
                    <a:pt x="8451" y="5948"/>
                    <a:pt x="8630" y="5713"/>
                  </a:cubicBezTo>
                  <a:cubicBezTo>
                    <a:pt x="8810" y="5478"/>
                    <a:pt x="8993" y="5322"/>
                    <a:pt x="9168" y="5087"/>
                  </a:cubicBezTo>
                  <a:cubicBezTo>
                    <a:pt x="9344" y="4852"/>
                    <a:pt x="9512" y="4539"/>
                    <a:pt x="9688" y="4304"/>
                  </a:cubicBezTo>
                  <a:cubicBezTo>
                    <a:pt x="9863" y="4070"/>
                    <a:pt x="10046" y="3913"/>
                    <a:pt x="10240" y="3678"/>
                  </a:cubicBezTo>
                  <a:cubicBezTo>
                    <a:pt x="10434" y="3443"/>
                    <a:pt x="10639" y="3130"/>
                    <a:pt x="10818" y="2896"/>
                  </a:cubicBezTo>
                  <a:cubicBezTo>
                    <a:pt x="10998" y="2661"/>
                    <a:pt x="11151" y="2504"/>
                    <a:pt x="11327" y="2348"/>
                  </a:cubicBezTo>
                  <a:cubicBezTo>
                    <a:pt x="11502" y="2191"/>
                    <a:pt x="11700" y="2035"/>
                    <a:pt x="12000" y="1800"/>
                  </a:cubicBezTo>
                  <a:cubicBezTo>
                    <a:pt x="12300" y="1565"/>
                    <a:pt x="12702" y="1252"/>
                    <a:pt x="13087" y="1017"/>
                  </a:cubicBezTo>
                  <a:cubicBezTo>
                    <a:pt x="13471" y="783"/>
                    <a:pt x="13837" y="626"/>
                    <a:pt x="14104" y="470"/>
                  </a:cubicBezTo>
                  <a:cubicBezTo>
                    <a:pt x="14371" y="313"/>
                    <a:pt x="14539" y="157"/>
                    <a:pt x="14718" y="78"/>
                  </a:cubicBezTo>
                  <a:cubicBezTo>
                    <a:pt x="14898" y="0"/>
                    <a:pt x="15088" y="0"/>
                    <a:pt x="15274" y="0"/>
                  </a:cubicBezTo>
                  <a:cubicBezTo>
                    <a:pt x="15461" y="0"/>
                    <a:pt x="15644" y="0"/>
                    <a:pt x="15823" y="0"/>
                  </a:cubicBezTo>
                  <a:cubicBezTo>
                    <a:pt x="16002" y="0"/>
                    <a:pt x="16178" y="0"/>
                    <a:pt x="16350" y="0"/>
                  </a:cubicBezTo>
                  <a:cubicBezTo>
                    <a:pt x="16522" y="0"/>
                    <a:pt x="16690" y="0"/>
                    <a:pt x="17016" y="0"/>
                  </a:cubicBezTo>
                  <a:cubicBezTo>
                    <a:pt x="17341" y="0"/>
                    <a:pt x="17824" y="0"/>
                    <a:pt x="18209" y="0"/>
                  </a:cubicBezTo>
                  <a:cubicBezTo>
                    <a:pt x="18593" y="0"/>
                    <a:pt x="18878" y="0"/>
                    <a:pt x="19193" y="157"/>
                  </a:cubicBezTo>
                  <a:cubicBezTo>
                    <a:pt x="19507" y="313"/>
                    <a:pt x="19851" y="626"/>
                    <a:pt x="20199" y="861"/>
                  </a:cubicBezTo>
                  <a:cubicBezTo>
                    <a:pt x="20546" y="1096"/>
                    <a:pt x="20898" y="1252"/>
                    <a:pt x="21132" y="1330"/>
                  </a:cubicBezTo>
                  <a:cubicBezTo>
                    <a:pt x="21366" y="1409"/>
                    <a:pt x="21483" y="1409"/>
                    <a:pt x="21600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1735026" y="825500"/>
              <a:ext cx="66675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20740"/>
                    <a:pt x="343" y="19881"/>
                    <a:pt x="555" y="19128"/>
                  </a:cubicBezTo>
                  <a:cubicBezTo>
                    <a:pt x="768" y="18376"/>
                    <a:pt x="1022" y="17731"/>
                    <a:pt x="1272" y="17140"/>
                  </a:cubicBezTo>
                  <a:cubicBezTo>
                    <a:pt x="1522" y="16549"/>
                    <a:pt x="1769" y="16012"/>
                    <a:pt x="2026" y="15475"/>
                  </a:cubicBezTo>
                  <a:cubicBezTo>
                    <a:pt x="2283" y="14937"/>
                    <a:pt x="2551" y="14400"/>
                    <a:pt x="2839" y="13809"/>
                  </a:cubicBezTo>
                  <a:cubicBezTo>
                    <a:pt x="3127" y="13218"/>
                    <a:pt x="3435" y="12573"/>
                    <a:pt x="3672" y="12090"/>
                  </a:cubicBezTo>
                  <a:cubicBezTo>
                    <a:pt x="3909" y="11606"/>
                    <a:pt x="4073" y="11284"/>
                    <a:pt x="4231" y="11015"/>
                  </a:cubicBezTo>
                  <a:cubicBezTo>
                    <a:pt x="4389" y="10746"/>
                    <a:pt x="4539" y="10531"/>
                    <a:pt x="4711" y="10209"/>
                  </a:cubicBezTo>
                  <a:cubicBezTo>
                    <a:pt x="4882" y="9887"/>
                    <a:pt x="5074" y="9457"/>
                    <a:pt x="5249" y="9134"/>
                  </a:cubicBezTo>
                  <a:cubicBezTo>
                    <a:pt x="5424" y="8812"/>
                    <a:pt x="5582" y="8597"/>
                    <a:pt x="5763" y="8275"/>
                  </a:cubicBezTo>
                  <a:cubicBezTo>
                    <a:pt x="5945" y="7952"/>
                    <a:pt x="6151" y="7522"/>
                    <a:pt x="6329" y="7200"/>
                  </a:cubicBezTo>
                  <a:cubicBezTo>
                    <a:pt x="6507" y="6878"/>
                    <a:pt x="6658" y="6663"/>
                    <a:pt x="6833" y="6394"/>
                  </a:cubicBezTo>
                  <a:cubicBezTo>
                    <a:pt x="7008" y="6125"/>
                    <a:pt x="7207" y="5803"/>
                    <a:pt x="7416" y="5481"/>
                  </a:cubicBezTo>
                  <a:cubicBezTo>
                    <a:pt x="7625" y="5158"/>
                    <a:pt x="7845" y="4836"/>
                    <a:pt x="8057" y="4513"/>
                  </a:cubicBezTo>
                  <a:cubicBezTo>
                    <a:pt x="8270" y="4191"/>
                    <a:pt x="8475" y="3869"/>
                    <a:pt x="8674" y="3600"/>
                  </a:cubicBezTo>
                  <a:cubicBezTo>
                    <a:pt x="8873" y="3331"/>
                    <a:pt x="9065" y="3116"/>
                    <a:pt x="9274" y="2901"/>
                  </a:cubicBezTo>
                  <a:cubicBezTo>
                    <a:pt x="9483" y="2687"/>
                    <a:pt x="9710" y="2472"/>
                    <a:pt x="9933" y="2257"/>
                  </a:cubicBezTo>
                  <a:cubicBezTo>
                    <a:pt x="10155" y="2042"/>
                    <a:pt x="10375" y="1827"/>
                    <a:pt x="10601" y="1666"/>
                  </a:cubicBezTo>
                  <a:cubicBezTo>
                    <a:pt x="10827" y="1504"/>
                    <a:pt x="11061" y="1397"/>
                    <a:pt x="11283" y="1290"/>
                  </a:cubicBezTo>
                  <a:cubicBezTo>
                    <a:pt x="11506" y="1182"/>
                    <a:pt x="11719" y="1075"/>
                    <a:pt x="11952" y="913"/>
                  </a:cubicBezTo>
                  <a:cubicBezTo>
                    <a:pt x="12185" y="752"/>
                    <a:pt x="12439" y="537"/>
                    <a:pt x="12682" y="430"/>
                  </a:cubicBezTo>
                  <a:cubicBezTo>
                    <a:pt x="12926" y="322"/>
                    <a:pt x="13159" y="322"/>
                    <a:pt x="13399" y="269"/>
                  </a:cubicBezTo>
                  <a:cubicBezTo>
                    <a:pt x="13639" y="215"/>
                    <a:pt x="13886" y="107"/>
                    <a:pt x="14119" y="54"/>
                  </a:cubicBezTo>
                  <a:cubicBezTo>
                    <a:pt x="14352" y="0"/>
                    <a:pt x="14571" y="0"/>
                    <a:pt x="14928" y="0"/>
                  </a:cubicBezTo>
                  <a:cubicBezTo>
                    <a:pt x="15285" y="0"/>
                    <a:pt x="15778" y="0"/>
                    <a:pt x="16145" y="0"/>
                  </a:cubicBezTo>
                  <a:cubicBezTo>
                    <a:pt x="16512" y="0"/>
                    <a:pt x="16752" y="0"/>
                    <a:pt x="16982" y="54"/>
                  </a:cubicBezTo>
                  <a:cubicBezTo>
                    <a:pt x="17211" y="107"/>
                    <a:pt x="17431" y="215"/>
                    <a:pt x="17774" y="376"/>
                  </a:cubicBezTo>
                  <a:cubicBezTo>
                    <a:pt x="18117" y="537"/>
                    <a:pt x="18583" y="752"/>
                    <a:pt x="18929" y="913"/>
                  </a:cubicBezTo>
                  <a:cubicBezTo>
                    <a:pt x="19275" y="1075"/>
                    <a:pt x="19502" y="1182"/>
                    <a:pt x="19824" y="1451"/>
                  </a:cubicBezTo>
                  <a:cubicBezTo>
                    <a:pt x="20146" y="1719"/>
                    <a:pt x="20565" y="2149"/>
                    <a:pt x="20877" y="2472"/>
                  </a:cubicBezTo>
                  <a:cubicBezTo>
                    <a:pt x="21189" y="2794"/>
                    <a:pt x="21394" y="3009"/>
                    <a:pt x="21600" y="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2033" y="1547283"/>
              <a:ext cx="177244" cy="50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7" fill="norm" stroke="1" extrusionOk="0">
                  <a:moveTo>
                    <a:pt x="4561" y="7920"/>
                  </a:moveTo>
                  <a:cubicBezTo>
                    <a:pt x="3789" y="10800"/>
                    <a:pt x="3018" y="13680"/>
                    <a:pt x="2375" y="15750"/>
                  </a:cubicBezTo>
                  <a:cubicBezTo>
                    <a:pt x="1732" y="17820"/>
                    <a:pt x="1218" y="19080"/>
                    <a:pt x="832" y="20025"/>
                  </a:cubicBezTo>
                  <a:cubicBezTo>
                    <a:pt x="446" y="20970"/>
                    <a:pt x="189" y="21600"/>
                    <a:pt x="61" y="21555"/>
                  </a:cubicBezTo>
                  <a:cubicBezTo>
                    <a:pt x="-68" y="21510"/>
                    <a:pt x="-68" y="20790"/>
                    <a:pt x="832" y="18855"/>
                  </a:cubicBezTo>
                  <a:cubicBezTo>
                    <a:pt x="1732" y="16920"/>
                    <a:pt x="3532" y="13770"/>
                    <a:pt x="5461" y="10800"/>
                  </a:cubicBezTo>
                  <a:cubicBezTo>
                    <a:pt x="7389" y="7830"/>
                    <a:pt x="9446" y="5040"/>
                    <a:pt x="10732" y="3420"/>
                  </a:cubicBezTo>
                  <a:cubicBezTo>
                    <a:pt x="12018" y="1800"/>
                    <a:pt x="12532" y="1350"/>
                    <a:pt x="13175" y="900"/>
                  </a:cubicBezTo>
                  <a:cubicBezTo>
                    <a:pt x="13818" y="450"/>
                    <a:pt x="14589" y="0"/>
                    <a:pt x="15489" y="0"/>
                  </a:cubicBezTo>
                  <a:cubicBezTo>
                    <a:pt x="16389" y="0"/>
                    <a:pt x="17418" y="450"/>
                    <a:pt x="18061" y="2070"/>
                  </a:cubicBezTo>
                  <a:cubicBezTo>
                    <a:pt x="18703" y="3690"/>
                    <a:pt x="18961" y="6480"/>
                    <a:pt x="19218" y="8775"/>
                  </a:cubicBezTo>
                  <a:cubicBezTo>
                    <a:pt x="19475" y="11070"/>
                    <a:pt x="19732" y="12870"/>
                    <a:pt x="20246" y="14355"/>
                  </a:cubicBezTo>
                  <a:cubicBezTo>
                    <a:pt x="20761" y="15840"/>
                    <a:pt x="21532" y="17010"/>
                    <a:pt x="21532" y="17370"/>
                  </a:cubicBezTo>
                  <a:cubicBezTo>
                    <a:pt x="21532" y="17730"/>
                    <a:pt x="20761" y="17280"/>
                    <a:pt x="19989" y="16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-1" y="1803400"/>
              <a:ext cx="198328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4933" y="21600"/>
                  </a:moveTo>
                  <a:cubicBezTo>
                    <a:pt x="2660" y="21600"/>
                    <a:pt x="386" y="21600"/>
                    <a:pt x="45" y="20520"/>
                  </a:cubicBezTo>
                  <a:cubicBezTo>
                    <a:pt x="-296" y="19440"/>
                    <a:pt x="1296" y="17280"/>
                    <a:pt x="5161" y="13680"/>
                  </a:cubicBezTo>
                  <a:cubicBezTo>
                    <a:pt x="9026" y="10080"/>
                    <a:pt x="15165" y="504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93576" y="1593850"/>
              <a:ext cx="127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71"/>
                    <a:pt x="7200" y="7543"/>
                    <a:pt x="3600" y="11143"/>
                  </a:cubicBezTo>
                  <a:cubicBezTo>
                    <a:pt x="0" y="14743"/>
                    <a:pt x="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366319" y="1606550"/>
              <a:ext cx="980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916"/>
                    <a:pt x="-1585" y="7832"/>
                    <a:pt x="575" y="11432"/>
                  </a:cubicBezTo>
                  <a:cubicBezTo>
                    <a:pt x="2735" y="15032"/>
                    <a:pt x="11375" y="1831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447155" y="1817344"/>
              <a:ext cx="99011" cy="15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538" fill="norm" stroke="1" extrusionOk="0">
                  <a:moveTo>
                    <a:pt x="13249" y="668"/>
                  </a:moveTo>
                  <a:cubicBezTo>
                    <a:pt x="10999" y="114"/>
                    <a:pt x="8749" y="-440"/>
                    <a:pt x="6499" y="529"/>
                  </a:cubicBezTo>
                  <a:cubicBezTo>
                    <a:pt x="4249" y="1498"/>
                    <a:pt x="1999" y="3991"/>
                    <a:pt x="874" y="7314"/>
                  </a:cubicBezTo>
                  <a:cubicBezTo>
                    <a:pt x="-251" y="10637"/>
                    <a:pt x="-251" y="14791"/>
                    <a:pt x="649" y="17422"/>
                  </a:cubicBezTo>
                  <a:cubicBezTo>
                    <a:pt x="1549" y="20052"/>
                    <a:pt x="3349" y="21160"/>
                    <a:pt x="6949" y="20191"/>
                  </a:cubicBezTo>
                  <a:cubicBezTo>
                    <a:pt x="10549" y="19222"/>
                    <a:pt x="15949" y="16175"/>
                    <a:pt x="18649" y="13129"/>
                  </a:cubicBezTo>
                  <a:cubicBezTo>
                    <a:pt x="21349" y="10083"/>
                    <a:pt x="21349" y="7037"/>
                    <a:pt x="20674" y="4960"/>
                  </a:cubicBezTo>
                  <a:cubicBezTo>
                    <a:pt x="19999" y="2883"/>
                    <a:pt x="18649" y="1775"/>
                    <a:pt x="16849" y="1360"/>
                  </a:cubicBezTo>
                  <a:cubicBezTo>
                    <a:pt x="15049" y="945"/>
                    <a:pt x="12799" y="1222"/>
                    <a:pt x="10549" y="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89032" y="1771650"/>
              <a:ext cx="174445" cy="16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00" fill="norm" stroke="1" extrusionOk="0">
                  <a:moveTo>
                    <a:pt x="368" y="3240"/>
                  </a:moveTo>
                  <a:cubicBezTo>
                    <a:pt x="108" y="7830"/>
                    <a:pt x="-152" y="12420"/>
                    <a:pt x="108" y="15525"/>
                  </a:cubicBezTo>
                  <a:cubicBezTo>
                    <a:pt x="368" y="18630"/>
                    <a:pt x="1149" y="20250"/>
                    <a:pt x="2190" y="20925"/>
                  </a:cubicBezTo>
                  <a:cubicBezTo>
                    <a:pt x="3231" y="21600"/>
                    <a:pt x="4532" y="21330"/>
                    <a:pt x="5573" y="20385"/>
                  </a:cubicBezTo>
                  <a:cubicBezTo>
                    <a:pt x="6614" y="19440"/>
                    <a:pt x="7395" y="17820"/>
                    <a:pt x="8046" y="16335"/>
                  </a:cubicBezTo>
                  <a:cubicBezTo>
                    <a:pt x="8696" y="14850"/>
                    <a:pt x="9217" y="13500"/>
                    <a:pt x="9607" y="13500"/>
                  </a:cubicBezTo>
                  <a:cubicBezTo>
                    <a:pt x="9997" y="13500"/>
                    <a:pt x="10258" y="14850"/>
                    <a:pt x="11038" y="15795"/>
                  </a:cubicBezTo>
                  <a:cubicBezTo>
                    <a:pt x="11819" y="16740"/>
                    <a:pt x="13120" y="17280"/>
                    <a:pt x="14942" y="16200"/>
                  </a:cubicBezTo>
                  <a:cubicBezTo>
                    <a:pt x="16764" y="15120"/>
                    <a:pt x="19106" y="12420"/>
                    <a:pt x="20277" y="9450"/>
                  </a:cubicBezTo>
                  <a:cubicBezTo>
                    <a:pt x="21448" y="6480"/>
                    <a:pt x="21448" y="324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57648" y="1721792"/>
              <a:ext cx="122812" cy="2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511" fill="norm" stroke="1" extrusionOk="0">
                  <a:moveTo>
                    <a:pt x="11865" y="4111"/>
                  </a:moveTo>
                  <a:cubicBezTo>
                    <a:pt x="12220" y="3111"/>
                    <a:pt x="12574" y="2111"/>
                    <a:pt x="12042" y="1311"/>
                  </a:cubicBezTo>
                  <a:cubicBezTo>
                    <a:pt x="11511" y="511"/>
                    <a:pt x="10095" y="-89"/>
                    <a:pt x="8502" y="11"/>
                  </a:cubicBezTo>
                  <a:cubicBezTo>
                    <a:pt x="6908" y="111"/>
                    <a:pt x="5138" y="911"/>
                    <a:pt x="3721" y="1911"/>
                  </a:cubicBezTo>
                  <a:cubicBezTo>
                    <a:pt x="2305" y="2911"/>
                    <a:pt x="1242" y="4111"/>
                    <a:pt x="534" y="5211"/>
                  </a:cubicBezTo>
                  <a:cubicBezTo>
                    <a:pt x="-174" y="6311"/>
                    <a:pt x="-528" y="7311"/>
                    <a:pt x="1774" y="8611"/>
                  </a:cubicBezTo>
                  <a:cubicBezTo>
                    <a:pt x="4075" y="9911"/>
                    <a:pt x="9033" y="11511"/>
                    <a:pt x="12574" y="12911"/>
                  </a:cubicBezTo>
                  <a:cubicBezTo>
                    <a:pt x="16115" y="14311"/>
                    <a:pt x="18239" y="15511"/>
                    <a:pt x="19479" y="16611"/>
                  </a:cubicBezTo>
                  <a:cubicBezTo>
                    <a:pt x="20718" y="17711"/>
                    <a:pt x="21072" y="18711"/>
                    <a:pt x="19479" y="19511"/>
                  </a:cubicBezTo>
                  <a:cubicBezTo>
                    <a:pt x="17885" y="20311"/>
                    <a:pt x="14344" y="20911"/>
                    <a:pt x="1080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445789" y="1682749"/>
              <a:ext cx="200338" cy="20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02" fill="norm" stroke="1" extrusionOk="0">
                  <a:moveTo>
                    <a:pt x="1046" y="0"/>
                  </a:moveTo>
                  <a:cubicBezTo>
                    <a:pt x="371" y="3636"/>
                    <a:pt x="-304" y="7271"/>
                    <a:pt x="146" y="10800"/>
                  </a:cubicBezTo>
                  <a:cubicBezTo>
                    <a:pt x="596" y="14329"/>
                    <a:pt x="2171" y="17750"/>
                    <a:pt x="3521" y="19568"/>
                  </a:cubicBezTo>
                  <a:cubicBezTo>
                    <a:pt x="4871" y="21386"/>
                    <a:pt x="5996" y="21600"/>
                    <a:pt x="7121" y="20638"/>
                  </a:cubicBezTo>
                  <a:cubicBezTo>
                    <a:pt x="8246" y="19675"/>
                    <a:pt x="9371" y="17537"/>
                    <a:pt x="10159" y="15291"/>
                  </a:cubicBezTo>
                  <a:cubicBezTo>
                    <a:pt x="10946" y="13046"/>
                    <a:pt x="11396" y="10693"/>
                    <a:pt x="11621" y="8341"/>
                  </a:cubicBezTo>
                  <a:cubicBezTo>
                    <a:pt x="11846" y="5988"/>
                    <a:pt x="11846" y="3636"/>
                    <a:pt x="11846" y="3101"/>
                  </a:cubicBezTo>
                  <a:cubicBezTo>
                    <a:pt x="11846" y="2566"/>
                    <a:pt x="11846" y="3850"/>
                    <a:pt x="12296" y="6095"/>
                  </a:cubicBezTo>
                  <a:cubicBezTo>
                    <a:pt x="12746" y="8341"/>
                    <a:pt x="13646" y="11549"/>
                    <a:pt x="15221" y="13794"/>
                  </a:cubicBezTo>
                  <a:cubicBezTo>
                    <a:pt x="16796" y="16040"/>
                    <a:pt x="19046" y="17323"/>
                    <a:pt x="21296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683702" y="1632892"/>
              <a:ext cx="113394" cy="26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374" fill="norm" stroke="1" extrusionOk="0">
                  <a:moveTo>
                    <a:pt x="16296" y="953"/>
                  </a:moveTo>
                  <a:cubicBezTo>
                    <a:pt x="14753" y="438"/>
                    <a:pt x="13210" y="-76"/>
                    <a:pt x="10703" y="10"/>
                  </a:cubicBezTo>
                  <a:cubicBezTo>
                    <a:pt x="8196" y="95"/>
                    <a:pt x="4724" y="781"/>
                    <a:pt x="2603" y="1724"/>
                  </a:cubicBezTo>
                  <a:cubicBezTo>
                    <a:pt x="481" y="2667"/>
                    <a:pt x="-290" y="3867"/>
                    <a:pt x="96" y="4810"/>
                  </a:cubicBezTo>
                  <a:cubicBezTo>
                    <a:pt x="481" y="5753"/>
                    <a:pt x="2024" y="6438"/>
                    <a:pt x="5496" y="7724"/>
                  </a:cubicBezTo>
                  <a:cubicBezTo>
                    <a:pt x="8967" y="9010"/>
                    <a:pt x="14367" y="10895"/>
                    <a:pt x="17453" y="12695"/>
                  </a:cubicBezTo>
                  <a:cubicBezTo>
                    <a:pt x="20539" y="14495"/>
                    <a:pt x="21310" y="16210"/>
                    <a:pt x="20153" y="17667"/>
                  </a:cubicBezTo>
                  <a:cubicBezTo>
                    <a:pt x="18996" y="19124"/>
                    <a:pt x="15910" y="20324"/>
                    <a:pt x="13403" y="20924"/>
                  </a:cubicBezTo>
                  <a:cubicBezTo>
                    <a:pt x="10896" y="21524"/>
                    <a:pt x="8967" y="21524"/>
                    <a:pt x="7810" y="20924"/>
                  </a:cubicBezTo>
                  <a:cubicBezTo>
                    <a:pt x="6653" y="20324"/>
                    <a:pt x="6267" y="19124"/>
                    <a:pt x="6074" y="18181"/>
                  </a:cubicBezTo>
                  <a:cubicBezTo>
                    <a:pt x="5881" y="17238"/>
                    <a:pt x="5881" y="16553"/>
                    <a:pt x="5881" y="15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2171954" y="1492249"/>
              <a:ext cx="58373" cy="39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02" fill="norm" stroke="1" extrusionOk="0">
                  <a:moveTo>
                    <a:pt x="9703" y="0"/>
                  </a:moveTo>
                  <a:cubicBezTo>
                    <a:pt x="7388" y="3217"/>
                    <a:pt x="5074" y="6434"/>
                    <a:pt x="3145" y="9823"/>
                  </a:cubicBezTo>
                  <a:cubicBezTo>
                    <a:pt x="1217" y="13213"/>
                    <a:pt x="-326" y="16774"/>
                    <a:pt x="60" y="18785"/>
                  </a:cubicBezTo>
                  <a:cubicBezTo>
                    <a:pt x="445" y="20796"/>
                    <a:pt x="2760" y="21255"/>
                    <a:pt x="5845" y="21428"/>
                  </a:cubicBezTo>
                  <a:cubicBezTo>
                    <a:pt x="8931" y="21600"/>
                    <a:pt x="12788" y="21485"/>
                    <a:pt x="15488" y="20968"/>
                  </a:cubicBezTo>
                  <a:cubicBezTo>
                    <a:pt x="18188" y="20451"/>
                    <a:pt x="19731" y="19532"/>
                    <a:pt x="21274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2127594" y="1682750"/>
              <a:ext cx="250818" cy="14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70" fill="norm" stroke="1" extrusionOk="0">
                  <a:moveTo>
                    <a:pt x="1688" y="6574"/>
                  </a:moveTo>
                  <a:cubicBezTo>
                    <a:pt x="803" y="6261"/>
                    <a:pt x="-82" y="5948"/>
                    <a:pt x="7" y="5478"/>
                  </a:cubicBezTo>
                  <a:cubicBezTo>
                    <a:pt x="95" y="5009"/>
                    <a:pt x="1157" y="4383"/>
                    <a:pt x="3548" y="3757"/>
                  </a:cubicBezTo>
                  <a:cubicBezTo>
                    <a:pt x="5938" y="3130"/>
                    <a:pt x="9656" y="2504"/>
                    <a:pt x="11957" y="2191"/>
                  </a:cubicBezTo>
                  <a:cubicBezTo>
                    <a:pt x="14259" y="1878"/>
                    <a:pt x="15144" y="1878"/>
                    <a:pt x="15144" y="2348"/>
                  </a:cubicBezTo>
                  <a:cubicBezTo>
                    <a:pt x="15144" y="2817"/>
                    <a:pt x="14259" y="3757"/>
                    <a:pt x="13285" y="6261"/>
                  </a:cubicBezTo>
                  <a:cubicBezTo>
                    <a:pt x="12311" y="8765"/>
                    <a:pt x="11249" y="12835"/>
                    <a:pt x="10984" y="15652"/>
                  </a:cubicBezTo>
                  <a:cubicBezTo>
                    <a:pt x="10718" y="18470"/>
                    <a:pt x="11249" y="20035"/>
                    <a:pt x="12843" y="20817"/>
                  </a:cubicBezTo>
                  <a:cubicBezTo>
                    <a:pt x="14436" y="21600"/>
                    <a:pt x="17092" y="21600"/>
                    <a:pt x="18862" y="20504"/>
                  </a:cubicBezTo>
                  <a:cubicBezTo>
                    <a:pt x="20633" y="19409"/>
                    <a:pt x="21518" y="17217"/>
                    <a:pt x="20633" y="13617"/>
                  </a:cubicBezTo>
                  <a:cubicBezTo>
                    <a:pt x="19748" y="10017"/>
                    <a:pt x="17092" y="5009"/>
                    <a:pt x="14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2862400" y="1613002"/>
              <a:ext cx="136277" cy="22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026" fill="norm" stroke="1" extrusionOk="0">
                  <a:moveTo>
                    <a:pt x="16162" y="5935"/>
                  </a:moveTo>
                  <a:cubicBezTo>
                    <a:pt x="16162" y="4944"/>
                    <a:pt x="16162" y="3954"/>
                    <a:pt x="16162" y="2963"/>
                  </a:cubicBezTo>
                  <a:cubicBezTo>
                    <a:pt x="16162" y="1972"/>
                    <a:pt x="16162" y="981"/>
                    <a:pt x="15344" y="387"/>
                  </a:cubicBezTo>
                  <a:cubicBezTo>
                    <a:pt x="14526" y="-208"/>
                    <a:pt x="12889" y="-406"/>
                    <a:pt x="10107" y="1972"/>
                  </a:cubicBezTo>
                  <a:cubicBezTo>
                    <a:pt x="7326" y="4350"/>
                    <a:pt x="3398" y="9304"/>
                    <a:pt x="1435" y="12673"/>
                  </a:cubicBezTo>
                  <a:cubicBezTo>
                    <a:pt x="-529" y="16042"/>
                    <a:pt x="-529" y="17825"/>
                    <a:pt x="1762" y="19113"/>
                  </a:cubicBezTo>
                  <a:cubicBezTo>
                    <a:pt x="4053" y="20401"/>
                    <a:pt x="8635" y="21194"/>
                    <a:pt x="12235" y="20996"/>
                  </a:cubicBezTo>
                  <a:cubicBezTo>
                    <a:pt x="15835" y="20798"/>
                    <a:pt x="18453" y="19609"/>
                    <a:pt x="21071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3040179" y="1422400"/>
              <a:ext cx="117248" cy="4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48" fill="norm" stroke="1" extrusionOk="0">
                  <a:moveTo>
                    <a:pt x="15580" y="0"/>
                  </a:moveTo>
                  <a:cubicBezTo>
                    <a:pt x="13266" y="1007"/>
                    <a:pt x="10952" y="2015"/>
                    <a:pt x="9602" y="4085"/>
                  </a:cubicBezTo>
                  <a:cubicBezTo>
                    <a:pt x="8252" y="6155"/>
                    <a:pt x="7866" y="9289"/>
                    <a:pt x="7095" y="12143"/>
                  </a:cubicBezTo>
                  <a:cubicBezTo>
                    <a:pt x="6323" y="14997"/>
                    <a:pt x="5166" y="17571"/>
                    <a:pt x="4009" y="19194"/>
                  </a:cubicBezTo>
                  <a:cubicBezTo>
                    <a:pt x="2852" y="20817"/>
                    <a:pt x="1695" y="21488"/>
                    <a:pt x="923" y="21544"/>
                  </a:cubicBezTo>
                  <a:cubicBezTo>
                    <a:pt x="152" y="21600"/>
                    <a:pt x="-234" y="21040"/>
                    <a:pt x="152" y="19753"/>
                  </a:cubicBezTo>
                  <a:cubicBezTo>
                    <a:pt x="537" y="18466"/>
                    <a:pt x="1695" y="16452"/>
                    <a:pt x="3045" y="14997"/>
                  </a:cubicBezTo>
                  <a:cubicBezTo>
                    <a:pt x="4395" y="13542"/>
                    <a:pt x="5937" y="12647"/>
                    <a:pt x="7673" y="12143"/>
                  </a:cubicBezTo>
                  <a:cubicBezTo>
                    <a:pt x="9409" y="11639"/>
                    <a:pt x="11337" y="11527"/>
                    <a:pt x="12880" y="11751"/>
                  </a:cubicBezTo>
                  <a:cubicBezTo>
                    <a:pt x="14423" y="11975"/>
                    <a:pt x="15580" y="12535"/>
                    <a:pt x="16930" y="14102"/>
                  </a:cubicBezTo>
                  <a:cubicBezTo>
                    <a:pt x="18280" y="15668"/>
                    <a:pt x="19823" y="18242"/>
                    <a:pt x="21366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3228864" y="1630073"/>
              <a:ext cx="119063" cy="16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79" fill="norm" stroke="1" extrusionOk="0">
                  <a:moveTo>
                    <a:pt x="1990" y="9149"/>
                  </a:moveTo>
                  <a:cubicBezTo>
                    <a:pt x="5779" y="8339"/>
                    <a:pt x="9569" y="7529"/>
                    <a:pt x="12032" y="6584"/>
                  </a:cubicBezTo>
                  <a:cubicBezTo>
                    <a:pt x="14495" y="5639"/>
                    <a:pt x="15632" y="4559"/>
                    <a:pt x="16579" y="3344"/>
                  </a:cubicBezTo>
                  <a:cubicBezTo>
                    <a:pt x="17527" y="2129"/>
                    <a:pt x="18284" y="779"/>
                    <a:pt x="17337" y="239"/>
                  </a:cubicBezTo>
                  <a:cubicBezTo>
                    <a:pt x="16390" y="-301"/>
                    <a:pt x="13737" y="-31"/>
                    <a:pt x="10516" y="2129"/>
                  </a:cubicBezTo>
                  <a:cubicBezTo>
                    <a:pt x="7295" y="4289"/>
                    <a:pt x="3505" y="8339"/>
                    <a:pt x="1611" y="11579"/>
                  </a:cubicBezTo>
                  <a:cubicBezTo>
                    <a:pt x="-284" y="14819"/>
                    <a:pt x="-284" y="17249"/>
                    <a:pt x="474" y="18869"/>
                  </a:cubicBezTo>
                  <a:cubicBezTo>
                    <a:pt x="1232" y="20489"/>
                    <a:pt x="2748" y="21299"/>
                    <a:pt x="6348" y="21164"/>
                  </a:cubicBezTo>
                  <a:cubicBezTo>
                    <a:pt x="9948" y="21029"/>
                    <a:pt x="15632" y="19949"/>
                    <a:pt x="21316" y="1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3425776" y="1621717"/>
              <a:ext cx="99951" cy="16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886" fill="norm" stroke="1" extrusionOk="0">
                  <a:moveTo>
                    <a:pt x="19899" y="4603"/>
                  </a:moveTo>
                  <a:cubicBezTo>
                    <a:pt x="19899" y="3236"/>
                    <a:pt x="19899" y="1869"/>
                    <a:pt x="18324" y="912"/>
                  </a:cubicBezTo>
                  <a:cubicBezTo>
                    <a:pt x="16749" y="-45"/>
                    <a:pt x="13599" y="-592"/>
                    <a:pt x="10224" y="1049"/>
                  </a:cubicBezTo>
                  <a:cubicBezTo>
                    <a:pt x="6849" y="2689"/>
                    <a:pt x="3249" y="6517"/>
                    <a:pt x="1449" y="9935"/>
                  </a:cubicBezTo>
                  <a:cubicBezTo>
                    <a:pt x="-351" y="13352"/>
                    <a:pt x="-351" y="16360"/>
                    <a:pt x="774" y="18274"/>
                  </a:cubicBezTo>
                  <a:cubicBezTo>
                    <a:pt x="1899" y="20188"/>
                    <a:pt x="4149" y="21008"/>
                    <a:pt x="7749" y="20871"/>
                  </a:cubicBezTo>
                  <a:cubicBezTo>
                    <a:pt x="11349" y="20735"/>
                    <a:pt x="16299" y="19641"/>
                    <a:pt x="21249" y="1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3590315" y="1441450"/>
              <a:ext cx="62412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39" fill="norm" stroke="1" extrusionOk="0">
                  <a:moveTo>
                    <a:pt x="21229" y="0"/>
                  </a:moveTo>
                  <a:cubicBezTo>
                    <a:pt x="16189" y="2082"/>
                    <a:pt x="11149" y="4164"/>
                    <a:pt x="7549" y="7482"/>
                  </a:cubicBezTo>
                  <a:cubicBezTo>
                    <a:pt x="3949" y="10800"/>
                    <a:pt x="1789" y="15354"/>
                    <a:pt x="709" y="18022"/>
                  </a:cubicBezTo>
                  <a:cubicBezTo>
                    <a:pt x="-371" y="20689"/>
                    <a:pt x="-371" y="21470"/>
                    <a:pt x="1789" y="21535"/>
                  </a:cubicBezTo>
                  <a:cubicBezTo>
                    <a:pt x="3949" y="21600"/>
                    <a:pt x="8269" y="20949"/>
                    <a:pt x="12589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3611280" y="1606549"/>
              <a:ext cx="11764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16515" y="0"/>
                  </a:moveTo>
                  <a:cubicBezTo>
                    <a:pt x="14620" y="0"/>
                    <a:pt x="12725" y="0"/>
                    <a:pt x="9883" y="2400"/>
                  </a:cubicBezTo>
                  <a:cubicBezTo>
                    <a:pt x="7041" y="4800"/>
                    <a:pt x="3251" y="9600"/>
                    <a:pt x="1357" y="12900"/>
                  </a:cubicBezTo>
                  <a:cubicBezTo>
                    <a:pt x="-538" y="16200"/>
                    <a:pt x="-538" y="18000"/>
                    <a:pt x="1925" y="19200"/>
                  </a:cubicBezTo>
                  <a:cubicBezTo>
                    <a:pt x="4388" y="20400"/>
                    <a:pt x="9315" y="21000"/>
                    <a:pt x="12915" y="21300"/>
                  </a:cubicBezTo>
                  <a:cubicBezTo>
                    <a:pt x="16515" y="21600"/>
                    <a:pt x="18788" y="21600"/>
                    <a:pt x="210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4195391" y="1574799"/>
              <a:ext cx="219336" cy="22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77" fill="norm" stroke="1" extrusionOk="0">
                  <a:moveTo>
                    <a:pt x="960" y="5450"/>
                  </a:moveTo>
                  <a:cubicBezTo>
                    <a:pt x="545" y="9286"/>
                    <a:pt x="130" y="13121"/>
                    <a:pt x="26" y="15645"/>
                  </a:cubicBezTo>
                  <a:cubicBezTo>
                    <a:pt x="-78" y="18168"/>
                    <a:pt x="130" y="19379"/>
                    <a:pt x="753" y="20086"/>
                  </a:cubicBezTo>
                  <a:cubicBezTo>
                    <a:pt x="1376" y="20793"/>
                    <a:pt x="2414" y="20994"/>
                    <a:pt x="3660" y="20187"/>
                  </a:cubicBezTo>
                  <a:cubicBezTo>
                    <a:pt x="4907" y="19379"/>
                    <a:pt x="6360" y="17563"/>
                    <a:pt x="7399" y="15948"/>
                  </a:cubicBezTo>
                  <a:cubicBezTo>
                    <a:pt x="8437" y="14333"/>
                    <a:pt x="9060" y="12920"/>
                    <a:pt x="9372" y="12718"/>
                  </a:cubicBezTo>
                  <a:cubicBezTo>
                    <a:pt x="9684" y="12516"/>
                    <a:pt x="9684" y="13525"/>
                    <a:pt x="10203" y="15140"/>
                  </a:cubicBezTo>
                  <a:cubicBezTo>
                    <a:pt x="10722" y="16755"/>
                    <a:pt x="11760" y="18976"/>
                    <a:pt x="12799" y="20187"/>
                  </a:cubicBezTo>
                  <a:cubicBezTo>
                    <a:pt x="13837" y="21398"/>
                    <a:pt x="14876" y="21600"/>
                    <a:pt x="16122" y="20793"/>
                  </a:cubicBezTo>
                  <a:cubicBezTo>
                    <a:pt x="17368" y="19985"/>
                    <a:pt x="18822" y="18168"/>
                    <a:pt x="19757" y="14535"/>
                  </a:cubicBezTo>
                  <a:cubicBezTo>
                    <a:pt x="20691" y="10901"/>
                    <a:pt x="21107" y="5450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4493831" y="1379110"/>
              <a:ext cx="124096" cy="41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81" fill="norm" stroke="1" extrusionOk="0">
                  <a:moveTo>
                    <a:pt x="2793" y="922"/>
                  </a:moveTo>
                  <a:cubicBezTo>
                    <a:pt x="3159" y="376"/>
                    <a:pt x="3525" y="-169"/>
                    <a:pt x="3708" y="49"/>
                  </a:cubicBezTo>
                  <a:cubicBezTo>
                    <a:pt x="3891" y="267"/>
                    <a:pt x="3891" y="1249"/>
                    <a:pt x="4257" y="3431"/>
                  </a:cubicBezTo>
                  <a:cubicBezTo>
                    <a:pt x="4623" y="5613"/>
                    <a:pt x="5356" y="8995"/>
                    <a:pt x="5356" y="12049"/>
                  </a:cubicBezTo>
                  <a:cubicBezTo>
                    <a:pt x="5356" y="15104"/>
                    <a:pt x="4623" y="17831"/>
                    <a:pt x="3708" y="19413"/>
                  </a:cubicBezTo>
                  <a:cubicBezTo>
                    <a:pt x="2793" y="20995"/>
                    <a:pt x="1695" y="21431"/>
                    <a:pt x="962" y="21376"/>
                  </a:cubicBezTo>
                  <a:cubicBezTo>
                    <a:pt x="230" y="21322"/>
                    <a:pt x="-136" y="20776"/>
                    <a:pt x="47" y="19631"/>
                  </a:cubicBezTo>
                  <a:cubicBezTo>
                    <a:pt x="230" y="18486"/>
                    <a:pt x="962" y="16740"/>
                    <a:pt x="2244" y="15431"/>
                  </a:cubicBezTo>
                  <a:cubicBezTo>
                    <a:pt x="3525" y="14122"/>
                    <a:pt x="5356" y="13249"/>
                    <a:pt x="7186" y="12649"/>
                  </a:cubicBezTo>
                  <a:cubicBezTo>
                    <a:pt x="9017" y="12049"/>
                    <a:pt x="10847" y="11722"/>
                    <a:pt x="12495" y="11776"/>
                  </a:cubicBezTo>
                  <a:cubicBezTo>
                    <a:pt x="14142" y="11831"/>
                    <a:pt x="15606" y="12267"/>
                    <a:pt x="16705" y="13576"/>
                  </a:cubicBezTo>
                  <a:cubicBezTo>
                    <a:pt x="17803" y="14886"/>
                    <a:pt x="18535" y="17067"/>
                    <a:pt x="19267" y="18376"/>
                  </a:cubicBezTo>
                  <a:cubicBezTo>
                    <a:pt x="20000" y="19686"/>
                    <a:pt x="20732" y="20122"/>
                    <a:pt x="21464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4662376" y="1586683"/>
              <a:ext cx="133351" cy="18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6" fill="norm" stroke="1" extrusionOk="0">
                  <a:moveTo>
                    <a:pt x="0" y="12333"/>
                  </a:moveTo>
                  <a:cubicBezTo>
                    <a:pt x="3771" y="10413"/>
                    <a:pt x="7543" y="8493"/>
                    <a:pt x="10114" y="7053"/>
                  </a:cubicBezTo>
                  <a:cubicBezTo>
                    <a:pt x="12686" y="5613"/>
                    <a:pt x="14057" y="4653"/>
                    <a:pt x="14914" y="3573"/>
                  </a:cubicBezTo>
                  <a:cubicBezTo>
                    <a:pt x="15771" y="2493"/>
                    <a:pt x="16114" y="1293"/>
                    <a:pt x="15429" y="573"/>
                  </a:cubicBezTo>
                  <a:cubicBezTo>
                    <a:pt x="14743" y="-147"/>
                    <a:pt x="13029" y="-387"/>
                    <a:pt x="10629" y="1053"/>
                  </a:cubicBezTo>
                  <a:cubicBezTo>
                    <a:pt x="8229" y="2493"/>
                    <a:pt x="5143" y="5613"/>
                    <a:pt x="3429" y="8853"/>
                  </a:cubicBezTo>
                  <a:cubicBezTo>
                    <a:pt x="1714" y="12093"/>
                    <a:pt x="1371" y="15453"/>
                    <a:pt x="2914" y="17733"/>
                  </a:cubicBezTo>
                  <a:cubicBezTo>
                    <a:pt x="4457" y="20013"/>
                    <a:pt x="7886" y="21213"/>
                    <a:pt x="11314" y="20613"/>
                  </a:cubicBezTo>
                  <a:cubicBezTo>
                    <a:pt x="14743" y="20013"/>
                    <a:pt x="18171" y="17613"/>
                    <a:pt x="21600" y="15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4863459" y="1346409"/>
              <a:ext cx="68611" cy="43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41" fill="norm" stroke="1" extrusionOk="0">
                  <a:moveTo>
                    <a:pt x="20291" y="2482"/>
                  </a:moveTo>
                  <a:cubicBezTo>
                    <a:pt x="20945" y="1444"/>
                    <a:pt x="21600" y="405"/>
                    <a:pt x="20945" y="94"/>
                  </a:cubicBezTo>
                  <a:cubicBezTo>
                    <a:pt x="20291" y="-218"/>
                    <a:pt x="18327" y="197"/>
                    <a:pt x="15055" y="2119"/>
                  </a:cubicBezTo>
                  <a:cubicBezTo>
                    <a:pt x="11782" y="4040"/>
                    <a:pt x="7200" y="7467"/>
                    <a:pt x="4255" y="10634"/>
                  </a:cubicBezTo>
                  <a:cubicBezTo>
                    <a:pt x="1309" y="13801"/>
                    <a:pt x="0" y="16709"/>
                    <a:pt x="0" y="18422"/>
                  </a:cubicBezTo>
                  <a:cubicBezTo>
                    <a:pt x="0" y="20136"/>
                    <a:pt x="1309" y="20655"/>
                    <a:pt x="3600" y="20967"/>
                  </a:cubicBezTo>
                  <a:cubicBezTo>
                    <a:pt x="5891" y="21278"/>
                    <a:pt x="9164" y="21382"/>
                    <a:pt x="12109" y="20967"/>
                  </a:cubicBezTo>
                  <a:cubicBezTo>
                    <a:pt x="15055" y="20551"/>
                    <a:pt x="17673" y="19617"/>
                    <a:pt x="20291" y="18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4844080" y="1367795"/>
              <a:ext cx="256447" cy="37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52" fill="norm" stroke="1" extrusionOk="0">
                  <a:moveTo>
                    <a:pt x="1266" y="11963"/>
                  </a:moveTo>
                  <a:cubicBezTo>
                    <a:pt x="558" y="11488"/>
                    <a:pt x="-150" y="11014"/>
                    <a:pt x="27" y="10420"/>
                  </a:cubicBezTo>
                  <a:cubicBezTo>
                    <a:pt x="204" y="9827"/>
                    <a:pt x="1266" y="9115"/>
                    <a:pt x="3302" y="7869"/>
                  </a:cubicBezTo>
                  <a:cubicBezTo>
                    <a:pt x="5339" y="6623"/>
                    <a:pt x="8348" y="4842"/>
                    <a:pt x="10739" y="3299"/>
                  </a:cubicBezTo>
                  <a:cubicBezTo>
                    <a:pt x="13129" y="1757"/>
                    <a:pt x="14899" y="451"/>
                    <a:pt x="15696" y="95"/>
                  </a:cubicBezTo>
                  <a:cubicBezTo>
                    <a:pt x="16493" y="-261"/>
                    <a:pt x="16316" y="332"/>
                    <a:pt x="15519" y="2825"/>
                  </a:cubicBezTo>
                  <a:cubicBezTo>
                    <a:pt x="14722" y="5317"/>
                    <a:pt x="13306" y="9708"/>
                    <a:pt x="12243" y="12675"/>
                  </a:cubicBezTo>
                  <a:cubicBezTo>
                    <a:pt x="11181" y="15642"/>
                    <a:pt x="10473" y="17185"/>
                    <a:pt x="9853" y="18491"/>
                  </a:cubicBezTo>
                  <a:cubicBezTo>
                    <a:pt x="9234" y="19796"/>
                    <a:pt x="8702" y="20864"/>
                    <a:pt x="8437" y="21102"/>
                  </a:cubicBezTo>
                  <a:cubicBezTo>
                    <a:pt x="8171" y="21339"/>
                    <a:pt x="8171" y="20746"/>
                    <a:pt x="8880" y="19381"/>
                  </a:cubicBezTo>
                  <a:cubicBezTo>
                    <a:pt x="9588" y="18016"/>
                    <a:pt x="11004" y="15880"/>
                    <a:pt x="11978" y="14574"/>
                  </a:cubicBezTo>
                  <a:cubicBezTo>
                    <a:pt x="12952" y="13269"/>
                    <a:pt x="13483" y="12794"/>
                    <a:pt x="14280" y="12438"/>
                  </a:cubicBezTo>
                  <a:cubicBezTo>
                    <a:pt x="15076" y="12082"/>
                    <a:pt x="16139" y="11844"/>
                    <a:pt x="17289" y="12260"/>
                  </a:cubicBezTo>
                  <a:cubicBezTo>
                    <a:pt x="18440" y="12675"/>
                    <a:pt x="19680" y="13743"/>
                    <a:pt x="20388" y="14871"/>
                  </a:cubicBezTo>
                  <a:cubicBezTo>
                    <a:pt x="21096" y="15998"/>
                    <a:pt x="21273" y="17185"/>
                    <a:pt x="21450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5214826" y="1534773"/>
              <a:ext cx="133351" cy="14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13773"/>
                  </a:moveTo>
                  <a:cubicBezTo>
                    <a:pt x="2743" y="11973"/>
                    <a:pt x="5486" y="10173"/>
                    <a:pt x="8057" y="8523"/>
                  </a:cubicBezTo>
                  <a:cubicBezTo>
                    <a:pt x="10629" y="6873"/>
                    <a:pt x="13029" y="5373"/>
                    <a:pt x="14400" y="3873"/>
                  </a:cubicBezTo>
                  <a:cubicBezTo>
                    <a:pt x="15771" y="2373"/>
                    <a:pt x="16114" y="873"/>
                    <a:pt x="15429" y="273"/>
                  </a:cubicBezTo>
                  <a:cubicBezTo>
                    <a:pt x="14743" y="-327"/>
                    <a:pt x="13029" y="-27"/>
                    <a:pt x="10971" y="2073"/>
                  </a:cubicBezTo>
                  <a:cubicBezTo>
                    <a:pt x="8914" y="4173"/>
                    <a:pt x="6514" y="8073"/>
                    <a:pt x="5314" y="11373"/>
                  </a:cubicBezTo>
                  <a:cubicBezTo>
                    <a:pt x="4114" y="14673"/>
                    <a:pt x="4114" y="17373"/>
                    <a:pt x="4971" y="19023"/>
                  </a:cubicBezTo>
                  <a:cubicBezTo>
                    <a:pt x="5829" y="20673"/>
                    <a:pt x="7543" y="21273"/>
                    <a:pt x="10457" y="20823"/>
                  </a:cubicBezTo>
                  <a:cubicBezTo>
                    <a:pt x="13371" y="20373"/>
                    <a:pt x="17486" y="18873"/>
                    <a:pt x="21600" y="17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5386276" y="1504950"/>
              <a:ext cx="11430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5155"/>
                    <a:pt x="4000" y="10309"/>
                    <a:pt x="5000" y="13500"/>
                  </a:cubicBezTo>
                  <a:cubicBezTo>
                    <a:pt x="6000" y="16691"/>
                    <a:pt x="6000" y="17918"/>
                    <a:pt x="5400" y="19145"/>
                  </a:cubicBezTo>
                  <a:cubicBezTo>
                    <a:pt x="4800" y="20373"/>
                    <a:pt x="3600" y="21600"/>
                    <a:pt x="2800" y="21600"/>
                  </a:cubicBezTo>
                  <a:cubicBezTo>
                    <a:pt x="2000" y="21600"/>
                    <a:pt x="1600" y="20373"/>
                    <a:pt x="3000" y="17550"/>
                  </a:cubicBezTo>
                  <a:cubicBezTo>
                    <a:pt x="4400" y="14727"/>
                    <a:pt x="7600" y="10309"/>
                    <a:pt x="11000" y="7364"/>
                  </a:cubicBezTo>
                  <a:cubicBezTo>
                    <a:pt x="14400" y="4418"/>
                    <a:pt x="18000" y="2945"/>
                    <a:pt x="21600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6090518" y="1583074"/>
              <a:ext cx="171554" cy="31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174" fill="norm" stroke="1" extrusionOk="0">
                  <a:moveTo>
                    <a:pt x="16470" y="6225"/>
                  </a:moveTo>
                  <a:cubicBezTo>
                    <a:pt x="17511" y="4954"/>
                    <a:pt x="18552" y="3684"/>
                    <a:pt x="19072" y="2625"/>
                  </a:cubicBezTo>
                  <a:cubicBezTo>
                    <a:pt x="19593" y="1566"/>
                    <a:pt x="19593" y="719"/>
                    <a:pt x="17511" y="296"/>
                  </a:cubicBezTo>
                  <a:cubicBezTo>
                    <a:pt x="15429" y="-128"/>
                    <a:pt x="11265" y="-128"/>
                    <a:pt x="8012" y="507"/>
                  </a:cubicBezTo>
                  <a:cubicBezTo>
                    <a:pt x="4759" y="1143"/>
                    <a:pt x="2417" y="2413"/>
                    <a:pt x="1115" y="3543"/>
                  </a:cubicBezTo>
                  <a:cubicBezTo>
                    <a:pt x="-186" y="4672"/>
                    <a:pt x="-446" y="5660"/>
                    <a:pt x="855" y="6225"/>
                  </a:cubicBezTo>
                  <a:cubicBezTo>
                    <a:pt x="2156" y="6790"/>
                    <a:pt x="5019" y="6931"/>
                    <a:pt x="8012" y="6578"/>
                  </a:cubicBezTo>
                  <a:cubicBezTo>
                    <a:pt x="11005" y="6225"/>
                    <a:pt x="14127" y="5378"/>
                    <a:pt x="16340" y="4601"/>
                  </a:cubicBezTo>
                  <a:cubicBezTo>
                    <a:pt x="18552" y="3825"/>
                    <a:pt x="19853" y="3119"/>
                    <a:pt x="20503" y="3331"/>
                  </a:cubicBezTo>
                  <a:cubicBezTo>
                    <a:pt x="21154" y="3543"/>
                    <a:pt x="21154" y="4672"/>
                    <a:pt x="21024" y="7213"/>
                  </a:cubicBezTo>
                  <a:cubicBezTo>
                    <a:pt x="20894" y="9754"/>
                    <a:pt x="20634" y="13707"/>
                    <a:pt x="19853" y="16390"/>
                  </a:cubicBezTo>
                  <a:cubicBezTo>
                    <a:pt x="19072" y="19072"/>
                    <a:pt x="17771" y="20484"/>
                    <a:pt x="15559" y="20978"/>
                  </a:cubicBezTo>
                  <a:cubicBezTo>
                    <a:pt x="13347" y="21472"/>
                    <a:pt x="10224" y="21048"/>
                    <a:pt x="7752" y="19566"/>
                  </a:cubicBezTo>
                  <a:cubicBezTo>
                    <a:pt x="5279" y="18084"/>
                    <a:pt x="3458" y="15543"/>
                    <a:pt x="3327" y="13848"/>
                  </a:cubicBezTo>
                  <a:cubicBezTo>
                    <a:pt x="3197" y="12154"/>
                    <a:pt x="4759" y="11307"/>
                    <a:pt x="6320" y="1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6319726" y="1555750"/>
              <a:ext cx="19051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75"/>
                    <a:pt x="9600" y="12150"/>
                    <a:pt x="12000" y="16031"/>
                  </a:cubicBezTo>
                  <a:cubicBezTo>
                    <a:pt x="14400" y="19912"/>
                    <a:pt x="14400" y="21600"/>
                    <a:pt x="15600" y="21600"/>
                  </a:cubicBezTo>
                  <a:cubicBezTo>
                    <a:pt x="16800" y="21600"/>
                    <a:pt x="19200" y="19912"/>
                    <a:pt x="2160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6338776" y="1510168"/>
              <a:ext cx="31751" cy="11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1417"/>
                  </a:moveTo>
                  <a:cubicBezTo>
                    <a:pt x="0" y="15919"/>
                    <a:pt x="0" y="10421"/>
                    <a:pt x="720" y="6493"/>
                  </a:cubicBezTo>
                  <a:cubicBezTo>
                    <a:pt x="1440" y="2566"/>
                    <a:pt x="2880" y="210"/>
                    <a:pt x="6480" y="13"/>
                  </a:cubicBezTo>
                  <a:cubicBezTo>
                    <a:pt x="10080" y="-183"/>
                    <a:pt x="15840" y="1781"/>
                    <a:pt x="21600" y="3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6383226" y="1536699"/>
              <a:ext cx="335608" cy="14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42" fill="norm" stroke="1" extrusionOk="0">
                  <a:moveTo>
                    <a:pt x="0" y="0"/>
                  </a:moveTo>
                  <a:cubicBezTo>
                    <a:pt x="408" y="4696"/>
                    <a:pt x="815" y="9391"/>
                    <a:pt x="1155" y="12522"/>
                  </a:cubicBezTo>
                  <a:cubicBezTo>
                    <a:pt x="1494" y="15652"/>
                    <a:pt x="1766" y="17217"/>
                    <a:pt x="2174" y="17530"/>
                  </a:cubicBezTo>
                  <a:cubicBezTo>
                    <a:pt x="2581" y="17843"/>
                    <a:pt x="3125" y="16904"/>
                    <a:pt x="3668" y="14870"/>
                  </a:cubicBezTo>
                  <a:cubicBezTo>
                    <a:pt x="4211" y="12835"/>
                    <a:pt x="4755" y="9704"/>
                    <a:pt x="5230" y="7513"/>
                  </a:cubicBezTo>
                  <a:cubicBezTo>
                    <a:pt x="5706" y="5322"/>
                    <a:pt x="6113" y="4070"/>
                    <a:pt x="6453" y="4226"/>
                  </a:cubicBezTo>
                  <a:cubicBezTo>
                    <a:pt x="6792" y="4383"/>
                    <a:pt x="7064" y="5948"/>
                    <a:pt x="7540" y="6730"/>
                  </a:cubicBezTo>
                  <a:cubicBezTo>
                    <a:pt x="8015" y="7513"/>
                    <a:pt x="8694" y="7513"/>
                    <a:pt x="9306" y="6574"/>
                  </a:cubicBezTo>
                  <a:cubicBezTo>
                    <a:pt x="9917" y="5635"/>
                    <a:pt x="10460" y="3757"/>
                    <a:pt x="10392" y="2974"/>
                  </a:cubicBezTo>
                  <a:cubicBezTo>
                    <a:pt x="10325" y="2191"/>
                    <a:pt x="9645" y="2504"/>
                    <a:pt x="8694" y="4696"/>
                  </a:cubicBezTo>
                  <a:cubicBezTo>
                    <a:pt x="7743" y="6887"/>
                    <a:pt x="6521" y="10957"/>
                    <a:pt x="5909" y="13774"/>
                  </a:cubicBezTo>
                  <a:cubicBezTo>
                    <a:pt x="5298" y="16591"/>
                    <a:pt x="5298" y="18157"/>
                    <a:pt x="5638" y="19409"/>
                  </a:cubicBezTo>
                  <a:cubicBezTo>
                    <a:pt x="5977" y="20661"/>
                    <a:pt x="6657" y="21600"/>
                    <a:pt x="7947" y="20661"/>
                  </a:cubicBezTo>
                  <a:cubicBezTo>
                    <a:pt x="9238" y="19722"/>
                    <a:pt x="11140" y="16904"/>
                    <a:pt x="12362" y="14400"/>
                  </a:cubicBezTo>
                  <a:cubicBezTo>
                    <a:pt x="13585" y="11896"/>
                    <a:pt x="14128" y="9704"/>
                    <a:pt x="14196" y="9235"/>
                  </a:cubicBezTo>
                  <a:cubicBezTo>
                    <a:pt x="14264" y="8765"/>
                    <a:pt x="13857" y="10017"/>
                    <a:pt x="13517" y="11426"/>
                  </a:cubicBezTo>
                  <a:cubicBezTo>
                    <a:pt x="13177" y="12835"/>
                    <a:pt x="12906" y="14400"/>
                    <a:pt x="12634" y="15965"/>
                  </a:cubicBezTo>
                  <a:cubicBezTo>
                    <a:pt x="12362" y="17530"/>
                    <a:pt x="12091" y="19096"/>
                    <a:pt x="12158" y="18939"/>
                  </a:cubicBezTo>
                  <a:cubicBezTo>
                    <a:pt x="12226" y="18783"/>
                    <a:pt x="12634" y="16904"/>
                    <a:pt x="13449" y="14243"/>
                  </a:cubicBezTo>
                  <a:cubicBezTo>
                    <a:pt x="14264" y="11583"/>
                    <a:pt x="15487" y="8139"/>
                    <a:pt x="16370" y="5948"/>
                  </a:cubicBezTo>
                  <a:cubicBezTo>
                    <a:pt x="17253" y="3757"/>
                    <a:pt x="17796" y="2817"/>
                    <a:pt x="18475" y="2191"/>
                  </a:cubicBezTo>
                  <a:cubicBezTo>
                    <a:pt x="19155" y="1565"/>
                    <a:pt x="19970" y="1252"/>
                    <a:pt x="20581" y="1722"/>
                  </a:cubicBezTo>
                  <a:cubicBezTo>
                    <a:pt x="21192" y="2191"/>
                    <a:pt x="21600" y="3443"/>
                    <a:pt x="21532" y="6730"/>
                  </a:cubicBezTo>
                  <a:cubicBezTo>
                    <a:pt x="21464" y="10017"/>
                    <a:pt x="20921" y="15339"/>
                    <a:pt x="20377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7213299" y="1344521"/>
              <a:ext cx="243078" cy="38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27" fill="norm" stroke="1" extrusionOk="0">
                  <a:moveTo>
                    <a:pt x="13005" y="13475"/>
                  </a:moveTo>
                  <a:cubicBezTo>
                    <a:pt x="13005" y="12419"/>
                    <a:pt x="13005" y="11362"/>
                    <a:pt x="12539" y="10717"/>
                  </a:cubicBezTo>
                  <a:cubicBezTo>
                    <a:pt x="12074" y="10071"/>
                    <a:pt x="11143" y="9836"/>
                    <a:pt x="9467" y="10306"/>
                  </a:cubicBezTo>
                  <a:cubicBezTo>
                    <a:pt x="7791" y="10775"/>
                    <a:pt x="5370" y="11949"/>
                    <a:pt x="3601" y="13475"/>
                  </a:cubicBezTo>
                  <a:cubicBezTo>
                    <a:pt x="1832" y="15001"/>
                    <a:pt x="715" y="16880"/>
                    <a:pt x="250" y="18230"/>
                  </a:cubicBezTo>
                  <a:cubicBezTo>
                    <a:pt x="-216" y="19580"/>
                    <a:pt x="-30" y="20401"/>
                    <a:pt x="808" y="20871"/>
                  </a:cubicBezTo>
                  <a:cubicBezTo>
                    <a:pt x="1646" y="21341"/>
                    <a:pt x="3136" y="21458"/>
                    <a:pt x="5184" y="20519"/>
                  </a:cubicBezTo>
                  <a:cubicBezTo>
                    <a:pt x="7232" y="19580"/>
                    <a:pt x="9839" y="17584"/>
                    <a:pt x="12074" y="14708"/>
                  </a:cubicBezTo>
                  <a:cubicBezTo>
                    <a:pt x="14308" y="11832"/>
                    <a:pt x="16170" y="8075"/>
                    <a:pt x="17287" y="5786"/>
                  </a:cubicBezTo>
                  <a:cubicBezTo>
                    <a:pt x="18405" y="3497"/>
                    <a:pt x="18777" y="2675"/>
                    <a:pt x="18963" y="1854"/>
                  </a:cubicBezTo>
                  <a:cubicBezTo>
                    <a:pt x="19150" y="1032"/>
                    <a:pt x="19150" y="210"/>
                    <a:pt x="18777" y="34"/>
                  </a:cubicBezTo>
                  <a:cubicBezTo>
                    <a:pt x="18405" y="-142"/>
                    <a:pt x="17660" y="328"/>
                    <a:pt x="16729" y="2147"/>
                  </a:cubicBezTo>
                  <a:cubicBezTo>
                    <a:pt x="15798" y="3967"/>
                    <a:pt x="14681" y="7136"/>
                    <a:pt x="14029" y="10130"/>
                  </a:cubicBezTo>
                  <a:cubicBezTo>
                    <a:pt x="13377" y="13123"/>
                    <a:pt x="13191" y="15941"/>
                    <a:pt x="13377" y="17584"/>
                  </a:cubicBezTo>
                  <a:cubicBezTo>
                    <a:pt x="13563" y="19228"/>
                    <a:pt x="14122" y="19697"/>
                    <a:pt x="15518" y="19697"/>
                  </a:cubicBezTo>
                  <a:cubicBezTo>
                    <a:pt x="16915" y="19697"/>
                    <a:pt x="19150" y="19228"/>
                    <a:pt x="21384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422849" y="1592791"/>
              <a:ext cx="135128" cy="10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989" fill="norm" stroke="1" extrusionOk="0">
                  <a:moveTo>
                    <a:pt x="12242" y="6317"/>
                  </a:moveTo>
                  <a:cubicBezTo>
                    <a:pt x="12574" y="4280"/>
                    <a:pt x="12906" y="2242"/>
                    <a:pt x="12242" y="1019"/>
                  </a:cubicBezTo>
                  <a:cubicBezTo>
                    <a:pt x="11577" y="-203"/>
                    <a:pt x="9916" y="-611"/>
                    <a:pt x="7756" y="1427"/>
                  </a:cubicBezTo>
                  <a:cubicBezTo>
                    <a:pt x="5596" y="3464"/>
                    <a:pt x="2937" y="7947"/>
                    <a:pt x="1442" y="11615"/>
                  </a:cubicBezTo>
                  <a:cubicBezTo>
                    <a:pt x="-54" y="15283"/>
                    <a:pt x="-386" y="18136"/>
                    <a:pt x="445" y="19155"/>
                  </a:cubicBezTo>
                  <a:cubicBezTo>
                    <a:pt x="1276" y="20174"/>
                    <a:pt x="3269" y="19359"/>
                    <a:pt x="4931" y="17932"/>
                  </a:cubicBezTo>
                  <a:cubicBezTo>
                    <a:pt x="6592" y="16506"/>
                    <a:pt x="7922" y="14468"/>
                    <a:pt x="9251" y="11819"/>
                  </a:cubicBezTo>
                  <a:cubicBezTo>
                    <a:pt x="10580" y="9170"/>
                    <a:pt x="11909" y="5910"/>
                    <a:pt x="12574" y="5910"/>
                  </a:cubicBezTo>
                  <a:cubicBezTo>
                    <a:pt x="13239" y="5910"/>
                    <a:pt x="13239" y="9170"/>
                    <a:pt x="13239" y="11819"/>
                  </a:cubicBezTo>
                  <a:cubicBezTo>
                    <a:pt x="13239" y="14468"/>
                    <a:pt x="13239" y="16506"/>
                    <a:pt x="13903" y="18136"/>
                  </a:cubicBezTo>
                  <a:cubicBezTo>
                    <a:pt x="14568" y="19766"/>
                    <a:pt x="15897" y="20989"/>
                    <a:pt x="17226" y="20989"/>
                  </a:cubicBezTo>
                  <a:cubicBezTo>
                    <a:pt x="18556" y="20989"/>
                    <a:pt x="19885" y="19766"/>
                    <a:pt x="21214" y="1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7603021" y="1358645"/>
              <a:ext cx="68614" cy="34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56" fill="norm" stroke="1" extrusionOk="0">
                  <a:moveTo>
                    <a:pt x="15525" y="5547"/>
                  </a:moveTo>
                  <a:cubicBezTo>
                    <a:pt x="17489" y="4362"/>
                    <a:pt x="19452" y="3177"/>
                    <a:pt x="20434" y="2123"/>
                  </a:cubicBezTo>
                  <a:cubicBezTo>
                    <a:pt x="21416" y="1069"/>
                    <a:pt x="21416" y="147"/>
                    <a:pt x="20761" y="16"/>
                  </a:cubicBezTo>
                  <a:cubicBezTo>
                    <a:pt x="20107" y="-116"/>
                    <a:pt x="18798" y="543"/>
                    <a:pt x="15198" y="3111"/>
                  </a:cubicBezTo>
                  <a:cubicBezTo>
                    <a:pt x="11598" y="5679"/>
                    <a:pt x="5707" y="10157"/>
                    <a:pt x="2761" y="13252"/>
                  </a:cubicBezTo>
                  <a:cubicBezTo>
                    <a:pt x="-184" y="16347"/>
                    <a:pt x="-184" y="18060"/>
                    <a:pt x="143" y="19245"/>
                  </a:cubicBezTo>
                  <a:cubicBezTo>
                    <a:pt x="471" y="20430"/>
                    <a:pt x="1125" y="21089"/>
                    <a:pt x="3416" y="21286"/>
                  </a:cubicBezTo>
                  <a:cubicBezTo>
                    <a:pt x="5707" y="21484"/>
                    <a:pt x="9634" y="21221"/>
                    <a:pt x="13561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7589726" y="1562100"/>
              <a:ext cx="2095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1200"/>
                    <a:pt x="10473" y="2400"/>
                    <a:pt x="13636" y="2800"/>
                  </a:cubicBezTo>
                  <a:cubicBezTo>
                    <a:pt x="16800" y="3200"/>
                    <a:pt x="17891" y="2800"/>
                    <a:pt x="17891" y="2400"/>
                  </a:cubicBezTo>
                  <a:cubicBezTo>
                    <a:pt x="17891" y="2000"/>
                    <a:pt x="16800" y="1600"/>
                    <a:pt x="15273" y="2600"/>
                  </a:cubicBezTo>
                  <a:cubicBezTo>
                    <a:pt x="13745" y="3600"/>
                    <a:pt x="11782" y="6000"/>
                    <a:pt x="10582" y="8400"/>
                  </a:cubicBezTo>
                  <a:cubicBezTo>
                    <a:pt x="9382" y="10800"/>
                    <a:pt x="8945" y="13200"/>
                    <a:pt x="8727" y="15400"/>
                  </a:cubicBezTo>
                  <a:cubicBezTo>
                    <a:pt x="8509" y="17600"/>
                    <a:pt x="8509" y="19600"/>
                    <a:pt x="9055" y="20600"/>
                  </a:cubicBezTo>
                  <a:cubicBezTo>
                    <a:pt x="9600" y="21600"/>
                    <a:pt x="10691" y="21600"/>
                    <a:pt x="12000" y="20000"/>
                  </a:cubicBezTo>
                  <a:cubicBezTo>
                    <a:pt x="13309" y="18400"/>
                    <a:pt x="14836" y="15200"/>
                    <a:pt x="15927" y="12800"/>
                  </a:cubicBezTo>
                  <a:cubicBezTo>
                    <a:pt x="17018" y="10400"/>
                    <a:pt x="17673" y="8800"/>
                    <a:pt x="18000" y="9200"/>
                  </a:cubicBezTo>
                  <a:cubicBezTo>
                    <a:pt x="18327" y="9600"/>
                    <a:pt x="18327" y="12000"/>
                    <a:pt x="18873" y="14400"/>
                  </a:cubicBezTo>
                  <a:cubicBezTo>
                    <a:pt x="19418" y="16800"/>
                    <a:pt x="2050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8299515" y="1441449"/>
              <a:ext cx="96662" cy="22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440" fill="norm" stroke="1" extrusionOk="0">
                  <a:moveTo>
                    <a:pt x="20550" y="4320"/>
                  </a:moveTo>
                  <a:cubicBezTo>
                    <a:pt x="20100" y="3291"/>
                    <a:pt x="19650" y="2263"/>
                    <a:pt x="18525" y="1440"/>
                  </a:cubicBezTo>
                  <a:cubicBezTo>
                    <a:pt x="17400" y="617"/>
                    <a:pt x="15600" y="0"/>
                    <a:pt x="12675" y="0"/>
                  </a:cubicBezTo>
                  <a:cubicBezTo>
                    <a:pt x="9750" y="0"/>
                    <a:pt x="5700" y="617"/>
                    <a:pt x="3000" y="1954"/>
                  </a:cubicBezTo>
                  <a:cubicBezTo>
                    <a:pt x="300" y="3291"/>
                    <a:pt x="-1050" y="5349"/>
                    <a:pt x="975" y="7509"/>
                  </a:cubicBezTo>
                  <a:cubicBezTo>
                    <a:pt x="3000" y="9669"/>
                    <a:pt x="8400" y="11931"/>
                    <a:pt x="12000" y="13783"/>
                  </a:cubicBezTo>
                  <a:cubicBezTo>
                    <a:pt x="15600" y="15634"/>
                    <a:pt x="17400" y="17074"/>
                    <a:pt x="18300" y="18309"/>
                  </a:cubicBezTo>
                  <a:cubicBezTo>
                    <a:pt x="19200" y="19543"/>
                    <a:pt x="19200" y="20571"/>
                    <a:pt x="17400" y="21086"/>
                  </a:cubicBezTo>
                  <a:cubicBezTo>
                    <a:pt x="15600" y="21600"/>
                    <a:pt x="12000" y="21600"/>
                    <a:pt x="9075" y="20777"/>
                  </a:cubicBezTo>
                  <a:cubicBezTo>
                    <a:pt x="6150" y="19954"/>
                    <a:pt x="3900" y="18309"/>
                    <a:pt x="165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8431968" y="1494102"/>
              <a:ext cx="161059" cy="11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68" fill="norm" stroke="1" extrusionOk="0">
                  <a:moveTo>
                    <a:pt x="8722" y="9900"/>
                  </a:moveTo>
                  <a:cubicBezTo>
                    <a:pt x="10124" y="9142"/>
                    <a:pt x="11527" y="8384"/>
                    <a:pt x="12509" y="6679"/>
                  </a:cubicBezTo>
                  <a:cubicBezTo>
                    <a:pt x="13490" y="4973"/>
                    <a:pt x="14051" y="2321"/>
                    <a:pt x="13490" y="994"/>
                  </a:cubicBezTo>
                  <a:cubicBezTo>
                    <a:pt x="12929" y="-332"/>
                    <a:pt x="11246" y="-332"/>
                    <a:pt x="9283" y="994"/>
                  </a:cubicBezTo>
                  <a:cubicBezTo>
                    <a:pt x="7319" y="2321"/>
                    <a:pt x="5075" y="4973"/>
                    <a:pt x="3532" y="7247"/>
                  </a:cubicBezTo>
                  <a:cubicBezTo>
                    <a:pt x="1989" y="9521"/>
                    <a:pt x="1148" y="11415"/>
                    <a:pt x="587" y="13310"/>
                  </a:cubicBezTo>
                  <a:cubicBezTo>
                    <a:pt x="26" y="15205"/>
                    <a:pt x="-255" y="17100"/>
                    <a:pt x="306" y="18236"/>
                  </a:cubicBezTo>
                  <a:cubicBezTo>
                    <a:pt x="867" y="19373"/>
                    <a:pt x="2270" y="19752"/>
                    <a:pt x="4654" y="17857"/>
                  </a:cubicBezTo>
                  <a:cubicBezTo>
                    <a:pt x="7039" y="15963"/>
                    <a:pt x="10405" y="11794"/>
                    <a:pt x="12789" y="9142"/>
                  </a:cubicBezTo>
                  <a:cubicBezTo>
                    <a:pt x="15174" y="6489"/>
                    <a:pt x="16576" y="5352"/>
                    <a:pt x="17277" y="5731"/>
                  </a:cubicBezTo>
                  <a:cubicBezTo>
                    <a:pt x="17979" y="6110"/>
                    <a:pt x="17979" y="8005"/>
                    <a:pt x="18540" y="10847"/>
                  </a:cubicBezTo>
                  <a:cubicBezTo>
                    <a:pt x="19101" y="13689"/>
                    <a:pt x="20223" y="17479"/>
                    <a:pt x="21345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8631126" y="1513008"/>
              <a:ext cx="148728" cy="12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810" fill="norm" stroke="1" extrusionOk="0">
                  <a:moveTo>
                    <a:pt x="0" y="4029"/>
                  </a:moveTo>
                  <a:cubicBezTo>
                    <a:pt x="304" y="2229"/>
                    <a:pt x="608" y="429"/>
                    <a:pt x="1369" y="69"/>
                  </a:cubicBezTo>
                  <a:cubicBezTo>
                    <a:pt x="2130" y="-291"/>
                    <a:pt x="3346" y="789"/>
                    <a:pt x="4107" y="2409"/>
                  </a:cubicBezTo>
                  <a:cubicBezTo>
                    <a:pt x="4868" y="4029"/>
                    <a:pt x="5172" y="6189"/>
                    <a:pt x="5324" y="9069"/>
                  </a:cubicBezTo>
                  <a:cubicBezTo>
                    <a:pt x="5476" y="11949"/>
                    <a:pt x="5476" y="15549"/>
                    <a:pt x="4868" y="17889"/>
                  </a:cubicBezTo>
                  <a:cubicBezTo>
                    <a:pt x="4259" y="20229"/>
                    <a:pt x="3042" y="21309"/>
                    <a:pt x="2586" y="20589"/>
                  </a:cubicBezTo>
                  <a:cubicBezTo>
                    <a:pt x="2130" y="19869"/>
                    <a:pt x="2434" y="17349"/>
                    <a:pt x="3499" y="14109"/>
                  </a:cubicBezTo>
                  <a:cubicBezTo>
                    <a:pt x="4563" y="10869"/>
                    <a:pt x="6389" y="6909"/>
                    <a:pt x="7910" y="4389"/>
                  </a:cubicBezTo>
                  <a:cubicBezTo>
                    <a:pt x="9431" y="1869"/>
                    <a:pt x="10648" y="789"/>
                    <a:pt x="11713" y="969"/>
                  </a:cubicBezTo>
                  <a:cubicBezTo>
                    <a:pt x="12777" y="1149"/>
                    <a:pt x="13690" y="2589"/>
                    <a:pt x="13842" y="4929"/>
                  </a:cubicBezTo>
                  <a:cubicBezTo>
                    <a:pt x="13994" y="7269"/>
                    <a:pt x="13386" y="10509"/>
                    <a:pt x="13538" y="11049"/>
                  </a:cubicBezTo>
                  <a:cubicBezTo>
                    <a:pt x="13690" y="11589"/>
                    <a:pt x="14603" y="9429"/>
                    <a:pt x="15515" y="7629"/>
                  </a:cubicBezTo>
                  <a:cubicBezTo>
                    <a:pt x="16428" y="5829"/>
                    <a:pt x="17341" y="4389"/>
                    <a:pt x="18406" y="4209"/>
                  </a:cubicBezTo>
                  <a:cubicBezTo>
                    <a:pt x="19470" y="4029"/>
                    <a:pt x="20687" y="5109"/>
                    <a:pt x="21144" y="7449"/>
                  </a:cubicBezTo>
                  <a:cubicBezTo>
                    <a:pt x="21600" y="9789"/>
                    <a:pt x="21296" y="13389"/>
                    <a:pt x="20992" y="16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8799709" y="1477120"/>
              <a:ext cx="119989" cy="36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33" fill="norm" stroke="1" extrusionOk="0">
                  <a:moveTo>
                    <a:pt x="12794" y="3535"/>
                  </a:moveTo>
                  <a:cubicBezTo>
                    <a:pt x="10560" y="6800"/>
                    <a:pt x="8326" y="10065"/>
                    <a:pt x="6650" y="12702"/>
                  </a:cubicBezTo>
                  <a:cubicBezTo>
                    <a:pt x="4974" y="15340"/>
                    <a:pt x="3857" y="17349"/>
                    <a:pt x="2739" y="18856"/>
                  </a:cubicBezTo>
                  <a:cubicBezTo>
                    <a:pt x="1622" y="20363"/>
                    <a:pt x="505" y="21367"/>
                    <a:pt x="132" y="21430"/>
                  </a:cubicBezTo>
                  <a:cubicBezTo>
                    <a:pt x="-240" y="21493"/>
                    <a:pt x="132" y="20614"/>
                    <a:pt x="1808" y="18102"/>
                  </a:cubicBezTo>
                  <a:cubicBezTo>
                    <a:pt x="3484" y="15591"/>
                    <a:pt x="6463" y="11446"/>
                    <a:pt x="8698" y="8433"/>
                  </a:cubicBezTo>
                  <a:cubicBezTo>
                    <a:pt x="10932" y="5419"/>
                    <a:pt x="12422" y="3535"/>
                    <a:pt x="13912" y="2216"/>
                  </a:cubicBezTo>
                  <a:cubicBezTo>
                    <a:pt x="15401" y="898"/>
                    <a:pt x="16891" y="144"/>
                    <a:pt x="18194" y="19"/>
                  </a:cubicBezTo>
                  <a:cubicBezTo>
                    <a:pt x="19498" y="-107"/>
                    <a:pt x="20615" y="395"/>
                    <a:pt x="20988" y="1840"/>
                  </a:cubicBezTo>
                  <a:cubicBezTo>
                    <a:pt x="21360" y="3284"/>
                    <a:pt x="20988" y="5670"/>
                    <a:pt x="18567" y="7240"/>
                  </a:cubicBezTo>
                  <a:cubicBezTo>
                    <a:pt x="16146" y="8809"/>
                    <a:pt x="11677" y="9563"/>
                    <a:pt x="7208" y="1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8977533" y="1282699"/>
              <a:ext cx="148894" cy="34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36" fill="norm" stroke="1" extrusionOk="0">
                  <a:moveTo>
                    <a:pt x="9535" y="0"/>
                  </a:moveTo>
                  <a:cubicBezTo>
                    <a:pt x="9535" y="1600"/>
                    <a:pt x="9535" y="3200"/>
                    <a:pt x="8014" y="5933"/>
                  </a:cubicBezTo>
                  <a:cubicBezTo>
                    <a:pt x="6493" y="8667"/>
                    <a:pt x="3451" y="12533"/>
                    <a:pt x="1777" y="14867"/>
                  </a:cubicBezTo>
                  <a:cubicBezTo>
                    <a:pt x="104" y="17200"/>
                    <a:pt x="-200" y="18000"/>
                    <a:pt x="104" y="18667"/>
                  </a:cubicBezTo>
                  <a:cubicBezTo>
                    <a:pt x="408" y="19333"/>
                    <a:pt x="1321" y="19867"/>
                    <a:pt x="2842" y="19867"/>
                  </a:cubicBezTo>
                  <a:cubicBezTo>
                    <a:pt x="4363" y="19867"/>
                    <a:pt x="6493" y="19333"/>
                    <a:pt x="8470" y="18600"/>
                  </a:cubicBezTo>
                  <a:cubicBezTo>
                    <a:pt x="10448" y="17867"/>
                    <a:pt x="12273" y="16933"/>
                    <a:pt x="13490" y="16067"/>
                  </a:cubicBezTo>
                  <a:cubicBezTo>
                    <a:pt x="14707" y="15200"/>
                    <a:pt x="15315" y="14400"/>
                    <a:pt x="15163" y="13733"/>
                  </a:cubicBezTo>
                  <a:cubicBezTo>
                    <a:pt x="15011" y="13067"/>
                    <a:pt x="14099" y="12533"/>
                    <a:pt x="13034" y="12533"/>
                  </a:cubicBezTo>
                  <a:cubicBezTo>
                    <a:pt x="11969" y="12533"/>
                    <a:pt x="10752" y="13067"/>
                    <a:pt x="9231" y="14333"/>
                  </a:cubicBezTo>
                  <a:cubicBezTo>
                    <a:pt x="7710" y="15600"/>
                    <a:pt x="5885" y="17600"/>
                    <a:pt x="5276" y="18933"/>
                  </a:cubicBezTo>
                  <a:cubicBezTo>
                    <a:pt x="4668" y="20267"/>
                    <a:pt x="5276" y="20933"/>
                    <a:pt x="6341" y="21267"/>
                  </a:cubicBezTo>
                  <a:cubicBezTo>
                    <a:pt x="7406" y="21600"/>
                    <a:pt x="8927" y="21600"/>
                    <a:pt x="11513" y="21400"/>
                  </a:cubicBezTo>
                  <a:cubicBezTo>
                    <a:pt x="14099" y="21200"/>
                    <a:pt x="17749" y="20800"/>
                    <a:pt x="214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9519194" y="1432670"/>
              <a:ext cx="254227" cy="16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998" fill="norm" stroke="1" extrusionOk="0">
                  <a:moveTo>
                    <a:pt x="8506" y="3463"/>
                  </a:moveTo>
                  <a:cubicBezTo>
                    <a:pt x="8682" y="1882"/>
                    <a:pt x="8858" y="302"/>
                    <a:pt x="8331" y="38"/>
                  </a:cubicBezTo>
                  <a:cubicBezTo>
                    <a:pt x="7804" y="-225"/>
                    <a:pt x="6575" y="829"/>
                    <a:pt x="4994" y="3858"/>
                  </a:cubicBezTo>
                  <a:cubicBezTo>
                    <a:pt x="3414" y="6887"/>
                    <a:pt x="1482" y="11892"/>
                    <a:pt x="604" y="15053"/>
                  </a:cubicBezTo>
                  <a:cubicBezTo>
                    <a:pt x="-274" y="18214"/>
                    <a:pt x="-98" y="19531"/>
                    <a:pt x="516" y="20321"/>
                  </a:cubicBezTo>
                  <a:cubicBezTo>
                    <a:pt x="1131" y="21112"/>
                    <a:pt x="2185" y="21375"/>
                    <a:pt x="4555" y="20190"/>
                  </a:cubicBezTo>
                  <a:cubicBezTo>
                    <a:pt x="6926" y="19004"/>
                    <a:pt x="10614" y="16370"/>
                    <a:pt x="13072" y="13736"/>
                  </a:cubicBezTo>
                  <a:cubicBezTo>
                    <a:pt x="15531" y="11102"/>
                    <a:pt x="16760" y="8468"/>
                    <a:pt x="17550" y="6492"/>
                  </a:cubicBezTo>
                  <a:cubicBezTo>
                    <a:pt x="18341" y="4516"/>
                    <a:pt x="18692" y="3199"/>
                    <a:pt x="18428" y="2673"/>
                  </a:cubicBezTo>
                  <a:cubicBezTo>
                    <a:pt x="18165" y="2146"/>
                    <a:pt x="17287" y="2409"/>
                    <a:pt x="16321" y="3990"/>
                  </a:cubicBezTo>
                  <a:cubicBezTo>
                    <a:pt x="15355" y="5570"/>
                    <a:pt x="14302" y="8468"/>
                    <a:pt x="13775" y="10575"/>
                  </a:cubicBezTo>
                  <a:cubicBezTo>
                    <a:pt x="13248" y="12682"/>
                    <a:pt x="13248" y="13999"/>
                    <a:pt x="14038" y="15316"/>
                  </a:cubicBezTo>
                  <a:cubicBezTo>
                    <a:pt x="14828" y="16634"/>
                    <a:pt x="16409" y="17951"/>
                    <a:pt x="17814" y="17292"/>
                  </a:cubicBezTo>
                  <a:cubicBezTo>
                    <a:pt x="19219" y="16634"/>
                    <a:pt x="20448" y="13999"/>
                    <a:pt x="20887" y="11497"/>
                  </a:cubicBezTo>
                  <a:cubicBezTo>
                    <a:pt x="21326" y="8995"/>
                    <a:pt x="20975" y="6624"/>
                    <a:pt x="20624" y="4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9826379" y="1426823"/>
              <a:ext cx="203905" cy="15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047" fill="norm" stroke="1" extrusionOk="0">
                  <a:moveTo>
                    <a:pt x="2494" y="1141"/>
                  </a:moveTo>
                  <a:cubicBezTo>
                    <a:pt x="3376" y="2017"/>
                    <a:pt x="4257" y="2893"/>
                    <a:pt x="4588" y="5228"/>
                  </a:cubicBezTo>
                  <a:cubicBezTo>
                    <a:pt x="4918" y="7563"/>
                    <a:pt x="4698" y="11358"/>
                    <a:pt x="4257" y="13985"/>
                  </a:cubicBezTo>
                  <a:cubicBezTo>
                    <a:pt x="3816" y="16612"/>
                    <a:pt x="3155" y="18071"/>
                    <a:pt x="2384" y="19239"/>
                  </a:cubicBezTo>
                  <a:cubicBezTo>
                    <a:pt x="1612" y="20406"/>
                    <a:pt x="731" y="21282"/>
                    <a:pt x="290" y="20990"/>
                  </a:cubicBezTo>
                  <a:cubicBezTo>
                    <a:pt x="-151" y="20698"/>
                    <a:pt x="-151" y="19239"/>
                    <a:pt x="731" y="16758"/>
                  </a:cubicBezTo>
                  <a:cubicBezTo>
                    <a:pt x="1612" y="14277"/>
                    <a:pt x="3376" y="10774"/>
                    <a:pt x="4698" y="8439"/>
                  </a:cubicBezTo>
                  <a:cubicBezTo>
                    <a:pt x="6020" y="6104"/>
                    <a:pt x="6902" y="4936"/>
                    <a:pt x="7894" y="4206"/>
                  </a:cubicBezTo>
                  <a:cubicBezTo>
                    <a:pt x="8886" y="3477"/>
                    <a:pt x="9988" y="3185"/>
                    <a:pt x="10649" y="3768"/>
                  </a:cubicBezTo>
                  <a:cubicBezTo>
                    <a:pt x="11310" y="4352"/>
                    <a:pt x="11531" y="5812"/>
                    <a:pt x="11531" y="7417"/>
                  </a:cubicBezTo>
                  <a:cubicBezTo>
                    <a:pt x="11531" y="9023"/>
                    <a:pt x="11310" y="10774"/>
                    <a:pt x="10869" y="12233"/>
                  </a:cubicBezTo>
                  <a:cubicBezTo>
                    <a:pt x="10429" y="13693"/>
                    <a:pt x="9767" y="14860"/>
                    <a:pt x="9547" y="14714"/>
                  </a:cubicBezTo>
                  <a:cubicBezTo>
                    <a:pt x="9327" y="14568"/>
                    <a:pt x="9547" y="13109"/>
                    <a:pt x="10869" y="10482"/>
                  </a:cubicBezTo>
                  <a:cubicBezTo>
                    <a:pt x="12192" y="7855"/>
                    <a:pt x="14616" y="4060"/>
                    <a:pt x="16490" y="2017"/>
                  </a:cubicBezTo>
                  <a:cubicBezTo>
                    <a:pt x="18363" y="-26"/>
                    <a:pt x="19686" y="-318"/>
                    <a:pt x="20457" y="266"/>
                  </a:cubicBezTo>
                  <a:cubicBezTo>
                    <a:pt x="21229" y="850"/>
                    <a:pt x="21449" y="2309"/>
                    <a:pt x="21008" y="5666"/>
                  </a:cubicBezTo>
                  <a:cubicBezTo>
                    <a:pt x="20567" y="9023"/>
                    <a:pt x="19465" y="14277"/>
                    <a:pt x="18363" y="19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10020321" y="1417229"/>
              <a:ext cx="256388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82" fill="norm" stroke="1" extrusionOk="0">
                  <a:moveTo>
                    <a:pt x="6390" y="5600"/>
                  </a:moveTo>
                  <a:cubicBezTo>
                    <a:pt x="6739" y="4541"/>
                    <a:pt x="7087" y="3482"/>
                    <a:pt x="6826" y="2953"/>
                  </a:cubicBezTo>
                  <a:cubicBezTo>
                    <a:pt x="6565" y="2423"/>
                    <a:pt x="5694" y="2423"/>
                    <a:pt x="4474" y="3588"/>
                  </a:cubicBezTo>
                  <a:cubicBezTo>
                    <a:pt x="3255" y="4753"/>
                    <a:pt x="1687" y="7082"/>
                    <a:pt x="816" y="8988"/>
                  </a:cubicBezTo>
                  <a:cubicBezTo>
                    <a:pt x="-55" y="10894"/>
                    <a:pt x="-229" y="12376"/>
                    <a:pt x="294" y="13858"/>
                  </a:cubicBezTo>
                  <a:cubicBezTo>
                    <a:pt x="816" y="15341"/>
                    <a:pt x="2036" y="16823"/>
                    <a:pt x="4736" y="16611"/>
                  </a:cubicBezTo>
                  <a:cubicBezTo>
                    <a:pt x="7436" y="16400"/>
                    <a:pt x="11616" y="14494"/>
                    <a:pt x="14665" y="11953"/>
                  </a:cubicBezTo>
                  <a:cubicBezTo>
                    <a:pt x="17713" y="9411"/>
                    <a:pt x="19629" y="6235"/>
                    <a:pt x="20500" y="4117"/>
                  </a:cubicBezTo>
                  <a:cubicBezTo>
                    <a:pt x="21371" y="2000"/>
                    <a:pt x="21197" y="941"/>
                    <a:pt x="20587" y="411"/>
                  </a:cubicBezTo>
                  <a:cubicBezTo>
                    <a:pt x="19977" y="-118"/>
                    <a:pt x="18932" y="-118"/>
                    <a:pt x="18061" y="306"/>
                  </a:cubicBezTo>
                  <a:cubicBezTo>
                    <a:pt x="17190" y="729"/>
                    <a:pt x="16494" y="1576"/>
                    <a:pt x="16755" y="3482"/>
                  </a:cubicBezTo>
                  <a:cubicBezTo>
                    <a:pt x="17016" y="5388"/>
                    <a:pt x="18236" y="8353"/>
                    <a:pt x="19106" y="10258"/>
                  </a:cubicBezTo>
                  <a:cubicBezTo>
                    <a:pt x="19977" y="12164"/>
                    <a:pt x="20500" y="13011"/>
                    <a:pt x="20500" y="14388"/>
                  </a:cubicBezTo>
                  <a:cubicBezTo>
                    <a:pt x="20500" y="15764"/>
                    <a:pt x="19977" y="17670"/>
                    <a:pt x="19106" y="18941"/>
                  </a:cubicBezTo>
                  <a:cubicBezTo>
                    <a:pt x="18236" y="20211"/>
                    <a:pt x="17016" y="20847"/>
                    <a:pt x="1579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822273" y="2315360"/>
              <a:ext cx="74554" cy="44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10" fill="norm" stroke="1" extrusionOk="0">
                  <a:moveTo>
                    <a:pt x="21133" y="3527"/>
                  </a:moveTo>
                  <a:cubicBezTo>
                    <a:pt x="21133" y="2700"/>
                    <a:pt x="21133" y="1874"/>
                    <a:pt x="20233" y="1254"/>
                  </a:cubicBezTo>
                  <a:cubicBezTo>
                    <a:pt x="19333" y="633"/>
                    <a:pt x="17533" y="220"/>
                    <a:pt x="15133" y="65"/>
                  </a:cubicBezTo>
                  <a:cubicBezTo>
                    <a:pt x="12733" y="-90"/>
                    <a:pt x="9733" y="13"/>
                    <a:pt x="7033" y="582"/>
                  </a:cubicBezTo>
                  <a:cubicBezTo>
                    <a:pt x="4333" y="1150"/>
                    <a:pt x="1933" y="2184"/>
                    <a:pt x="733" y="4147"/>
                  </a:cubicBezTo>
                  <a:cubicBezTo>
                    <a:pt x="-467" y="6111"/>
                    <a:pt x="-467" y="9005"/>
                    <a:pt x="2833" y="12054"/>
                  </a:cubicBezTo>
                  <a:cubicBezTo>
                    <a:pt x="6133" y="15102"/>
                    <a:pt x="12733" y="18306"/>
                    <a:pt x="19333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781963" y="2552700"/>
              <a:ext cx="273614" cy="17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94" fill="norm" stroke="1" extrusionOk="0">
                  <a:moveTo>
                    <a:pt x="543" y="13722"/>
                  </a:moveTo>
                  <a:cubicBezTo>
                    <a:pt x="210" y="12452"/>
                    <a:pt x="-122" y="11181"/>
                    <a:pt x="44" y="9911"/>
                  </a:cubicBezTo>
                  <a:cubicBezTo>
                    <a:pt x="210" y="8640"/>
                    <a:pt x="875" y="7369"/>
                    <a:pt x="3035" y="7751"/>
                  </a:cubicBezTo>
                  <a:cubicBezTo>
                    <a:pt x="5195" y="8132"/>
                    <a:pt x="8850" y="10165"/>
                    <a:pt x="10844" y="11944"/>
                  </a:cubicBezTo>
                  <a:cubicBezTo>
                    <a:pt x="12838" y="13722"/>
                    <a:pt x="13170" y="15247"/>
                    <a:pt x="13336" y="16645"/>
                  </a:cubicBezTo>
                  <a:cubicBezTo>
                    <a:pt x="13503" y="18042"/>
                    <a:pt x="13503" y="19313"/>
                    <a:pt x="13004" y="20202"/>
                  </a:cubicBezTo>
                  <a:cubicBezTo>
                    <a:pt x="12506" y="21092"/>
                    <a:pt x="11509" y="21600"/>
                    <a:pt x="10844" y="21092"/>
                  </a:cubicBezTo>
                  <a:cubicBezTo>
                    <a:pt x="10180" y="20584"/>
                    <a:pt x="9847" y="19059"/>
                    <a:pt x="10346" y="16009"/>
                  </a:cubicBezTo>
                  <a:cubicBezTo>
                    <a:pt x="10844" y="12960"/>
                    <a:pt x="12173" y="8386"/>
                    <a:pt x="14167" y="5464"/>
                  </a:cubicBezTo>
                  <a:cubicBezTo>
                    <a:pt x="16161" y="2541"/>
                    <a:pt x="18820" y="1271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1012854" y="2578100"/>
              <a:ext cx="116008" cy="12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04" fill="norm" stroke="1" extrusionOk="0">
                  <a:moveTo>
                    <a:pt x="19356" y="0"/>
                  </a:moveTo>
                  <a:cubicBezTo>
                    <a:pt x="14342" y="1394"/>
                    <a:pt x="9328" y="2787"/>
                    <a:pt x="5856" y="5923"/>
                  </a:cubicBezTo>
                  <a:cubicBezTo>
                    <a:pt x="2385" y="9058"/>
                    <a:pt x="456" y="13935"/>
                    <a:pt x="71" y="17071"/>
                  </a:cubicBezTo>
                  <a:cubicBezTo>
                    <a:pt x="-315" y="20206"/>
                    <a:pt x="842" y="21600"/>
                    <a:pt x="4314" y="21252"/>
                  </a:cubicBezTo>
                  <a:cubicBezTo>
                    <a:pt x="7785" y="20903"/>
                    <a:pt x="13571" y="18813"/>
                    <a:pt x="16849" y="16723"/>
                  </a:cubicBezTo>
                  <a:cubicBezTo>
                    <a:pt x="20128" y="14632"/>
                    <a:pt x="20899" y="12542"/>
                    <a:pt x="21092" y="10103"/>
                  </a:cubicBezTo>
                  <a:cubicBezTo>
                    <a:pt x="21285" y="7665"/>
                    <a:pt x="20899" y="4877"/>
                    <a:pt x="19742" y="3484"/>
                  </a:cubicBezTo>
                  <a:cubicBezTo>
                    <a:pt x="18585" y="2090"/>
                    <a:pt x="16656" y="2090"/>
                    <a:pt x="14728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1176226" y="2522965"/>
              <a:ext cx="232057" cy="19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74" fill="norm" stroke="1" extrusionOk="0">
                  <a:moveTo>
                    <a:pt x="0" y="6183"/>
                  </a:moveTo>
                  <a:cubicBezTo>
                    <a:pt x="196" y="10455"/>
                    <a:pt x="393" y="14728"/>
                    <a:pt x="491" y="17458"/>
                  </a:cubicBezTo>
                  <a:cubicBezTo>
                    <a:pt x="589" y="20187"/>
                    <a:pt x="589" y="21374"/>
                    <a:pt x="589" y="21374"/>
                  </a:cubicBezTo>
                  <a:cubicBezTo>
                    <a:pt x="589" y="21374"/>
                    <a:pt x="589" y="20187"/>
                    <a:pt x="1178" y="17576"/>
                  </a:cubicBezTo>
                  <a:cubicBezTo>
                    <a:pt x="1767" y="14965"/>
                    <a:pt x="2945" y="10930"/>
                    <a:pt x="3829" y="8438"/>
                  </a:cubicBezTo>
                  <a:cubicBezTo>
                    <a:pt x="4713" y="5945"/>
                    <a:pt x="5302" y="4996"/>
                    <a:pt x="6087" y="4640"/>
                  </a:cubicBezTo>
                  <a:cubicBezTo>
                    <a:pt x="6873" y="4284"/>
                    <a:pt x="7855" y="4521"/>
                    <a:pt x="8345" y="5945"/>
                  </a:cubicBezTo>
                  <a:cubicBezTo>
                    <a:pt x="8836" y="7370"/>
                    <a:pt x="8836" y="9981"/>
                    <a:pt x="9033" y="10693"/>
                  </a:cubicBezTo>
                  <a:cubicBezTo>
                    <a:pt x="9229" y="11405"/>
                    <a:pt x="9622" y="10218"/>
                    <a:pt x="10898" y="8082"/>
                  </a:cubicBezTo>
                  <a:cubicBezTo>
                    <a:pt x="12175" y="5945"/>
                    <a:pt x="14335" y="2860"/>
                    <a:pt x="16102" y="1317"/>
                  </a:cubicBezTo>
                  <a:cubicBezTo>
                    <a:pt x="17869" y="-226"/>
                    <a:pt x="19244" y="-226"/>
                    <a:pt x="20127" y="367"/>
                  </a:cubicBezTo>
                  <a:cubicBezTo>
                    <a:pt x="21011" y="961"/>
                    <a:pt x="21404" y="2148"/>
                    <a:pt x="21502" y="4759"/>
                  </a:cubicBezTo>
                  <a:cubicBezTo>
                    <a:pt x="21600" y="7370"/>
                    <a:pt x="21404" y="11405"/>
                    <a:pt x="21207" y="15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2150068" y="2450832"/>
              <a:ext cx="245359" cy="19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99" fill="norm" stroke="1" extrusionOk="0">
                  <a:moveTo>
                    <a:pt x="12538" y="10369"/>
                  </a:moveTo>
                  <a:cubicBezTo>
                    <a:pt x="11985" y="7612"/>
                    <a:pt x="11431" y="4854"/>
                    <a:pt x="10785" y="2901"/>
                  </a:cubicBezTo>
                  <a:cubicBezTo>
                    <a:pt x="10138" y="948"/>
                    <a:pt x="9400" y="-201"/>
                    <a:pt x="8200" y="29"/>
                  </a:cubicBezTo>
                  <a:cubicBezTo>
                    <a:pt x="7000" y="259"/>
                    <a:pt x="5338" y="1867"/>
                    <a:pt x="3862" y="4625"/>
                  </a:cubicBezTo>
                  <a:cubicBezTo>
                    <a:pt x="2385" y="7382"/>
                    <a:pt x="1092" y="11288"/>
                    <a:pt x="446" y="14161"/>
                  </a:cubicBezTo>
                  <a:cubicBezTo>
                    <a:pt x="-200" y="17033"/>
                    <a:pt x="-200" y="18871"/>
                    <a:pt x="815" y="19446"/>
                  </a:cubicBezTo>
                  <a:cubicBezTo>
                    <a:pt x="1831" y="20020"/>
                    <a:pt x="3862" y="19331"/>
                    <a:pt x="5523" y="18067"/>
                  </a:cubicBezTo>
                  <a:cubicBezTo>
                    <a:pt x="7185" y="16803"/>
                    <a:pt x="8477" y="14965"/>
                    <a:pt x="9585" y="13127"/>
                  </a:cubicBezTo>
                  <a:cubicBezTo>
                    <a:pt x="10692" y="11288"/>
                    <a:pt x="11615" y="9450"/>
                    <a:pt x="12354" y="9220"/>
                  </a:cubicBezTo>
                  <a:cubicBezTo>
                    <a:pt x="13092" y="8990"/>
                    <a:pt x="13646" y="10369"/>
                    <a:pt x="15123" y="12667"/>
                  </a:cubicBezTo>
                  <a:cubicBezTo>
                    <a:pt x="16600" y="14965"/>
                    <a:pt x="19000" y="18182"/>
                    <a:pt x="214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2956612" y="2421975"/>
              <a:ext cx="116558" cy="23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13" fill="norm" stroke="1" extrusionOk="0">
                  <a:moveTo>
                    <a:pt x="17762" y="6181"/>
                  </a:moveTo>
                  <a:cubicBezTo>
                    <a:pt x="15489" y="4040"/>
                    <a:pt x="13215" y="1900"/>
                    <a:pt x="11131" y="829"/>
                  </a:cubicBezTo>
                  <a:cubicBezTo>
                    <a:pt x="9047" y="-241"/>
                    <a:pt x="7152" y="-241"/>
                    <a:pt x="5068" y="635"/>
                  </a:cubicBezTo>
                  <a:cubicBezTo>
                    <a:pt x="2984" y="1510"/>
                    <a:pt x="710" y="3262"/>
                    <a:pt x="141" y="5013"/>
                  </a:cubicBezTo>
                  <a:cubicBezTo>
                    <a:pt x="-427" y="6764"/>
                    <a:pt x="710" y="8516"/>
                    <a:pt x="3741" y="10364"/>
                  </a:cubicBezTo>
                  <a:cubicBezTo>
                    <a:pt x="6773" y="12213"/>
                    <a:pt x="11699" y="14159"/>
                    <a:pt x="15110" y="15618"/>
                  </a:cubicBezTo>
                  <a:cubicBezTo>
                    <a:pt x="18520" y="17078"/>
                    <a:pt x="20415" y="18051"/>
                    <a:pt x="20794" y="18927"/>
                  </a:cubicBezTo>
                  <a:cubicBezTo>
                    <a:pt x="21173" y="19802"/>
                    <a:pt x="20036" y="20581"/>
                    <a:pt x="18520" y="20970"/>
                  </a:cubicBezTo>
                  <a:cubicBezTo>
                    <a:pt x="17005" y="21359"/>
                    <a:pt x="15110" y="21359"/>
                    <a:pt x="12836" y="20386"/>
                  </a:cubicBezTo>
                  <a:cubicBezTo>
                    <a:pt x="10562" y="19413"/>
                    <a:pt x="7910" y="17467"/>
                    <a:pt x="5257" y="15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134926" y="2416528"/>
              <a:ext cx="136131" cy="41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31" fill="norm" stroke="1" extrusionOk="0">
                  <a:moveTo>
                    <a:pt x="8388" y="5054"/>
                  </a:moveTo>
                  <a:cubicBezTo>
                    <a:pt x="7734" y="6909"/>
                    <a:pt x="7079" y="8763"/>
                    <a:pt x="6097" y="11218"/>
                  </a:cubicBezTo>
                  <a:cubicBezTo>
                    <a:pt x="5115" y="13672"/>
                    <a:pt x="3806" y="16727"/>
                    <a:pt x="2824" y="18636"/>
                  </a:cubicBezTo>
                  <a:cubicBezTo>
                    <a:pt x="1843" y="20545"/>
                    <a:pt x="1188" y="21309"/>
                    <a:pt x="697" y="21418"/>
                  </a:cubicBezTo>
                  <a:cubicBezTo>
                    <a:pt x="206" y="21527"/>
                    <a:pt x="-121" y="20982"/>
                    <a:pt x="43" y="18582"/>
                  </a:cubicBezTo>
                  <a:cubicBezTo>
                    <a:pt x="206" y="16182"/>
                    <a:pt x="861" y="11927"/>
                    <a:pt x="2170" y="8654"/>
                  </a:cubicBezTo>
                  <a:cubicBezTo>
                    <a:pt x="3479" y="5382"/>
                    <a:pt x="5443" y="3091"/>
                    <a:pt x="7079" y="1782"/>
                  </a:cubicBezTo>
                  <a:cubicBezTo>
                    <a:pt x="8715" y="472"/>
                    <a:pt x="10024" y="145"/>
                    <a:pt x="11497" y="36"/>
                  </a:cubicBezTo>
                  <a:cubicBezTo>
                    <a:pt x="12970" y="-73"/>
                    <a:pt x="14606" y="36"/>
                    <a:pt x="16734" y="745"/>
                  </a:cubicBezTo>
                  <a:cubicBezTo>
                    <a:pt x="18861" y="1454"/>
                    <a:pt x="21479" y="2763"/>
                    <a:pt x="20988" y="4400"/>
                  </a:cubicBezTo>
                  <a:cubicBezTo>
                    <a:pt x="20497" y="6036"/>
                    <a:pt x="16897" y="8000"/>
                    <a:pt x="13952" y="9036"/>
                  </a:cubicBezTo>
                  <a:cubicBezTo>
                    <a:pt x="11006" y="10072"/>
                    <a:pt x="8715" y="10182"/>
                    <a:pt x="7243" y="9963"/>
                  </a:cubicBezTo>
                  <a:cubicBezTo>
                    <a:pt x="5770" y="9745"/>
                    <a:pt x="5115" y="9200"/>
                    <a:pt x="4461" y="8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3303476" y="2421062"/>
              <a:ext cx="103908" cy="17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92" fill="norm" stroke="1" extrusionOk="0">
                  <a:moveTo>
                    <a:pt x="0" y="9821"/>
                  </a:moveTo>
                  <a:cubicBezTo>
                    <a:pt x="5505" y="9049"/>
                    <a:pt x="11011" y="8278"/>
                    <a:pt x="14400" y="7378"/>
                  </a:cubicBezTo>
                  <a:cubicBezTo>
                    <a:pt x="17788" y="6478"/>
                    <a:pt x="19058" y="5449"/>
                    <a:pt x="19905" y="4163"/>
                  </a:cubicBezTo>
                  <a:cubicBezTo>
                    <a:pt x="20752" y="2878"/>
                    <a:pt x="21176" y="1335"/>
                    <a:pt x="20329" y="563"/>
                  </a:cubicBezTo>
                  <a:cubicBezTo>
                    <a:pt x="19482" y="-208"/>
                    <a:pt x="17364" y="-208"/>
                    <a:pt x="14611" y="692"/>
                  </a:cubicBezTo>
                  <a:cubicBezTo>
                    <a:pt x="11858" y="1592"/>
                    <a:pt x="8470" y="3392"/>
                    <a:pt x="5717" y="6349"/>
                  </a:cubicBezTo>
                  <a:cubicBezTo>
                    <a:pt x="2964" y="9306"/>
                    <a:pt x="847" y="13421"/>
                    <a:pt x="211" y="16121"/>
                  </a:cubicBezTo>
                  <a:cubicBezTo>
                    <a:pt x="-424" y="18821"/>
                    <a:pt x="423" y="20106"/>
                    <a:pt x="3388" y="20749"/>
                  </a:cubicBezTo>
                  <a:cubicBezTo>
                    <a:pt x="6352" y="21392"/>
                    <a:pt x="11435" y="21392"/>
                    <a:pt x="16517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3464792" y="2427161"/>
              <a:ext cx="149835" cy="12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482" fill="norm" stroke="1" extrusionOk="0">
                  <a:moveTo>
                    <a:pt x="17636" y="779"/>
                  </a:moveTo>
                  <a:cubicBezTo>
                    <a:pt x="14036" y="104"/>
                    <a:pt x="10436" y="-571"/>
                    <a:pt x="7436" y="779"/>
                  </a:cubicBezTo>
                  <a:cubicBezTo>
                    <a:pt x="4436" y="2129"/>
                    <a:pt x="2036" y="5504"/>
                    <a:pt x="836" y="8879"/>
                  </a:cubicBezTo>
                  <a:cubicBezTo>
                    <a:pt x="-364" y="12254"/>
                    <a:pt x="-364" y="15629"/>
                    <a:pt x="1436" y="17823"/>
                  </a:cubicBezTo>
                  <a:cubicBezTo>
                    <a:pt x="3236" y="20016"/>
                    <a:pt x="6836" y="21029"/>
                    <a:pt x="10436" y="20185"/>
                  </a:cubicBezTo>
                  <a:cubicBezTo>
                    <a:pt x="14036" y="19342"/>
                    <a:pt x="17636" y="16641"/>
                    <a:pt x="21236" y="13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3633676" y="243840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371"/>
                    <a:pt x="10800" y="2743"/>
                    <a:pt x="7200" y="6343"/>
                  </a:cubicBezTo>
                  <a:cubicBezTo>
                    <a:pt x="3600" y="9943"/>
                    <a:pt x="1800" y="15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3671776" y="233680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7100"/>
                    <a:pt x="2400" y="12600"/>
                    <a:pt x="6000" y="9000"/>
                  </a:cubicBezTo>
                  <a:cubicBezTo>
                    <a:pt x="9600" y="5400"/>
                    <a:pt x="156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767026" y="2194830"/>
              <a:ext cx="107951" cy="37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1215"/>
                  </a:moveTo>
                  <a:cubicBezTo>
                    <a:pt x="19482" y="733"/>
                    <a:pt x="17365" y="250"/>
                    <a:pt x="15247" y="69"/>
                  </a:cubicBezTo>
                  <a:cubicBezTo>
                    <a:pt x="13129" y="-112"/>
                    <a:pt x="11012" y="9"/>
                    <a:pt x="8682" y="1095"/>
                  </a:cubicBezTo>
                  <a:cubicBezTo>
                    <a:pt x="6353" y="2181"/>
                    <a:pt x="3812" y="4232"/>
                    <a:pt x="2965" y="7008"/>
                  </a:cubicBezTo>
                  <a:cubicBezTo>
                    <a:pt x="2118" y="9783"/>
                    <a:pt x="2965" y="13282"/>
                    <a:pt x="2753" y="15816"/>
                  </a:cubicBezTo>
                  <a:cubicBezTo>
                    <a:pt x="2541" y="18351"/>
                    <a:pt x="1271" y="19919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3713782" y="2362200"/>
              <a:ext cx="186595" cy="14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17" fill="norm" stroke="1" extrusionOk="0">
                  <a:moveTo>
                    <a:pt x="280" y="19440"/>
                  </a:moveTo>
                  <a:cubicBezTo>
                    <a:pt x="38" y="17897"/>
                    <a:pt x="-205" y="16354"/>
                    <a:pt x="280" y="14966"/>
                  </a:cubicBezTo>
                  <a:cubicBezTo>
                    <a:pt x="766" y="13577"/>
                    <a:pt x="1979" y="12343"/>
                    <a:pt x="3921" y="11263"/>
                  </a:cubicBezTo>
                  <a:cubicBezTo>
                    <a:pt x="5862" y="10183"/>
                    <a:pt x="8532" y="9257"/>
                    <a:pt x="10474" y="9103"/>
                  </a:cubicBezTo>
                  <a:cubicBezTo>
                    <a:pt x="12415" y="8949"/>
                    <a:pt x="13629" y="9566"/>
                    <a:pt x="14357" y="10800"/>
                  </a:cubicBezTo>
                  <a:cubicBezTo>
                    <a:pt x="15085" y="12034"/>
                    <a:pt x="15328" y="13886"/>
                    <a:pt x="15570" y="16046"/>
                  </a:cubicBezTo>
                  <a:cubicBezTo>
                    <a:pt x="15813" y="18206"/>
                    <a:pt x="16056" y="20674"/>
                    <a:pt x="16420" y="21137"/>
                  </a:cubicBezTo>
                  <a:cubicBezTo>
                    <a:pt x="16784" y="21600"/>
                    <a:pt x="17269" y="20057"/>
                    <a:pt x="18119" y="16200"/>
                  </a:cubicBezTo>
                  <a:cubicBezTo>
                    <a:pt x="18968" y="12343"/>
                    <a:pt x="20182" y="6171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3905305" y="2404989"/>
              <a:ext cx="160172" cy="13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96" fill="norm" stroke="1" extrusionOk="0">
                  <a:moveTo>
                    <a:pt x="15140" y="261"/>
                  </a:moveTo>
                  <a:cubicBezTo>
                    <a:pt x="13755" y="-72"/>
                    <a:pt x="12370" y="-404"/>
                    <a:pt x="9740" y="1424"/>
                  </a:cubicBezTo>
                  <a:cubicBezTo>
                    <a:pt x="7109" y="3251"/>
                    <a:pt x="3232" y="7239"/>
                    <a:pt x="1293" y="10064"/>
                  </a:cubicBezTo>
                  <a:cubicBezTo>
                    <a:pt x="-645" y="12888"/>
                    <a:pt x="-645" y="14550"/>
                    <a:pt x="2955" y="16211"/>
                  </a:cubicBezTo>
                  <a:cubicBezTo>
                    <a:pt x="6555" y="17873"/>
                    <a:pt x="13755" y="19534"/>
                    <a:pt x="20955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698031" y="2213730"/>
              <a:ext cx="237396" cy="39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92" fill="norm" stroke="1" extrusionOk="0">
                  <a:moveTo>
                    <a:pt x="11116" y="13646"/>
                  </a:moveTo>
                  <a:cubicBezTo>
                    <a:pt x="10351" y="13300"/>
                    <a:pt x="9587" y="12953"/>
                    <a:pt x="8153" y="13069"/>
                  </a:cubicBezTo>
                  <a:cubicBezTo>
                    <a:pt x="6719" y="13184"/>
                    <a:pt x="4617" y="13762"/>
                    <a:pt x="2992" y="14744"/>
                  </a:cubicBezTo>
                  <a:cubicBezTo>
                    <a:pt x="1367" y="15726"/>
                    <a:pt x="220" y="17112"/>
                    <a:pt x="29" y="18325"/>
                  </a:cubicBezTo>
                  <a:cubicBezTo>
                    <a:pt x="-162" y="19537"/>
                    <a:pt x="603" y="20577"/>
                    <a:pt x="1463" y="21039"/>
                  </a:cubicBezTo>
                  <a:cubicBezTo>
                    <a:pt x="2323" y="21501"/>
                    <a:pt x="3279" y="21385"/>
                    <a:pt x="5286" y="20230"/>
                  </a:cubicBezTo>
                  <a:cubicBezTo>
                    <a:pt x="7293" y="19075"/>
                    <a:pt x="10351" y="16881"/>
                    <a:pt x="12167" y="13993"/>
                  </a:cubicBezTo>
                  <a:cubicBezTo>
                    <a:pt x="13983" y="11105"/>
                    <a:pt x="14557" y="7525"/>
                    <a:pt x="14748" y="5330"/>
                  </a:cubicBezTo>
                  <a:cubicBezTo>
                    <a:pt x="14939" y="3135"/>
                    <a:pt x="14748" y="2327"/>
                    <a:pt x="14365" y="1576"/>
                  </a:cubicBezTo>
                  <a:cubicBezTo>
                    <a:pt x="13983" y="825"/>
                    <a:pt x="13410" y="132"/>
                    <a:pt x="12836" y="17"/>
                  </a:cubicBezTo>
                  <a:cubicBezTo>
                    <a:pt x="12263" y="-99"/>
                    <a:pt x="11689" y="363"/>
                    <a:pt x="11211" y="2269"/>
                  </a:cubicBezTo>
                  <a:cubicBezTo>
                    <a:pt x="10734" y="4175"/>
                    <a:pt x="10351" y="7525"/>
                    <a:pt x="10351" y="10181"/>
                  </a:cubicBezTo>
                  <a:cubicBezTo>
                    <a:pt x="10351" y="12838"/>
                    <a:pt x="10734" y="14802"/>
                    <a:pt x="11020" y="16072"/>
                  </a:cubicBezTo>
                  <a:cubicBezTo>
                    <a:pt x="11307" y="17343"/>
                    <a:pt x="11498" y="17920"/>
                    <a:pt x="12072" y="18094"/>
                  </a:cubicBezTo>
                  <a:cubicBezTo>
                    <a:pt x="12645" y="18267"/>
                    <a:pt x="13601" y="18036"/>
                    <a:pt x="14365" y="17631"/>
                  </a:cubicBezTo>
                  <a:cubicBezTo>
                    <a:pt x="15130" y="17227"/>
                    <a:pt x="15703" y="16650"/>
                    <a:pt x="16373" y="16188"/>
                  </a:cubicBezTo>
                  <a:cubicBezTo>
                    <a:pt x="17042" y="15726"/>
                    <a:pt x="17806" y="15379"/>
                    <a:pt x="18188" y="15495"/>
                  </a:cubicBezTo>
                  <a:cubicBezTo>
                    <a:pt x="18571" y="15610"/>
                    <a:pt x="18571" y="16188"/>
                    <a:pt x="18571" y="16938"/>
                  </a:cubicBezTo>
                  <a:cubicBezTo>
                    <a:pt x="18571" y="17689"/>
                    <a:pt x="18571" y="18613"/>
                    <a:pt x="18571" y="18787"/>
                  </a:cubicBezTo>
                  <a:cubicBezTo>
                    <a:pt x="18571" y="18960"/>
                    <a:pt x="18571" y="18382"/>
                    <a:pt x="18571" y="17343"/>
                  </a:cubicBezTo>
                  <a:cubicBezTo>
                    <a:pt x="18571" y="16303"/>
                    <a:pt x="18571" y="14802"/>
                    <a:pt x="18571" y="13589"/>
                  </a:cubicBezTo>
                  <a:cubicBezTo>
                    <a:pt x="18571" y="12376"/>
                    <a:pt x="18571" y="11452"/>
                    <a:pt x="19049" y="11048"/>
                  </a:cubicBezTo>
                  <a:cubicBezTo>
                    <a:pt x="19526" y="10643"/>
                    <a:pt x="20482" y="10759"/>
                    <a:pt x="21438" y="10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4981993" y="2394958"/>
              <a:ext cx="74084" cy="20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21600" y="3234"/>
                  </a:moveTo>
                  <a:cubicBezTo>
                    <a:pt x="19749" y="2121"/>
                    <a:pt x="17897" y="1007"/>
                    <a:pt x="15120" y="451"/>
                  </a:cubicBezTo>
                  <a:cubicBezTo>
                    <a:pt x="12343" y="-106"/>
                    <a:pt x="8640" y="-106"/>
                    <a:pt x="5554" y="228"/>
                  </a:cubicBezTo>
                  <a:cubicBezTo>
                    <a:pt x="2469" y="562"/>
                    <a:pt x="0" y="1230"/>
                    <a:pt x="0" y="2566"/>
                  </a:cubicBezTo>
                  <a:cubicBezTo>
                    <a:pt x="0" y="3902"/>
                    <a:pt x="2469" y="5906"/>
                    <a:pt x="6171" y="8356"/>
                  </a:cubicBezTo>
                  <a:cubicBezTo>
                    <a:pt x="9874" y="10805"/>
                    <a:pt x="14811" y="13700"/>
                    <a:pt x="17280" y="15816"/>
                  </a:cubicBezTo>
                  <a:cubicBezTo>
                    <a:pt x="19749" y="17931"/>
                    <a:pt x="19749" y="19267"/>
                    <a:pt x="18206" y="20158"/>
                  </a:cubicBezTo>
                  <a:cubicBezTo>
                    <a:pt x="16663" y="21049"/>
                    <a:pt x="13577" y="21494"/>
                    <a:pt x="10800" y="20826"/>
                  </a:cubicBezTo>
                  <a:cubicBezTo>
                    <a:pt x="8023" y="20158"/>
                    <a:pt x="5554" y="18376"/>
                    <a:pt x="3086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5120755" y="2241550"/>
              <a:ext cx="81372" cy="36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4" fill="norm" stroke="1" extrusionOk="0">
                  <a:moveTo>
                    <a:pt x="11322" y="0"/>
                  </a:moveTo>
                  <a:cubicBezTo>
                    <a:pt x="9660" y="2763"/>
                    <a:pt x="7999" y="5526"/>
                    <a:pt x="6060" y="8602"/>
                  </a:cubicBezTo>
                  <a:cubicBezTo>
                    <a:pt x="4122" y="11679"/>
                    <a:pt x="1906" y="15070"/>
                    <a:pt x="799" y="17205"/>
                  </a:cubicBezTo>
                  <a:cubicBezTo>
                    <a:pt x="-309" y="19340"/>
                    <a:pt x="-309" y="20219"/>
                    <a:pt x="1076" y="20784"/>
                  </a:cubicBezTo>
                  <a:cubicBezTo>
                    <a:pt x="2460" y="21349"/>
                    <a:pt x="5229" y="21600"/>
                    <a:pt x="8829" y="21160"/>
                  </a:cubicBezTo>
                  <a:cubicBezTo>
                    <a:pt x="12429" y="20721"/>
                    <a:pt x="16860" y="19591"/>
                    <a:pt x="21291" y="1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5081476" y="2419350"/>
              <a:ext cx="190501" cy="14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703"/>
                  </a:moveTo>
                  <a:cubicBezTo>
                    <a:pt x="720" y="2469"/>
                    <a:pt x="1440" y="1234"/>
                    <a:pt x="3120" y="1080"/>
                  </a:cubicBezTo>
                  <a:cubicBezTo>
                    <a:pt x="4800" y="926"/>
                    <a:pt x="7440" y="1851"/>
                    <a:pt x="9960" y="3394"/>
                  </a:cubicBezTo>
                  <a:cubicBezTo>
                    <a:pt x="12480" y="4937"/>
                    <a:pt x="14880" y="7097"/>
                    <a:pt x="16440" y="10029"/>
                  </a:cubicBezTo>
                  <a:cubicBezTo>
                    <a:pt x="18000" y="12960"/>
                    <a:pt x="18720" y="16663"/>
                    <a:pt x="18360" y="18823"/>
                  </a:cubicBezTo>
                  <a:cubicBezTo>
                    <a:pt x="18000" y="20983"/>
                    <a:pt x="16560" y="21600"/>
                    <a:pt x="15720" y="21137"/>
                  </a:cubicBezTo>
                  <a:cubicBezTo>
                    <a:pt x="14880" y="20674"/>
                    <a:pt x="14640" y="19131"/>
                    <a:pt x="15720" y="15429"/>
                  </a:cubicBezTo>
                  <a:cubicBezTo>
                    <a:pt x="16800" y="11726"/>
                    <a:pt x="19200" y="58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5322776" y="2387600"/>
              <a:ext cx="980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959"/>
                    <a:pt x="21600" y="11917"/>
                    <a:pt x="19440" y="15517"/>
                  </a:cubicBezTo>
                  <a:cubicBezTo>
                    <a:pt x="17280" y="19117"/>
                    <a:pt x="864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5322776" y="2317750"/>
              <a:ext cx="31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5374755" y="2228850"/>
              <a:ext cx="130951" cy="3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37" fill="norm" stroke="1" extrusionOk="0">
                  <a:moveTo>
                    <a:pt x="10095" y="0"/>
                  </a:moveTo>
                  <a:cubicBezTo>
                    <a:pt x="9752" y="4533"/>
                    <a:pt x="9409" y="9067"/>
                    <a:pt x="8380" y="12400"/>
                  </a:cubicBezTo>
                  <a:cubicBezTo>
                    <a:pt x="7352" y="15733"/>
                    <a:pt x="5638" y="17867"/>
                    <a:pt x="4095" y="19333"/>
                  </a:cubicBezTo>
                  <a:cubicBezTo>
                    <a:pt x="2552" y="20800"/>
                    <a:pt x="1180" y="21600"/>
                    <a:pt x="495" y="21533"/>
                  </a:cubicBezTo>
                  <a:cubicBezTo>
                    <a:pt x="-191" y="21467"/>
                    <a:pt x="-191" y="20533"/>
                    <a:pt x="666" y="19267"/>
                  </a:cubicBezTo>
                  <a:cubicBezTo>
                    <a:pt x="1523" y="18000"/>
                    <a:pt x="3238" y="16400"/>
                    <a:pt x="4609" y="15333"/>
                  </a:cubicBezTo>
                  <a:cubicBezTo>
                    <a:pt x="5980" y="14267"/>
                    <a:pt x="7009" y="13733"/>
                    <a:pt x="8552" y="13400"/>
                  </a:cubicBezTo>
                  <a:cubicBezTo>
                    <a:pt x="10095" y="13067"/>
                    <a:pt x="12152" y="12933"/>
                    <a:pt x="13866" y="13067"/>
                  </a:cubicBezTo>
                  <a:cubicBezTo>
                    <a:pt x="15580" y="13200"/>
                    <a:pt x="16952" y="13600"/>
                    <a:pt x="18152" y="14133"/>
                  </a:cubicBezTo>
                  <a:cubicBezTo>
                    <a:pt x="19352" y="14667"/>
                    <a:pt x="20380" y="15333"/>
                    <a:pt x="20895" y="16200"/>
                  </a:cubicBezTo>
                  <a:cubicBezTo>
                    <a:pt x="21409" y="17067"/>
                    <a:pt x="21409" y="18133"/>
                    <a:pt x="20038" y="19067"/>
                  </a:cubicBezTo>
                  <a:cubicBezTo>
                    <a:pt x="18666" y="20000"/>
                    <a:pt x="15923" y="20800"/>
                    <a:pt x="13180" y="21200"/>
                  </a:cubicBezTo>
                  <a:cubicBezTo>
                    <a:pt x="10438" y="21600"/>
                    <a:pt x="7695" y="21600"/>
                    <a:pt x="5980" y="21133"/>
                  </a:cubicBezTo>
                  <a:cubicBezTo>
                    <a:pt x="4266" y="20667"/>
                    <a:pt x="3580" y="19733"/>
                    <a:pt x="3923" y="18933"/>
                  </a:cubicBezTo>
                  <a:cubicBezTo>
                    <a:pt x="4266" y="18133"/>
                    <a:pt x="5638" y="17467"/>
                    <a:pt x="7009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5506926" y="2226733"/>
              <a:ext cx="304801" cy="34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3252"/>
                  </a:moveTo>
                  <a:cubicBezTo>
                    <a:pt x="450" y="13782"/>
                    <a:pt x="900" y="14312"/>
                    <a:pt x="1125" y="15438"/>
                  </a:cubicBezTo>
                  <a:cubicBezTo>
                    <a:pt x="1350" y="16564"/>
                    <a:pt x="1350" y="18287"/>
                    <a:pt x="1350" y="19480"/>
                  </a:cubicBezTo>
                  <a:cubicBezTo>
                    <a:pt x="1350" y="20672"/>
                    <a:pt x="1350" y="21335"/>
                    <a:pt x="1725" y="21335"/>
                  </a:cubicBezTo>
                  <a:cubicBezTo>
                    <a:pt x="2100" y="21335"/>
                    <a:pt x="2850" y="20672"/>
                    <a:pt x="3600" y="19679"/>
                  </a:cubicBezTo>
                  <a:cubicBezTo>
                    <a:pt x="4350" y="18685"/>
                    <a:pt x="5100" y="17360"/>
                    <a:pt x="5700" y="16432"/>
                  </a:cubicBezTo>
                  <a:cubicBezTo>
                    <a:pt x="6300" y="15504"/>
                    <a:pt x="6750" y="14974"/>
                    <a:pt x="6900" y="15040"/>
                  </a:cubicBezTo>
                  <a:cubicBezTo>
                    <a:pt x="7050" y="15107"/>
                    <a:pt x="6900" y="15769"/>
                    <a:pt x="6825" y="16498"/>
                  </a:cubicBezTo>
                  <a:cubicBezTo>
                    <a:pt x="6750" y="17227"/>
                    <a:pt x="6750" y="18022"/>
                    <a:pt x="6750" y="18751"/>
                  </a:cubicBezTo>
                  <a:cubicBezTo>
                    <a:pt x="6750" y="19480"/>
                    <a:pt x="6750" y="20142"/>
                    <a:pt x="7125" y="20474"/>
                  </a:cubicBezTo>
                  <a:cubicBezTo>
                    <a:pt x="7500" y="20805"/>
                    <a:pt x="8250" y="20805"/>
                    <a:pt x="8850" y="20540"/>
                  </a:cubicBezTo>
                  <a:cubicBezTo>
                    <a:pt x="9450" y="20275"/>
                    <a:pt x="9900" y="19745"/>
                    <a:pt x="11400" y="17558"/>
                  </a:cubicBezTo>
                  <a:cubicBezTo>
                    <a:pt x="12900" y="15372"/>
                    <a:pt x="15450" y="11529"/>
                    <a:pt x="17250" y="8547"/>
                  </a:cubicBezTo>
                  <a:cubicBezTo>
                    <a:pt x="19050" y="5566"/>
                    <a:pt x="20100" y="3445"/>
                    <a:pt x="20625" y="2054"/>
                  </a:cubicBezTo>
                  <a:cubicBezTo>
                    <a:pt x="21150" y="663"/>
                    <a:pt x="21150" y="0"/>
                    <a:pt x="20925" y="0"/>
                  </a:cubicBezTo>
                  <a:cubicBezTo>
                    <a:pt x="20700" y="0"/>
                    <a:pt x="20250" y="663"/>
                    <a:pt x="19350" y="2849"/>
                  </a:cubicBezTo>
                  <a:cubicBezTo>
                    <a:pt x="18450" y="5036"/>
                    <a:pt x="17100" y="8746"/>
                    <a:pt x="16200" y="11794"/>
                  </a:cubicBezTo>
                  <a:cubicBezTo>
                    <a:pt x="15300" y="14842"/>
                    <a:pt x="14850" y="17227"/>
                    <a:pt x="14775" y="18751"/>
                  </a:cubicBezTo>
                  <a:cubicBezTo>
                    <a:pt x="14700" y="20275"/>
                    <a:pt x="15000" y="20937"/>
                    <a:pt x="15600" y="21269"/>
                  </a:cubicBezTo>
                  <a:cubicBezTo>
                    <a:pt x="16200" y="21600"/>
                    <a:pt x="17100" y="21600"/>
                    <a:pt x="18150" y="20871"/>
                  </a:cubicBezTo>
                  <a:cubicBezTo>
                    <a:pt x="19200" y="20142"/>
                    <a:pt x="20400" y="18685"/>
                    <a:pt x="21600" y="17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697923" y="2374900"/>
              <a:ext cx="183654" cy="17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69" fill="norm" stroke="1" extrusionOk="0">
                  <a:moveTo>
                    <a:pt x="8042" y="10273"/>
                  </a:moveTo>
                  <a:cubicBezTo>
                    <a:pt x="6815" y="9483"/>
                    <a:pt x="5588" y="8693"/>
                    <a:pt x="3992" y="7639"/>
                  </a:cubicBezTo>
                  <a:cubicBezTo>
                    <a:pt x="2397" y="6585"/>
                    <a:pt x="433" y="5268"/>
                    <a:pt x="65" y="4478"/>
                  </a:cubicBezTo>
                  <a:cubicBezTo>
                    <a:pt x="-303" y="3688"/>
                    <a:pt x="924" y="3424"/>
                    <a:pt x="2888" y="3293"/>
                  </a:cubicBezTo>
                  <a:cubicBezTo>
                    <a:pt x="4852" y="3161"/>
                    <a:pt x="7552" y="3161"/>
                    <a:pt x="9883" y="4215"/>
                  </a:cubicBezTo>
                  <a:cubicBezTo>
                    <a:pt x="12215" y="5268"/>
                    <a:pt x="14179" y="7376"/>
                    <a:pt x="15038" y="9746"/>
                  </a:cubicBezTo>
                  <a:cubicBezTo>
                    <a:pt x="15897" y="12117"/>
                    <a:pt x="15652" y="14751"/>
                    <a:pt x="15038" y="16990"/>
                  </a:cubicBezTo>
                  <a:cubicBezTo>
                    <a:pt x="14424" y="19229"/>
                    <a:pt x="13442" y="21073"/>
                    <a:pt x="12952" y="21337"/>
                  </a:cubicBezTo>
                  <a:cubicBezTo>
                    <a:pt x="12461" y="21600"/>
                    <a:pt x="12461" y="20283"/>
                    <a:pt x="13320" y="17122"/>
                  </a:cubicBezTo>
                  <a:cubicBezTo>
                    <a:pt x="14179" y="13961"/>
                    <a:pt x="15897" y="8956"/>
                    <a:pt x="17370" y="5795"/>
                  </a:cubicBezTo>
                  <a:cubicBezTo>
                    <a:pt x="18842" y="2634"/>
                    <a:pt x="20070" y="1317"/>
                    <a:pt x="21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5860323" y="2400300"/>
              <a:ext cx="97454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32" fill="norm" stroke="1" extrusionOk="0">
                  <a:moveTo>
                    <a:pt x="21159" y="0"/>
                  </a:moveTo>
                  <a:cubicBezTo>
                    <a:pt x="16104" y="1500"/>
                    <a:pt x="11048" y="3000"/>
                    <a:pt x="7372" y="5850"/>
                  </a:cubicBezTo>
                  <a:cubicBezTo>
                    <a:pt x="3695" y="8700"/>
                    <a:pt x="1397" y="12900"/>
                    <a:pt x="478" y="15750"/>
                  </a:cubicBezTo>
                  <a:cubicBezTo>
                    <a:pt x="-441" y="18600"/>
                    <a:pt x="19" y="20100"/>
                    <a:pt x="1397" y="20850"/>
                  </a:cubicBezTo>
                  <a:cubicBezTo>
                    <a:pt x="2776" y="21600"/>
                    <a:pt x="5074" y="21600"/>
                    <a:pt x="8061" y="19950"/>
                  </a:cubicBezTo>
                  <a:cubicBezTo>
                    <a:pt x="11048" y="18300"/>
                    <a:pt x="14725" y="15000"/>
                    <a:pt x="16793" y="12300"/>
                  </a:cubicBezTo>
                  <a:cubicBezTo>
                    <a:pt x="18861" y="9600"/>
                    <a:pt x="19321" y="7500"/>
                    <a:pt x="1978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5962009" y="2429615"/>
              <a:ext cx="159415" cy="17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79" fill="norm" stroke="1" extrusionOk="0">
                  <a:moveTo>
                    <a:pt x="1137" y="299"/>
                  </a:moveTo>
                  <a:cubicBezTo>
                    <a:pt x="1989" y="1340"/>
                    <a:pt x="2842" y="2381"/>
                    <a:pt x="2842" y="4724"/>
                  </a:cubicBezTo>
                  <a:cubicBezTo>
                    <a:pt x="2842" y="7066"/>
                    <a:pt x="1989" y="10709"/>
                    <a:pt x="1279" y="13181"/>
                  </a:cubicBezTo>
                  <a:cubicBezTo>
                    <a:pt x="568" y="15654"/>
                    <a:pt x="0" y="16955"/>
                    <a:pt x="0" y="16695"/>
                  </a:cubicBezTo>
                  <a:cubicBezTo>
                    <a:pt x="0" y="16434"/>
                    <a:pt x="568" y="14613"/>
                    <a:pt x="2274" y="11880"/>
                  </a:cubicBezTo>
                  <a:cubicBezTo>
                    <a:pt x="3979" y="9148"/>
                    <a:pt x="6821" y="5504"/>
                    <a:pt x="9663" y="3162"/>
                  </a:cubicBezTo>
                  <a:cubicBezTo>
                    <a:pt x="12505" y="820"/>
                    <a:pt x="15347" y="-221"/>
                    <a:pt x="17337" y="39"/>
                  </a:cubicBezTo>
                  <a:cubicBezTo>
                    <a:pt x="19326" y="299"/>
                    <a:pt x="20463" y="1861"/>
                    <a:pt x="21032" y="4724"/>
                  </a:cubicBezTo>
                  <a:cubicBezTo>
                    <a:pt x="21600" y="7586"/>
                    <a:pt x="21600" y="11750"/>
                    <a:pt x="20463" y="14743"/>
                  </a:cubicBezTo>
                  <a:cubicBezTo>
                    <a:pt x="19326" y="17736"/>
                    <a:pt x="17053" y="19557"/>
                    <a:pt x="14779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6745176" y="247650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6681676" y="2381250"/>
              <a:ext cx="273051" cy="21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8037" y="9529"/>
                  </a:moveTo>
                  <a:cubicBezTo>
                    <a:pt x="8372" y="8259"/>
                    <a:pt x="8707" y="6988"/>
                    <a:pt x="8540" y="5824"/>
                  </a:cubicBezTo>
                  <a:cubicBezTo>
                    <a:pt x="8372" y="4659"/>
                    <a:pt x="7702" y="3600"/>
                    <a:pt x="6363" y="3812"/>
                  </a:cubicBezTo>
                  <a:cubicBezTo>
                    <a:pt x="5023" y="4024"/>
                    <a:pt x="3014" y="5506"/>
                    <a:pt x="1758" y="7518"/>
                  </a:cubicBezTo>
                  <a:cubicBezTo>
                    <a:pt x="502" y="9529"/>
                    <a:pt x="0" y="12071"/>
                    <a:pt x="0" y="13871"/>
                  </a:cubicBezTo>
                  <a:cubicBezTo>
                    <a:pt x="0" y="15671"/>
                    <a:pt x="502" y="16729"/>
                    <a:pt x="1842" y="16518"/>
                  </a:cubicBezTo>
                  <a:cubicBezTo>
                    <a:pt x="3181" y="16306"/>
                    <a:pt x="5358" y="14824"/>
                    <a:pt x="6447" y="13447"/>
                  </a:cubicBezTo>
                  <a:cubicBezTo>
                    <a:pt x="7535" y="12071"/>
                    <a:pt x="7535" y="10800"/>
                    <a:pt x="7200" y="9847"/>
                  </a:cubicBezTo>
                  <a:cubicBezTo>
                    <a:pt x="6865" y="8894"/>
                    <a:pt x="6195" y="8259"/>
                    <a:pt x="6279" y="7941"/>
                  </a:cubicBezTo>
                  <a:cubicBezTo>
                    <a:pt x="6363" y="7624"/>
                    <a:pt x="7200" y="7624"/>
                    <a:pt x="8288" y="7306"/>
                  </a:cubicBezTo>
                  <a:cubicBezTo>
                    <a:pt x="9377" y="6988"/>
                    <a:pt x="10716" y="6353"/>
                    <a:pt x="12391" y="7306"/>
                  </a:cubicBezTo>
                  <a:cubicBezTo>
                    <a:pt x="14065" y="8259"/>
                    <a:pt x="16074" y="10800"/>
                    <a:pt x="17079" y="13235"/>
                  </a:cubicBezTo>
                  <a:cubicBezTo>
                    <a:pt x="18084" y="15671"/>
                    <a:pt x="18084" y="18000"/>
                    <a:pt x="17498" y="19482"/>
                  </a:cubicBezTo>
                  <a:cubicBezTo>
                    <a:pt x="16912" y="20965"/>
                    <a:pt x="15740" y="21600"/>
                    <a:pt x="14986" y="21282"/>
                  </a:cubicBezTo>
                  <a:cubicBezTo>
                    <a:pt x="14233" y="20965"/>
                    <a:pt x="13898" y="19694"/>
                    <a:pt x="14149" y="17047"/>
                  </a:cubicBezTo>
                  <a:cubicBezTo>
                    <a:pt x="14400" y="14400"/>
                    <a:pt x="15237" y="10376"/>
                    <a:pt x="16577" y="7306"/>
                  </a:cubicBezTo>
                  <a:cubicBezTo>
                    <a:pt x="17916" y="4235"/>
                    <a:pt x="19758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7473431" y="2436158"/>
              <a:ext cx="97246" cy="15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29" fill="norm" stroke="1" extrusionOk="0">
                  <a:moveTo>
                    <a:pt x="4569" y="3761"/>
                  </a:moveTo>
                  <a:cubicBezTo>
                    <a:pt x="4110" y="8657"/>
                    <a:pt x="3650" y="13553"/>
                    <a:pt x="2961" y="16721"/>
                  </a:cubicBezTo>
                  <a:cubicBezTo>
                    <a:pt x="2271" y="19889"/>
                    <a:pt x="1352" y="21329"/>
                    <a:pt x="663" y="21329"/>
                  </a:cubicBezTo>
                  <a:cubicBezTo>
                    <a:pt x="-26" y="21329"/>
                    <a:pt x="-486" y="19889"/>
                    <a:pt x="893" y="16577"/>
                  </a:cubicBezTo>
                  <a:cubicBezTo>
                    <a:pt x="2271" y="13265"/>
                    <a:pt x="5488" y="8081"/>
                    <a:pt x="7786" y="4913"/>
                  </a:cubicBezTo>
                  <a:cubicBezTo>
                    <a:pt x="10084" y="1745"/>
                    <a:pt x="11463" y="593"/>
                    <a:pt x="13301" y="161"/>
                  </a:cubicBezTo>
                  <a:cubicBezTo>
                    <a:pt x="15140" y="-271"/>
                    <a:pt x="17437" y="17"/>
                    <a:pt x="18816" y="2897"/>
                  </a:cubicBezTo>
                  <a:cubicBezTo>
                    <a:pt x="20195" y="5777"/>
                    <a:pt x="20654" y="11249"/>
                    <a:pt x="21114" y="16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7589726" y="2419350"/>
              <a:ext cx="120031" cy="13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45" fill="norm" stroke="1" extrusionOk="0">
                  <a:moveTo>
                    <a:pt x="0" y="19636"/>
                  </a:moveTo>
                  <a:cubicBezTo>
                    <a:pt x="5214" y="14727"/>
                    <a:pt x="10428" y="9818"/>
                    <a:pt x="13593" y="6709"/>
                  </a:cubicBezTo>
                  <a:cubicBezTo>
                    <a:pt x="16759" y="3600"/>
                    <a:pt x="17876" y="2291"/>
                    <a:pt x="17876" y="2291"/>
                  </a:cubicBezTo>
                  <a:cubicBezTo>
                    <a:pt x="17876" y="2291"/>
                    <a:pt x="16759" y="3600"/>
                    <a:pt x="15269" y="5727"/>
                  </a:cubicBezTo>
                  <a:cubicBezTo>
                    <a:pt x="13779" y="7855"/>
                    <a:pt x="11917" y="10800"/>
                    <a:pt x="10986" y="13091"/>
                  </a:cubicBezTo>
                  <a:cubicBezTo>
                    <a:pt x="10055" y="15382"/>
                    <a:pt x="10055" y="17018"/>
                    <a:pt x="10800" y="18327"/>
                  </a:cubicBezTo>
                  <a:cubicBezTo>
                    <a:pt x="11545" y="19636"/>
                    <a:pt x="13034" y="20618"/>
                    <a:pt x="15083" y="21109"/>
                  </a:cubicBezTo>
                  <a:cubicBezTo>
                    <a:pt x="17131" y="21600"/>
                    <a:pt x="19738" y="21600"/>
                    <a:pt x="20669" y="18327"/>
                  </a:cubicBezTo>
                  <a:cubicBezTo>
                    <a:pt x="21600" y="15055"/>
                    <a:pt x="20855" y="8509"/>
                    <a:pt x="20483" y="4909"/>
                  </a:cubicBezTo>
                  <a:cubicBezTo>
                    <a:pt x="20110" y="1309"/>
                    <a:pt x="20110" y="655"/>
                    <a:pt x="201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7782343" y="2247900"/>
              <a:ext cx="55034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4601"/>
                    <a:pt x="8308" y="9202"/>
                    <a:pt x="4569" y="12589"/>
                  </a:cubicBezTo>
                  <a:cubicBezTo>
                    <a:pt x="831" y="15976"/>
                    <a:pt x="0" y="18149"/>
                    <a:pt x="0" y="19555"/>
                  </a:cubicBezTo>
                  <a:cubicBezTo>
                    <a:pt x="0" y="20961"/>
                    <a:pt x="831" y="21600"/>
                    <a:pt x="3738" y="21600"/>
                  </a:cubicBezTo>
                  <a:cubicBezTo>
                    <a:pt x="6646" y="21600"/>
                    <a:pt x="11631" y="20961"/>
                    <a:pt x="16615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7742126" y="24638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4102355" y="3595819"/>
              <a:ext cx="94355" cy="12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693" fill="norm" stroke="1" extrusionOk="0">
                  <a:moveTo>
                    <a:pt x="7477" y="3776"/>
                  </a:moveTo>
                  <a:cubicBezTo>
                    <a:pt x="7477" y="2089"/>
                    <a:pt x="7477" y="401"/>
                    <a:pt x="6517" y="64"/>
                  </a:cubicBezTo>
                  <a:cubicBezTo>
                    <a:pt x="5557" y="-274"/>
                    <a:pt x="3637" y="739"/>
                    <a:pt x="2197" y="3101"/>
                  </a:cubicBezTo>
                  <a:cubicBezTo>
                    <a:pt x="757" y="5464"/>
                    <a:pt x="-203" y="9176"/>
                    <a:pt x="37" y="12551"/>
                  </a:cubicBezTo>
                  <a:cubicBezTo>
                    <a:pt x="277" y="15926"/>
                    <a:pt x="1717" y="18963"/>
                    <a:pt x="4837" y="20145"/>
                  </a:cubicBezTo>
                  <a:cubicBezTo>
                    <a:pt x="7957" y="21326"/>
                    <a:pt x="12757" y="20651"/>
                    <a:pt x="16117" y="17614"/>
                  </a:cubicBezTo>
                  <a:cubicBezTo>
                    <a:pt x="19477" y="14576"/>
                    <a:pt x="21397" y="9176"/>
                    <a:pt x="21397" y="5801"/>
                  </a:cubicBezTo>
                  <a:cubicBezTo>
                    <a:pt x="21397" y="2426"/>
                    <a:pt x="19477" y="1076"/>
                    <a:pt x="17317" y="570"/>
                  </a:cubicBezTo>
                  <a:cubicBezTo>
                    <a:pt x="15157" y="64"/>
                    <a:pt x="12757" y="401"/>
                    <a:pt x="10357" y="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4236926" y="3543300"/>
              <a:ext cx="190501" cy="15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0" y="3323"/>
                  </a:moveTo>
                  <a:cubicBezTo>
                    <a:pt x="720" y="1938"/>
                    <a:pt x="1440" y="554"/>
                    <a:pt x="2400" y="138"/>
                  </a:cubicBezTo>
                  <a:cubicBezTo>
                    <a:pt x="3360" y="-277"/>
                    <a:pt x="4560" y="277"/>
                    <a:pt x="6360" y="2492"/>
                  </a:cubicBezTo>
                  <a:cubicBezTo>
                    <a:pt x="8160" y="4708"/>
                    <a:pt x="10560" y="8585"/>
                    <a:pt x="11760" y="11631"/>
                  </a:cubicBezTo>
                  <a:cubicBezTo>
                    <a:pt x="12960" y="14677"/>
                    <a:pt x="12960" y="16892"/>
                    <a:pt x="12120" y="18554"/>
                  </a:cubicBezTo>
                  <a:cubicBezTo>
                    <a:pt x="11280" y="20215"/>
                    <a:pt x="9600" y="21323"/>
                    <a:pt x="8520" y="20769"/>
                  </a:cubicBezTo>
                  <a:cubicBezTo>
                    <a:pt x="7440" y="20215"/>
                    <a:pt x="6960" y="18000"/>
                    <a:pt x="7200" y="14954"/>
                  </a:cubicBezTo>
                  <a:cubicBezTo>
                    <a:pt x="7440" y="11908"/>
                    <a:pt x="8400" y="8031"/>
                    <a:pt x="10920" y="5400"/>
                  </a:cubicBezTo>
                  <a:cubicBezTo>
                    <a:pt x="13440" y="2769"/>
                    <a:pt x="17520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32252" y="4310446"/>
              <a:ext cx="158175" cy="32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89" fill="norm" stroke="1" extrusionOk="0">
                  <a:moveTo>
                    <a:pt x="19280" y="2968"/>
                  </a:moveTo>
                  <a:cubicBezTo>
                    <a:pt x="19560" y="2280"/>
                    <a:pt x="19841" y="1592"/>
                    <a:pt x="19280" y="1042"/>
                  </a:cubicBezTo>
                  <a:cubicBezTo>
                    <a:pt x="18719" y="491"/>
                    <a:pt x="17316" y="79"/>
                    <a:pt x="15914" y="10"/>
                  </a:cubicBezTo>
                  <a:cubicBezTo>
                    <a:pt x="14511" y="-59"/>
                    <a:pt x="13108" y="216"/>
                    <a:pt x="10444" y="1936"/>
                  </a:cubicBezTo>
                  <a:cubicBezTo>
                    <a:pt x="7779" y="3656"/>
                    <a:pt x="3851" y="6820"/>
                    <a:pt x="1747" y="9984"/>
                  </a:cubicBezTo>
                  <a:cubicBezTo>
                    <a:pt x="-356" y="13149"/>
                    <a:pt x="-637" y="16313"/>
                    <a:pt x="1327" y="18308"/>
                  </a:cubicBezTo>
                  <a:cubicBezTo>
                    <a:pt x="3290" y="20303"/>
                    <a:pt x="7498" y="21128"/>
                    <a:pt x="11145" y="21335"/>
                  </a:cubicBezTo>
                  <a:cubicBezTo>
                    <a:pt x="14792" y="21541"/>
                    <a:pt x="17877" y="21128"/>
                    <a:pt x="20963" y="20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582682" y="4343400"/>
              <a:ext cx="155395" cy="33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80" fill="norm" stroke="1" extrusionOk="0">
                  <a:moveTo>
                    <a:pt x="3040" y="0"/>
                  </a:moveTo>
                  <a:cubicBezTo>
                    <a:pt x="2164" y="3302"/>
                    <a:pt x="1288" y="6604"/>
                    <a:pt x="997" y="9837"/>
                  </a:cubicBezTo>
                  <a:cubicBezTo>
                    <a:pt x="705" y="13070"/>
                    <a:pt x="997" y="16234"/>
                    <a:pt x="997" y="18298"/>
                  </a:cubicBezTo>
                  <a:cubicBezTo>
                    <a:pt x="997" y="20362"/>
                    <a:pt x="705" y="21325"/>
                    <a:pt x="413" y="21462"/>
                  </a:cubicBezTo>
                  <a:cubicBezTo>
                    <a:pt x="121" y="21600"/>
                    <a:pt x="-171" y="20912"/>
                    <a:pt x="121" y="19743"/>
                  </a:cubicBezTo>
                  <a:cubicBezTo>
                    <a:pt x="413" y="18573"/>
                    <a:pt x="1288" y="16922"/>
                    <a:pt x="2310" y="15822"/>
                  </a:cubicBezTo>
                  <a:cubicBezTo>
                    <a:pt x="3332" y="14721"/>
                    <a:pt x="4499" y="14171"/>
                    <a:pt x="5813" y="13896"/>
                  </a:cubicBezTo>
                  <a:cubicBezTo>
                    <a:pt x="7126" y="13620"/>
                    <a:pt x="8586" y="13620"/>
                    <a:pt x="10629" y="14239"/>
                  </a:cubicBezTo>
                  <a:cubicBezTo>
                    <a:pt x="12672" y="14859"/>
                    <a:pt x="15299" y="16097"/>
                    <a:pt x="17197" y="16991"/>
                  </a:cubicBezTo>
                  <a:cubicBezTo>
                    <a:pt x="19094" y="17885"/>
                    <a:pt x="20261" y="18436"/>
                    <a:pt x="21429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807926" y="4472137"/>
              <a:ext cx="133351" cy="14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9654"/>
                  </a:moveTo>
                  <a:cubicBezTo>
                    <a:pt x="3771" y="9054"/>
                    <a:pt x="7543" y="8454"/>
                    <a:pt x="10114" y="7554"/>
                  </a:cubicBezTo>
                  <a:cubicBezTo>
                    <a:pt x="12686" y="6654"/>
                    <a:pt x="14057" y="5454"/>
                    <a:pt x="14914" y="4104"/>
                  </a:cubicBezTo>
                  <a:cubicBezTo>
                    <a:pt x="15771" y="2754"/>
                    <a:pt x="16114" y="1254"/>
                    <a:pt x="15429" y="504"/>
                  </a:cubicBezTo>
                  <a:cubicBezTo>
                    <a:pt x="14743" y="-246"/>
                    <a:pt x="13029" y="-246"/>
                    <a:pt x="10971" y="1104"/>
                  </a:cubicBezTo>
                  <a:cubicBezTo>
                    <a:pt x="8914" y="2454"/>
                    <a:pt x="6514" y="5154"/>
                    <a:pt x="4971" y="8004"/>
                  </a:cubicBezTo>
                  <a:cubicBezTo>
                    <a:pt x="3429" y="10854"/>
                    <a:pt x="2743" y="13854"/>
                    <a:pt x="2743" y="16104"/>
                  </a:cubicBezTo>
                  <a:cubicBezTo>
                    <a:pt x="2743" y="18354"/>
                    <a:pt x="3429" y="19854"/>
                    <a:pt x="5657" y="20604"/>
                  </a:cubicBezTo>
                  <a:cubicBezTo>
                    <a:pt x="7886" y="21354"/>
                    <a:pt x="11657" y="21354"/>
                    <a:pt x="14571" y="20754"/>
                  </a:cubicBezTo>
                  <a:cubicBezTo>
                    <a:pt x="17486" y="20154"/>
                    <a:pt x="19543" y="18954"/>
                    <a:pt x="21600" y="17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949072" y="4460787"/>
              <a:ext cx="138255" cy="16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48" fill="norm" stroke="1" extrusionOk="0">
                  <a:moveTo>
                    <a:pt x="12540" y="2919"/>
                  </a:moveTo>
                  <a:cubicBezTo>
                    <a:pt x="11558" y="1535"/>
                    <a:pt x="10576" y="150"/>
                    <a:pt x="9431" y="11"/>
                  </a:cubicBezTo>
                  <a:cubicBezTo>
                    <a:pt x="8285" y="-127"/>
                    <a:pt x="6976" y="981"/>
                    <a:pt x="5340" y="3888"/>
                  </a:cubicBezTo>
                  <a:cubicBezTo>
                    <a:pt x="3703" y="6796"/>
                    <a:pt x="1740" y="11504"/>
                    <a:pt x="758" y="14550"/>
                  </a:cubicBezTo>
                  <a:cubicBezTo>
                    <a:pt x="-224" y="17596"/>
                    <a:pt x="-224" y="18981"/>
                    <a:pt x="594" y="19950"/>
                  </a:cubicBezTo>
                  <a:cubicBezTo>
                    <a:pt x="1412" y="20919"/>
                    <a:pt x="3049" y="21473"/>
                    <a:pt x="6649" y="20642"/>
                  </a:cubicBezTo>
                  <a:cubicBezTo>
                    <a:pt x="10249" y="19811"/>
                    <a:pt x="15812" y="17596"/>
                    <a:pt x="21376" y="15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1144476" y="4241799"/>
              <a:ext cx="63501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1728"/>
                    <a:pt x="8640" y="3456"/>
                    <a:pt x="5040" y="6480"/>
                  </a:cubicBezTo>
                  <a:cubicBezTo>
                    <a:pt x="1440" y="9504"/>
                    <a:pt x="720" y="13824"/>
                    <a:pt x="360" y="16354"/>
                  </a:cubicBezTo>
                  <a:cubicBezTo>
                    <a:pt x="0" y="18885"/>
                    <a:pt x="0" y="19625"/>
                    <a:pt x="0" y="20304"/>
                  </a:cubicBezTo>
                  <a:cubicBezTo>
                    <a:pt x="0" y="20983"/>
                    <a:pt x="0" y="21600"/>
                    <a:pt x="1080" y="21600"/>
                  </a:cubicBezTo>
                  <a:cubicBezTo>
                    <a:pt x="2160" y="21600"/>
                    <a:pt x="4320" y="20983"/>
                    <a:pt x="7200" y="19810"/>
                  </a:cubicBezTo>
                  <a:cubicBezTo>
                    <a:pt x="10080" y="18638"/>
                    <a:pt x="13680" y="16910"/>
                    <a:pt x="17280" y="15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152624" y="4400550"/>
              <a:ext cx="8710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18077" y="0"/>
                  </a:moveTo>
                  <a:cubicBezTo>
                    <a:pt x="13963" y="2234"/>
                    <a:pt x="9849" y="4469"/>
                    <a:pt x="6763" y="6828"/>
                  </a:cubicBezTo>
                  <a:cubicBezTo>
                    <a:pt x="3677" y="9186"/>
                    <a:pt x="1620" y="11669"/>
                    <a:pt x="592" y="13655"/>
                  </a:cubicBezTo>
                  <a:cubicBezTo>
                    <a:pt x="-437" y="15641"/>
                    <a:pt x="-437" y="17131"/>
                    <a:pt x="3163" y="18372"/>
                  </a:cubicBezTo>
                  <a:cubicBezTo>
                    <a:pt x="6763" y="19614"/>
                    <a:pt x="13963" y="20607"/>
                    <a:pt x="211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989026" y="4375150"/>
              <a:ext cx="825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21176"/>
                    <a:pt x="1108" y="20753"/>
                    <a:pt x="2215" y="18212"/>
                  </a:cubicBezTo>
                  <a:cubicBezTo>
                    <a:pt x="3323" y="15671"/>
                    <a:pt x="4985" y="11012"/>
                    <a:pt x="8308" y="7624"/>
                  </a:cubicBezTo>
                  <a:cubicBezTo>
                    <a:pt x="11631" y="4235"/>
                    <a:pt x="16615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2111147" y="4219285"/>
              <a:ext cx="87430" cy="35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25" fill="norm" stroke="1" extrusionOk="0">
                  <a:moveTo>
                    <a:pt x="20749" y="2525"/>
                  </a:moveTo>
                  <a:cubicBezTo>
                    <a:pt x="19744" y="1882"/>
                    <a:pt x="18740" y="1239"/>
                    <a:pt x="17233" y="725"/>
                  </a:cubicBezTo>
                  <a:cubicBezTo>
                    <a:pt x="15726" y="211"/>
                    <a:pt x="13716" y="-175"/>
                    <a:pt x="10451" y="82"/>
                  </a:cubicBezTo>
                  <a:cubicBezTo>
                    <a:pt x="7186" y="339"/>
                    <a:pt x="2665" y="1239"/>
                    <a:pt x="907" y="2975"/>
                  </a:cubicBezTo>
                  <a:cubicBezTo>
                    <a:pt x="-851" y="4711"/>
                    <a:pt x="154" y="7282"/>
                    <a:pt x="2163" y="10496"/>
                  </a:cubicBezTo>
                  <a:cubicBezTo>
                    <a:pt x="4172" y="13711"/>
                    <a:pt x="7186" y="17568"/>
                    <a:pt x="1020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2109676" y="4419600"/>
              <a:ext cx="146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720"/>
                    <a:pt x="0" y="15840"/>
                    <a:pt x="3600" y="12240"/>
                  </a:cubicBezTo>
                  <a:cubicBezTo>
                    <a:pt x="7200" y="8640"/>
                    <a:pt x="144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2887815" y="4184649"/>
              <a:ext cx="56389" cy="36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497" fill="norm" stroke="1" extrusionOk="0">
                  <a:moveTo>
                    <a:pt x="5689" y="0"/>
                  </a:moveTo>
                  <a:cubicBezTo>
                    <a:pt x="3375" y="4926"/>
                    <a:pt x="1061" y="9853"/>
                    <a:pt x="289" y="13326"/>
                  </a:cubicBezTo>
                  <a:cubicBezTo>
                    <a:pt x="-482" y="16800"/>
                    <a:pt x="289" y="18821"/>
                    <a:pt x="2604" y="20021"/>
                  </a:cubicBezTo>
                  <a:cubicBezTo>
                    <a:pt x="4918" y="21221"/>
                    <a:pt x="8775" y="21600"/>
                    <a:pt x="12247" y="21474"/>
                  </a:cubicBezTo>
                  <a:cubicBezTo>
                    <a:pt x="15718" y="21347"/>
                    <a:pt x="18804" y="20716"/>
                    <a:pt x="19961" y="20021"/>
                  </a:cubicBezTo>
                  <a:cubicBezTo>
                    <a:pt x="21118" y="19326"/>
                    <a:pt x="20347" y="18568"/>
                    <a:pt x="19575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2837498" y="4372947"/>
              <a:ext cx="332629" cy="13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25" fill="norm" stroke="1" extrusionOk="0">
                  <a:moveTo>
                    <a:pt x="1797" y="9040"/>
                  </a:moveTo>
                  <a:cubicBezTo>
                    <a:pt x="977" y="8718"/>
                    <a:pt x="156" y="8395"/>
                    <a:pt x="20" y="7751"/>
                  </a:cubicBezTo>
                  <a:cubicBezTo>
                    <a:pt x="-117" y="7106"/>
                    <a:pt x="430" y="6139"/>
                    <a:pt x="2070" y="4849"/>
                  </a:cubicBezTo>
                  <a:cubicBezTo>
                    <a:pt x="3711" y="3560"/>
                    <a:pt x="6445" y="1948"/>
                    <a:pt x="8154" y="981"/>
                  </a:cubicBezTo>
                  <a:cubicBezTo>
                    <a:pt x="9863" y="13"/>
                    <a:pt x="10546" y="-309"/>
                    <a:pt x="10820" y="336"/>
                  </a:cubicBezTo>
                  <a:cubicBezTo>
                    <a:pt x="11093" y="981"/>
                    <a:pt x="10956" y="2592"/>
                    <a:pt x="10820" y="5172"/>
                  </a:cubicBezTo>
                  <a:cubicBezTo>
                    <a:pt x="10683" y="7751"/>
                    <a:pt x="10546" y="11297"/>
                    <a:pt x="10751" y="14198"/>
                  </a:cubicBezTo>
                  <a:cubicBezTo>
                    <a:pt x="10956" y="17100"/>
                    <a:pt x="11503" y="19357"/>
                    <a:pt x="12050" y="20001"/>
                  </a:cubicBezTo>
                  <a:cubicBezTo>
                    <a:pt x="12597" y="20646"/>
                    <a:pt x="13144" y="19679"/>
                    <a:pt x="13554" y="17906"/>
                  </a:cubicBezTo>
                  <a:cubicBezTo>
                    <a:pt x="13964" y="16133"/>
                    <a:pt x="14237" y="13554"/>
                    <a:pt x="14442" y="11297"/>
                  </a:cubicBezTo>
                  <a:cubicBezTo>
                    <a:pt x="14648" y="9040"/>
                    <a:pt x="14784" y="7106"/>
                    <a:pt x="14853" y="6945"/>
                  </a:cubicBezTo>
                  <a:cubicBezTo>
                    <a:pt x="14921" y="6784"/>
                    <a:pt x="14921" y="8395"/>
                    <a:pt x="14921" y="10007"/>
                  </a:cubicBezTo>
                  <a:cubicBezTo>
                    <a:pt x="14921" y="11619"/>
                    <a:pt x="14921" y="13231"/>
                    <a:pt x="15194" y="15004"/>
                  </a:cubicBezTo>
                  <a:cubicBezTo>
                    <a:pt x="15468" y="16778"/>
                    <a:pt x="16015" y="18712"/>
                    <a:pt x="16630" y="19840"/>
                  </a:cubicBezTo>
                  <a:cubicBezTo>
                    <a:pt x="17245" y="20969"/>
                    <a:pt x="17929" y="21291"/>
                    <a:pt x="18475" y="20807"/>
                  </a:cubicBezTo>
                  <a:cubicBezTo>
                    <a:pt x="19022" y="20324"/>
                    <a:pt x="19432" y="19034"/>
                    <a:pt x="19911" y="15810"/>
                  </a:cubicBezTo>
                  <a:cubicBezTo>
                    <a:pt x="20389" y="12587"/>
                    <a:pt x="20936" y="7428"/>
                    <a:pt x="21483" y="2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231614" y="4381499"/>
              <a:ext cx="95817" cy="107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084" fill="norm" stroke="1" extrusionOk="0">
                  <a:moveTo>
                    <a:pt x="18361" y="2492"/>
                  </a:moveTo>
                  <a:cubicBezTo>
                    <a:pt x="16063" y="1246"/>
                    <a:pt x="13765" y="0"/>
                    <a:pt x="11697" y="0"/>
                  </a:cubicBezTo>
                  <a:cubicBezTo>
                    <a:pt x="9629" y="0"/>
                    <a:pt x="7790" y="1246"/>
                    <a:pt x="5722" y="3946"/>
                  </a:cubicBezTo>
                  <a:cubicBezTo>
                    <a:pt x="3654" y="6646"/>
                    <a:pt x="1356" y="10800"/>
                    <a:pt x="437" y="14123"/>
                  </a:cubicBezTo>
                  <a:cubicBezTo>
                    <a:pt x="-482" y="17446"/>
                    <a:pt x="-22" y="19938"/>
                    <a:pt x="2505" y="20769"/>
                  </a:cubicBezTo>
                  <a:cubicBezTo>
                    <a:pt x="5033" y="21600"/>
                    <a:pt x="9629" y="20769"/>
                    <a:pt x="13075" y="18485"/>
                  </a:cubicBezTo>
                  <a:cubicBezTo>
                    <a:pt x="16522" y="16200"/>
                    <a:pt x="18820" y="12462"/>
                    <a:pt x="19969" y="9554"/>
                  </a:cubicBezTo>
                  <a:cubicBezTo>
                    <a:pt x="21118" y="6646"/>
                    <a:pt x="21118" y="4569"/>
                    <a:pt x="19739" y="3115"/>
                  </a:cubicBezTo>
                  <a:cubicBezTo>
                    <a:pt x="18361" y="1662"/>
                    <a:pt x="15603" y="831"/>
                    <a:pt x="128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3813317" y="4100971"/>
              <a:ext cx="239460" cy="39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3" fill="norm" stroke="1" extrusionOk="0">
                  <a:moveTo>
                    <a:pt x="11772" y="17113"/>
                  </a:moveTo>
                  <a:cubicBezTo>
                    <a:pt x="11772" y="16545"/>
                    <a:pt x="11772" y="15976"/>
                    <a:pt x="11393" y="15522"/>
                  </a:cubicBezTo>
                  <a:cubicBezTo>
                    <a:pt x="11014" y="15067"/>
                    <a:pt x="10256" y="14726"/>
                    <a:pt x="8646" y="14726"/>
                  </a:cubicBezTo>
                  <a:cubicBezTo>
                    <a:pt x="7035" y="14726"/>
                    <a:pt x="4572" y="15067"/>
                    <a:pt x="2961" y="16033"/>
                  </a:cubicBezTo>
                  <a:cubicBezTo>
                    <a:pt x="1351" y="17000"/>
                    <a:pt x="593" y="18591"/>
                    <a:pt x="214" y="19671"/>
                  </a:cubicBezTo>
                  <a:cubicBezTo>
                    <a:pt x="-165" y="20751"/>
                    <a:pt x="-165" y="21320"/>
                    <a:pt x="1256" y="21433"/>
                  </a:cubicBezTo>
                  <a:cubicBezTo>
                    <a:pt x="2677" y="21547"/>
                    <a:pt x="5519" y="21206"/>
                    <a:pt x="7982" y="19444"/>
                  </a:cubicBezTo>
                  <a:cubicBezTo>
                    <a:pt x="10446" y="17682"/>
                    <a:pt x="12530" y="14499"/>
                    <a:pt x="13667" y="11259"/>
                  </a:cubicBezTo>
                  <a:cubicBezTo>
                    <a:pt x="14803" y="8019"/>
                    <a:pt x="14993" y="4722"/>
                    <a:pt x="14993" y="2732"/>
                  </a:cubicBezTo>
                  <a:cubicBezTo>
                    <a:pt x="14993" y="743"/>
                    <a:pt x="14803" y="61"/>
                    <a:pt x="14519" y="4"/>
                  </a:cubicBezTo>
                  <a:cubicBezTo>
                    <a:pt x="14235" y="-53"/>
                    <a:pt x="13856" y="515"/>
                    <a:pt x="13193" y="2619"/>
                  </a:cubicBezTo>
                  <a:cubicBezTo>
                    <a:pt x="12530" y="4722"/>
                    <a:pt x="11582" y="8360"/>
                    <a:pt x="11298" y="11600"/>
                  </a:cubicBezTo>
                  <a:cubicBezTo>
                    <a:pt x="11014" y="14840"/>
                    <a:pt x="11393" y="17682"/>
                    <a:pt x="11961" y="19330"/>
                  </a:cubicBezTo>
                  <a:cubicBezTo>
                    <a:pt x="12530" y="20979"/>
                    <a:pt x="13288" y="21433"/>
                    <a:pt x="14898" y="21263"/>
                  </a:cubicBezTo>
                  <a:cubicBezTo>
                    <a:pt x="16509" y="21092"/>
                    <a:pt x="18972" y="20296"/>
                    <a:pt x="21435" y="1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4002554" y="4378920"/>
              <a:ext cx="145473" cy="11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589" fill="norm" stroke="1" extrusionOk="0">
                  <a:moveTo>
                    <a:pt x="13063" y="7036"/>
                  </a:moveTo>
                  <a:cubicBezTo>
                    <a:pt x="13063" y="5206"/>
                    <a:pt x="13063" y="3375"/>
                    <a:pt x="12124" y="1911"/>
                  </a:cubicBezTo>
                  <a:cubicBezTo>
                    <a:pt x="11185" y="446"/>
                    <a:pt x="9306" y="-652"/>
                    <a:pt x="7115" y="446"/>
                  </a:cubicBezTo>
                  <a:cubicBezTo>
                    <a:pt x="4924" y="1545"/>
                    <a:pt x="2419" y="4840"/>
                    <a:pt x="1167" y="7402"/>
                  </a:cubicBezTo>
                  <a:cubicBezTo>
                    <a:pt x="-85" y="9965"/>
                    <a:pt x="-85" y="11795"/>
                    <a:pt x="72" y="13809"/>
                  </a:cubicBezTo>
                  <a:cubicBezTo>
                    <a:pt x="228" y="15823"/>
                    <a:pt x="541" y="18019"/>
                    <a:pt x="1480" y="19301"/>
                  </a:cubicBezTo>
                  <a:cubicBezTo>
                    <a:pt x="2419" y="20582"/>
                    <a:pt x="3985" y="20948"/>
                    <a:pt x="5393" y="20216"/>
                  </a:cubicBezTo>
                  <a:cubicBezTo>
                    <a:pt x="6802" y="19484"/>
                    <a:pt x="8054" y="17653"/>
                    <a:pt x="8993" y="15456"/>
                  </a:cubicBezTo>
                  <a:cubicBezTo>
                    <a:pt x="9932" y="13260"/>
                    <a:pt x="10558" y="10697"/>
                    <a:pt x="11028" y="10331"/>
                  </a:cubicBezTo>
                  <a:cubicBezTo>
                    <a:pt x="11498" y="9965"/>
                    <a:pt x="11811" y="11795"/>
                    <a:pt x="12280" y="13626"/>
                  </a:cubicBezTo>
                  <a:cubicBezTo>
                    <a:pt x="12750" y="15456"/>
                    <a:pt x="13376" y="17287"/>
                    <a:pt x="14472" y="18568"/>
                  </a:cubicBezTo>
                  <a:cubicBezTo>
                    <a:pt x="15567" y="19850"/>
                    <a:pt x="17132" y="20582"/>
                    <a:pt x="18385" y="20216"/>
                  </a:cubicBezTo>
                  <a:cubicBezTo>
                    <a:pt x="19637" y="19850"/>
                    <a:pt x="20576" y="18385"/>
                    <a:pt x="21515" y="16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4199404" y="4150783"/>
              <a:ext cx="53646" cy="35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26" fill="norm" stroke="1" extrusionOk="0">
                  <a:moveTo>
                    <a:pt x="17219" y="1278"/>
                  </a:moveTo>
                  <a:cubicBezTo>
                    <a:pt x="18881" y="639"/>
                    <a:pt x="20542" y="0"/>
                    <a:pt x="20958" y="0"/>
                  </a:cubicBezTo>
                  <a:cubicBezTo>
                    <a:pt x="21373" y="0"/>
                    <a:pt x="20542" y="639"/>
                    <a:pt x="16804" y="2876"/>
                  </a:cubicBezTo>
                  <a:cubicBezTo>
                    <a:pt x="13065" y="5112"/>
                    <a:pt x="6419" y="8947"/>
                    <a:pt x="3096" y="11886"/>
                  </a:cubicBezTo>
                  <a:cubicBezTo>
                    <a:pt x="-227" y="14826"/>
                    <a:pt x="-227" y="16871"/>
                    <a:pt x="188" y="18213"/>
                  </a:cubicBezTo>
                  <a:cubicBezTo>
                    <a:pt x="604" y="19555"/>
                    <a:pt x="1435" y="20194"/>
                    <a:pt x="3927" y="20705"/>
                  </a:cubicBezTo>
                  <a:cubicBezTo>
                    <a:pt x="6419" y="21217"/>
                    <a:pt x="10573" y="21600"/>
                    <a:pt x="13065" y="21344"/>
                  </a:cubicBezTo>
                  <a:cubicBezTo>
                    <a:pt x="15558" y="21089"/>
                    <a:pt x="16388" y="20194"/>
                    <a:pt x="17219" y="19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4184995" y="4359015"/>
              <a:ext cx="255132" cy="8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01" fill="norm" stroke="1" extrusionOk="0">
                  <a:moveTo>
                    <a:pt x="2238" y="7177"/>
                  </a:moveTo>
                  <a:cubicBezTo>
                    <a:pt x="1167" y="5069"/>
                    <a:pt x="96" y="2962"/>
                    <a:pt x="6" y="1908"/>
                  </a:cubicBezTo>
                  <a:cubicBezTo>
                    <a:pt x="-83" y="855"/>
                    <a:pt x="810" y="855"/>
                    <a:pt x="2684" y="1118"/>
                  </a:cubicBezTo>
                  <a:cubicBezTo>
                    <a:pt x="4558" y="1381"/>
                    <a:pt x="7415" y="1908"/>
                    <a:pt x="9289" y="1645"/>
                  </a:cubicBezTo>
                  <a:cubicBezTo>
                    <a:pt x="11163" y="1381"/>
                    <a:pt x="12056" y="328"/>
                    <a:pt x="11967" y="64"/>
                  </a:cubicBezTo>
                  <a:cubicBezTo>
                    <a:pt x="11877" y="-199"/>
                    <a:pt x="10806" y="328"/>
                    <a:pt x="10003" y="1908"/>
                  </a:cubicBezTo>
                  <a:cubicBezTo>
                    <a:pt x="9200" y="3489"/>
                    <a:pt x="8664" y="6123"/>
                    <a:pt x="8218" y="8757"/>
                  </a:cubicBezTo>
                  <a:cubicBezTo>
                    <a:pt x="7772" y="11391"/>
                    <a:pt x="7415" y="14025"/>
                    <a:pt x="7504" y="16396"/>
                  </a:cubicBezTo>
                  <a:cubicBezTo>
                    <a:pt x="7593" y="18767"/>
                    <a:pt x="8129" y="20874"/>
                    <a:pt x="8753" y="21138"/>
                  </a:cubicBezTo>
                  <a:cubicBezTo>
                    <a:pt x="9378" y="21401"/>
                    <a:pt x="10092" y="19821"/>
                    <a:pt x="10717" y="17977"/>
                  </a:cubicBezTo>
                  <a:cubicBezTo>
                    <a:pt x="11342" y="16133"/>
                    <a:pt x="11877" y="14025"/>
                    <a:pt x="12591" y="12708"/>
                  </a:cubicBezTo>
                  <a:cubicBezTo>
                    <a:pt x="13305" y="11391"/>
                    <a:pt x="14198" y="10864"/>
                    <a:pt x="15715" y="12445"/>
                  </a:cubicBezTo>
                  <a:cubicBezTo>
                    <a:pt x="17233" y="14025"/>
                    <a:pt x="19375" y="17713"/>
                    <a:pt x="21517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4851660" y="4290020"/>
              <a:ext cx="130098" cy="20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137" fill="norm" stroke="1" extrusionOk="0">
                  <a:moveTo>
                    <a:pt x="17406" y="4110"/>
                  </a:moveTo>
                  <a:cubicBezTo>
                    <a:pt x="17069" y="3041"/>
                    <a:pt x="16731" y="1971"/>
                    <a:pt x="14875" y="1116"/>
                  </a:cubicBezTo>
                  <a:cubicBezTo>
                    <a:pt x="13019" y="261"/>
                    <a:pt x="9644" y="-381"/>
                    <a:pt x="6775" y="261"/>
                  </a:cubicBezTo>
                  <a:cubicBezTo>
                    <a:pt x="3906" y="902"/>
                    <a:pt x="1544" y="2827"/>
                    <a:pt x="531" y="4324"/>
                  </a:cubicBezTo>
                  <a:cubicBezTo>
                    <a:pt x="-481" y="5821"/>
                    <a:pt x="-144" y="6890"/>
                    <a:pt x="2388" y="8494"/>
                  </a:cubicBezTo>
                  <a:cubicBezTo>
                    <a:pt x="4919" y="10098"/>
                    <a:pt x="9644" y="12237"/>
                    <a:pt x="13019" y="13734"/>
                  </a:cubicBezTo>
                  <a:cubicBezTo>
                    <a:pt x="16394" y="15231"/>
                    <a:pt x="18419" y="16086"/>
                    <a:pt x="19600" y="17049"/>
                  </a:cubicBezTo>
                  <a:cubicBezTo>
                    <a:pt x="20781" y="18011"/>
                    <a:pt x="21119" y="19080"/>
                    <a:pt x="20275" y="19829"/>
                  </a:cubicBezTo>
                  <a:cubicBezTo>
                    <a:pt x="19431" y="20577"/>
                    <a:pt x="17406" y="21005"/>
                    <a:pt x="15550" y="21112"/>
                  </a:cubicBezTo>
                  <a:cubicBezTo>
                    <a:pt x="13694" y="21219"/>
                    <a:pt x="12006" y="21005"/>
                    <a:pt x="11838" y="20043"/>
                  </a:cubicBezTo>
                  <a:cubicBezTo>
                    <a:pt x="11669" y="19080"/>
                    <a:pt x="13019" y="17369"/>
                    <a:pt x="14369" y="15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5013332" y="4343404"/>
              <a:ext cx="176095" cy="14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53" fill="norm" stroke="1" extrusionOk="0">
                  <a:moveTo>
                    <a:pt x="13679" y="6480"/>
                  </a:moveTo>
                  <a:cubicBezTo>
                    <a:pt x="13936" y="4628"/>
                    <a:pt x="14193" y="2777"/>
                    <a:pt x="13550" y="1542"/>
                  </a:cubicBezTo>
                  <a:cubicBezTo>
                    <a:pt x="12907" y="308"/>
                    <a:pt x="11364" y="-309"/>
                    <a:pt x="9436" y="154"/>
                  </a:cubicBezTo>
                  <a:cubicBezTo>
                    <a:pt x="7507" y="617"/>
                    <a:pt x="5193" y="2160"/>
                    <a:pt x="3393" y="5400"/>
                  </a:cubicBezTo>
                  <a:cubicBezTo>
                    <a:pt x="1593" y="8640"/>
                    <a:pt x="307" y="13577"/>
                    <a:pt x="50" y="16662"/>
                  </a:cubicBezTo>
                  <a:cubicBezTo>
                    <a:pt x="-207" y="19748"/>
                    <a:pt x="564" y="20982"/>
                    <a:pt x="1593" y="21137"/>
                  </a:cubicBezTo>
                  <a:cubicBezTo>
                    <a:pt x="2622" y="21291"/>
                    <a:pt x="3907" y="20365"/>
                    <a:pt x="5322" y="18360"/>
                  </a:cubicBezTo>
                  <a:cubicBezTo>
                    <a:pt x="6736" y="16354"/>
                    <a:pt x="8279" y="13268"/>
                    <a:pt x="9564" y="10645"/>
                  </a:cubicBezTo>
                  <a:cubicBezTo>
                    <a:pt x="10850" y="8022"/>
                    <a:pt x="11879" y="5862"/>
                    <a:pt x="12522" y="6017"/>
                  </a:cubicBezTo>
                  <a:cubicBezTo>
                    <a:pt x="13164" y="6171"/>
                    <a:pt x="13422" y="8640"/>
                    <a:pt x="13807" y="10954"/>
                  </a:cubicBezTo>
                  <a:cubicBezTo>
                    <a:pt x="14193" y="13268"/>
                    <a:pt x="14707" y="15428"/>
                    <a:pt x="15479" y="16971"/>
                  </a:cubicBezTo>
                  <a:cubicBezTo>
                    <a:pt x="16250" y="18514"/>
                    <a:pt x="17279" y="19440"/>
                    <a:pt x="18307" y="18977"/>
                  </a:cubicBezTo>
                  <a:cubicBezTo>
                    <a:pt x="19336" y="18514"/>
                    <a:pt x="20364" y="16662"/>
                    <a:pt x="21393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5209417" y="4351467"/>
              <a:ext cx="150955" cy="14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06" fill="norm" stroke="1" extrusionOk="0">
                  <a:moveTo>
                    <a:pt x="1667" y="3453"/>
                  </a:moveTo>
                  <a:cubicBezTo>
                    <a:pt x="1667" y="8390"/>
                    <a:pt x="1667" y="13327"/>
                    <a:pt x="1367" y="16567"/>
                  </a:cubicBezTo>
                  <a:cubicBezTo>
                    <a:pt x="1067" y="19807"/>
                    <a:pt x="467" y="21350"/>
                    <a:pt x="167" y="21196"/>
                  </a:cubicBezTo>
                  <a:cubicBezTo>
                    <a:pt x="-133" y="21041"/>
                    <a:pt x="-133" y="19190"/>
                    <a:pt x="1067" y="15950"/>
                  </a:cubicBezTo>
                  <a:cubicBezTo>
                    <a:pt x="2267" y="12710"/>
                    <a:pt x="4667" y="8081"/>
                    <a:pt x="6617" y="5459"/>
                  </a:cubicBezTo>
                  <a:cubicBezTo>
                    <a:pt x="8567" y="2836"/>
                    <a:pt x="10067" y="2219"/>
                    <a:pt x="11117" y="2681"/>
                  </a:cubicBezTo>
                  <a:cubicBezTo>
                    <a:pt x="12167" y="3144"/>
                    <a:pt x="12767" y="4687"/>
                    <a:pt x="12917" y="6230"/>
                  </a:cubicBezTo>
                  <a:cubicBezTo>
                    <a:pt x="13067" y="7773"/>
                    <a:pt x="12767" y="9316"/>
                    <a:pt x="12317" y="11013"/>
                  </a:cubicBezTo>
                  <a:cubicBezTo>
                    <a:pt x="11867" y="12710"/>
                    <a:pt x="11267" y="14561"/>
                    <a:pt x="11267" y="14561"/>
                  </a:cubicBezTo>
                  <a:cubicBezTo>
                    <a:pt x="11267" y="14561"/>
                    <a:pt x="11867" y="12710"/>
                    <a:pt x="12917" y="10241"/>
                  </a:cubicBezTo>
                  <a:cubicBezTo>
                    <a:pt x="13967" y="7773"/>
                    <a:pt x="15467" y="4687"/>
                    <a:pt x="16967" y="2681"/>
                  </a:cubicBezTo>
                  <a:cubicBezTo>
                    <a:pt x="18467" y="676"/>
                    <a:pt x="19967" y="-250"/>
                    <a:pt x="20717" y="59"/>
                  </a:cubicBezTo>
                  <a:cubicBezTo>
                    <a:pt x="21467" y="367"/>
                    <a:pt x="21467" y="1910"/>
                    <a:pt x="21317" y="4224"/>
                  </a:cubicBezTo>
                  <a:cubicBezTo>
                    <a:pt x="21167" y="6539"/>
                    <a:pt x="20867" y="9624"/>
                    <a:pt x="20717" y="11939"/>
                  </a:cubicBezTo>
                  <a:cubicBezTo>
                    <a:pt x="20567" y="14253"/>
                    <a:pt x="20567" y="15796"/>
                    <a:pt x="20567" y="16567"/>
                  </a:cubicBezTo>
                  <a:cubicBezTo>
                    <a:pt x="20567" y="17339"/>
                    <a:pt x="20567" y="17339"/>
                    <a:pt x="20567" y="17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5374554" y="4262577"/>
              <a:ext cx="173053" cy="42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16" fill="norm" stroke="1" extrusionOk="0">
                  <a:moveTo>
                    <a:pt x="9910" y="4425"/>
                  </a:moveTo>
                  <a:cubicBezTo>
                    <a:pt x="8367" y="6252"/>
                    <a:pt x="6824" y="8079"/>
                    <a:pt x="5410" y="10712"/>
                  </a:cubicBezTo>
                  <a:cubicBezTo>
                    <a:pt x="3995" y="13345"/>
                    <a:pt x="2710" y="16784"/>
                    <a:pt x="1810" y="18825"/>
                  </a:cubicBezTo>
                  <a:cubicBezTo>
                    <a:pt x="910" y="20867"/>
                    <a:pt x="395" y="21512"/>
                    <a:pt x="138" y="21405"/>
                  </a:cubicBezTo>
                  <a:cubicBezTo>
                    <a:pt x="-119" y="21297"/>
                    <a:pt x="-119" y="20437"/>
                    <a:pt x="1038" y="18073"/>
                  </a:cubicBezTo>
                  <a:cubicBezTo>
                    <a:pt x="2195" y="15709"/>
                    <a:pt x="4510" y="11840"/>
                    <a:pt x="6824" y="8778"/>
                  </a:cubicBezTo>
                  <a:cubicBezTo>
                    <a:pt x="9138" y="5715"/>
                    <a:pt x="11452" y="3458"/>
                    <a:pt x="12995" y="2061"/>
                  </a:cubicBezTo>
                  <a:cubicBezTo>
                    <a:pt x="14538" y="664"/>
                    <a:pt x="15310" y="127"/>
                    <a:pt x="16338" y="19"/>
                  </a:cubicBezTo>
                  <a:cubicBezTo>
                    <a:pt x="17367" y="-88"/>
                    <a:pt x="18652" y="234"/>
                    <a:pt x="19681" y="1202"/>
                  </a:cubicBezTo>
                  <a:cubicBezTo>
                    <a:pt x="20710" y="2169"/>
                    <a:pt x="21481" y="3781"/>
                    <a:pt x="20710" y="5231"/>
                  </a:cubicBezTo>
                  <a:cubicBezTo>
                    <a:pt x="19938" y="6682"/>
                    <a:pt x="17624" y="7972"/>
                    <a:pt x="15567" y="8724"/>
                  </a:cubicBezTo>
                  <a:cubicBezTo>
                    <a:pt x="13510" y="9476"/>
                    <a:pt x="11710" y="9691"/>
                    <a:pt x="10295" y="9637"/>
                  </a:cubicBezTo>
                  <a:cubicBezTo>
                    <a:pt x="8881" y="9584"/>
                    <a:pt x="7852" y="9261"/>
                    <a:pt x="7467" y="8670"/>
                  </a:cubicBezTo>
                  <a:cubicBezTo>
                    <a:pt x="7081" y="8079"/>
                    <a:pt x="7338" y="7219"/>
                    <a:pt x="7595" y="6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5603730" y="4083050"/>
              <a:ext cx="301816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4360" y="0"/>
                  </a:moveTo>
                  <a:cubicBezTo>
                    <a:pt x="3913" y="2400"/>
                    <a:pt x="3466" y="4800"/>
                    <a:pt x="2721" y="7800"/>
                  </a:cubicBezTo>
                  <a:cubicBezTo>
                    <a:pt x="1977" y="10800"/>
                    <a:pt x="934" y="14400"/>
                    <a:pt x="412" y="16500"/>
                  </a:cubicBezTo>
                  <a:cubicBezTo>
                    <a:pt x="-109" y="18600"/>
                    <a:pt x="-109" y="19200"/>
                    <a:pt x="263" y="19380"/>
                  </a:cubicBezTo>
                  <a:cubicBezTo>
                    <a:pt x="636" y="19560"/>
                    <a:pt x="1381" y="19320"/>
                    <a:pt x="2796" y="17880"/>
                  </a:cubicBezTo>
                  <a:cubicBezTo>
                    <a:pt x="4211" y="16440"/>
                    <a:pt x="6297" y="13800"/>
                    <a:pt x="7563" y="12180"/>
                  </a:cubicBezTo>
                  <a:cubicBezTo>
                    <a:pt x="8829" y="10560"/>
                    <a:pt x="9276" y="9960"/>
                    <a:pt x="9052" y="9660"/>
                  </a:cubicBezTo>
                  <a:cubicBezTo>
                    <a:pt x="8829" y="9360"/>
                    <a:pt x="7935" y="9360"/>
                    <a:pt x="6967" y="10020"/>
                  </a:cubicBezTo>
                  <a:cubicBezTo>
                    <a:pt x="5999" y="10680"/>
                    <a:pt x="4956" y="12000"/>
                    <a:pt x="4285" y="13320"/>
                  </a:cubicBezTo>
                  <a:cubicBezTo>
                    <a:pt x="3615" y="14640"/>
                    <a:pt x="3317" y="15960"/>
                    <a:pt x="3243" y="16920"/>
                  </a:cubicBezTo>
                  <a:cubicBezTo>
                    <a:pt x="3168" y="17880"/>
                    <a:pt x="3317" y="18480"/>
                    <a:pt x="3913" y="18840"/>
                  </a:cubicBezTo>
                  <a:cubicBezTo>
                    <a:pt x="4509" y="19200"/>
                    <a:pt x="5552" y="19320"/>
                    <a:pt x="7712" y="18900"/>
                  </a:cubicBezTo>
                  <a:cubicBezTo>
                    <a:pt x="9872" y="18480"/>
                    <a:pt x="13149" y="17520"/>
                    <a:pt x="15532" y="16140"/>
                  </a:cubicBezTo>
                  <a:cubicBezTo>
                    <a:pt x="17916" y="14760"/>
                    <a:pt x="19405" y="12960"/>
                    <a:pt x="20150" y="11760"/>
                  </a:cubicBezTo>
                  <a:cubicBezTo>
                    <a:pt x="20895" y="10560"/>
                    <a:pt x="20895" y="9960"/>
                    <a:pt x="20448" y="9600"/>
                  </a:cubicBezTo>
                  <a:cubicBezTo>
                    <a:pt x="20001" y="9240"/>
                    <a:pt x="19108" y="9120"/>
                    <a:pt x="18437" y="9300"/>
                  </a:cubicBezTo>
                  <a:cubicBezTo>
                    <a:pt x="17767" y="9480"/>
                    <a:pt x="17320" y="9960"/>
                    <a:pt x="17320" y="10920"/>
                  </a:cubicBezTo>
                  <a:cubicBezTo>
                    <a:pt x="17320" y="11880"/>
                    <a:pt x="17767" y="13320"/>
                    <a:pt x="18586" y="14700"/>
                  </a:cubicBezTo>
                  <a:cubicBezTo>
                    <a:pt x="19405" y="16080"/>
                    <a:pt x="20597" y="17400"/>
                    <a:pt x="21044" y="18360"/>
                  </a:cubicBezTo>
                  <a:cubicBezTo>
                    <a:pt x="21491" y="19320"/>
                    <a:pt x="21193" y="19920"/>
                    <a:pt x="20001" y="20400"/>
                  </a:cubicBezTo>
                  <a:cubicBezTo>
                    <a:pt x="18810" y="20880"/>
                    <a:pt x="16724" y="21240"/>
                    <a:pt x="146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6396585" y="4167716"/>
              <a:ext cx="545442" cy="26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89" fill="norm" stroke="1" extrusionOk="0">
                  <a:moveTo>
                    <a:pt x="6253" y="9086"/>
                  </a:moveTo>
                  <a:cubicBezTo>
                    <a:pt x="5751" y="7714"/>
                    <a:pt x="5248" y="6343"/>
                    <a:pt x="4788" y="5657"/>
                  </a:cubicBezTo>
                  <a:cubicBezTo>
                    <a:pt x="4327" y="4971"/>
                    <a:pt x="3909" y="4971"/>
                    <a:pt x="3114" y="6943"/>
                  </a:cubicBezTo>
                  <a:cubicBezTo>
                    <a:pt x="2318" y="8914"/>
                    <a:pt x="1146" y="12857"/>
                    <a:pt x="560" y="15343"/>
                  </a:cubicBezTo>
                  <a:cubicBezTo>
                    <a:pt x="-26" y="17829"/>
                    <a:pt x="-26" y="18857"/>
                    <a:pt x="16" y="19800"/>
                  </a:cubicBezTo>
                  <a:cubicBezTo>
                    <a:pt x="58" y="20743"/>
                    <a:pt x="141" y="21600"/>
                    <a:pt x="811" y="21343"/>
                  </a:cubicBezTo>
                  <a:cubicBezTo>
                    <a:pt x="1481" y="21086"/>
                    <a:pt x="2737" y="19714"/>
                    <a:pt x="3574" y="18086"/>
                  </a:cubicBezTo>
                  <a:cubicBezTo>
                    <a:pt x="4411" y="16457"/>
                    <a:pt x="4830" y="14571"/>
                    <a:pt x="5081" y="13200"/>
                  </a:cubicBezTo>
                  <a:cubicBezTo>
                    <a:pt x="5332" y="11829"/>
                    <a:pt x="5416" y="10971"/>
                    <a:pt x="5458" y="11057"/>
                  </a:cubicBezTo>
                  <a:cubicBezTo>
                    <a:pt x="5500" y="11143"/>
                    <a:pt x="5500" y="12171"/>
                    <a:pt x="5500" y="13457"/>
                  </a:cubicBezTo>
                  <a:cubicBezTo>
                    <a:pt x="5500" y="14743"/>
                    <a:pt x="5500" y="16286"/>
                    <a:pt x="5625" y="17400"/>
                  </a:cubicBezTo>
                  <a:cubicBezTo>
                    <a:pt x="5751" y="18514"/>
                    <a:pt x="6002" y="19200"/>
                    <a:pt x="6337" y="19371"/>
                  </a:cubicBezTo>
                  <a:cubicBezTo>
                    <a:pt x="6672" y="19543"/>
                    <a:pt x="7090" y="19200"/>
                    <a:pt x="7718" y="17143"/>
                  </a:cubicBezTo>
                  <a:cubicBezTo>
                    <a:pt x="8346" y="15086"/>
                    <a:pt x="9183" y="11314"/>
                    <a:pt x="9644" y="8400"/>
                  </a:cubicBezTo>
                  <a:cubicBezTo>
                    <a:pt x="10104" y="5486"/>
                    <a:pt x="10188" y="3429"/>
                    <a:pt x="10104" y="2057"/>
                  </a:cubicBezTo>
                  <a:cubicBezTo>
                    <a:pt x="10021" y="686"/>
                    <a:pt x="9769" y="0"/>
                    <a:pt x="9518" y="0"/>
                  </a:cubicBezTo>
                  <a:cubicBezTo>
                    <a:pt x="9267" y="0"/>
                    <a:pt x="9016" y="686"/>
                    <a:pt x="9100" y="1200"/>
                  </a:cubicBezTo>
                  <a:cubicBezTo>
                    <a:pt x="9183" y="1714"/>
                    <a:pt x="9602" y="2057"/>
                    <a:pt x="10230" y="2657"/>
                  </a:cubicBezTo>
                  <a:cubicBezTo>
                    <a:pt x="10858" y="3257"/>
                    <a:pt x="11695" y="4114"/>
                    <a:pt x="12155" y="5400"/>
                  </a:cubicBezTo>
                  <a:cubicBezTo>
                    <a:pt x="12616" y="6686"/>
                    <a:pt x="12700" y="8400"/>
                    <a:pt x="12490" y="10200"/>
                  </a:cubicBezTo>
                  <a:cubicBezTo>
                    <a:pt x="12281" y="12000"/>
                    <a:pt x="11779" y="13886"/>
                    <a:pt x="11569" y="15257"/>
                  </a:cubicBezTo>
                  <a:cubicBezTo>
                    <a:pt x="11360" y="16629"/>
                    <a:pt x="11444" y="17486"/>
                    <a:pt x="11695" y="18000"/>
                  </a:cubicBezTo>
                  <a:cubicBezTo>
                    <a:pt x="11946" y="18514"/>
                    <a:pt x="12365" y="18686"/>
                    <a:pt x="12993" y="18257"/>
                  </a:cubicBezTo>
                  <a:cubicBezTo>
                    <a:pt x="13621" y="17829"/>
                    <a:pt x="14458" y="16800"/>
                    <a:pt x="15462" y="14829"/>
                  </a:cubicBezTo>
                  <a:cubicBezTo>
                    <a:pt x="16467" y="12857"/>
                    <a:pt x="17639" y="9943"/>
                    <a:pt x="18267" y="7971"/>
                  </a:cubicBezTo>
                  <a:cubicBezTo>
                    <a:pt x="18895" y="6000"/>
                    <a:pt x="18979" y="4971"/>
                    <a:pt x="18811" y="4457"/>
                  </a:cubicBezTo>
                  <a:cubicBezTo>
                    <a:pt x="18644" y="3943"/>
                    <a:pt x="18225" y="3943"/>
                    <a:pt x="17723" y="4629"/>
                  </a:cubicBezTo>
                  <a:cubicBezTo>
                    <a:pt x="17221" y="5314"/>
                    <a:pt x="16634" y="6686"/>
                    <a:pt x="16174" y="8657"/>
                  </a:cubicBezTo>
                  <a:cubicBezTo>
                    <a:pt x="15714" y="10629"/>
                    <a:pt x="15379" y="13200"/>
                    <a:pt x="15630" y="14914"/>
                  </a:cubicBezTo>
                  <a:cubicBezTo>
                    <a:pt x="15881" y="16629"/>
                    <a:pt x="16718" y="17486"/>
                    <a:pt x="17807" y="17829"/>
                  </a:cubicBezTo>
                  <a:cubicBezTo>
                    <a:pt x="18895" y="18171"/>
                    <a:pt x="20234" y="18000"/>
                    <a:pt x="21574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7435444" y="4177755"/>
              <a:ext cx="95545" cy="22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217" fill="norm" stroke="1" extrusionOk="0">
                  <a:moveTo>
                    <a:pt x="16600" y="3585"/>
                  </a:moveTo>
                  <a:cubicBezTo>
                    <a:pt x="16600" y="2603"/>
                    <a:pt x="16600" y="1621"/>
                    <a:pt x="15250" y="934"/>
                  </a:cubicBezTo>
                  <a:cubicBezTo>
                    <a:pt x="13900" y="247"/>
                    <a:pt x="11200" y="-146"/>
                    <a:pt x="8725" y="50"/>
                  </a:cubicBezTo>
                  <a:cubicBezTo>
                    <a:pt x="6250" y="247"/>
                    <a:pt x="4000" y="1032"/>
                    <a:pt x="2200" y="2309"/>
                  </a:cubicBezTo>
                  <a:cubicBezTo>
                    <a:pt x="400" y="3585"/>
                    <a:pt x="-950" y="5352"/>
                    <a:pt x="850" y="7414"/>
                  </a:cubicBezTo>
                  <a:cubicBezTo>
                    <a:pt x="2650" y="9476"/>
                    <a:pt x="7600" y="11832"/>
                    <a:pt x="11425" y="13599"/>
                  </a:cubicBezTo>
                  <a:cubicBezTo>
                    <a:pt x="15250" y="15367"/>
                    <a:pt x="17950" y="16545"/>
                    <a:pt x="19300" y="17625"/>
                  </a:cubicBezTo>
                  <a:cubicBezTo>
                    <a:pt x="20650" y="18705"/>
                    <a:pt x="20650" y="19687"/>
                    <a:pt x="19300" y="20374"/>
                  </a:cubicBezTo>
                  <a:cubicBezTo>
                    <a:pt x="17950" y="21061"/>
                    <a:pt x="15250" y="21454"/>
                    <a:pt x="12325" y="21061"/>
                  </a:cubicBezTo>
                  <a:cubicBezTo>
                    <a:pt x="9400" y="20669"/>
                    <a:pt x="6250" y="19490"/>
                    <a:pt x="4675" y="18607"/>
                  </a:cubicBezTo>
                  <a:cubicBezTo>
                    <a:pt x="3100" y="17723"/>
                    <a:pt x="3100" y="17134"/>
                    <a:pt x="310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7621476" y="427355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7626603" y="4163154"/>
              <a:ext cx="13924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297" fill="norm" stroke="1" extrusionOk="0">
                  <a:moveTo>
                    <a:pt x="11040" y="20297"/>
                  </a:moveTo>
                  <a:cubicBezTo>
                    <a:pt x="4868" y="11040"/>
                    <a:pt x="-1303" y="1783"/>
                    <a:pt x="240" y="240"/>
                  </a:cubicBezTo>
                  <a:cubicBezTo>
                    <a:pt x="1783" y="-1303"/>
                    <a:pt x="11040" y="4868"/>
                    <a:pt x="20297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7708218" y="4210050"/>
              <a:ext cx="183385" cy="16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37" fill="norm" stroke="1" extrusionOk="0">
                  <a:moveTo>
                    <a:pt x="250" y="0"/>
                  </a:moveTo>
                  <a:cubicBezTo>
                    <a:pt x="1232" y="4478"/>
                    <a:pt x="2214" y="8956"/>
                    <a:pt x="2704" y="12380"/>
                  </a:cubicBezTo>
                  <a:cubicBezTo>
                    <a:pt x="3195" y="15805"/>
                    <a:pt x="3195" y="18176"/>
                    <a:pt x="2582" y="19624"/>
                  </a:cubicBezTo>
                  <a:cubicBezTo>
                    <a:pt x="1968" y="21073"/>
                    <a:pt x="741" y="21600"/>
                    <a:pt x="250" y="20678"/>
                  </a:cubicBezTo>
                  <a:cubicBezTo>
                    <a:pt x="-241" y="19756"/>
                    <a:pt x="4" y="17385"/>
                    <a:pt x="864" y="14620"/>
                  </a:cubicBezTo>
                  <a:cubicBezTo>
                    <a:pt x="1723" y="11854"/>
                    <a:pt x="3195" y="8693"/>
                    <a:pt x="4423" y="6717"/>
                  </a:cubicBezTo>
                  <a:cubicBezTo>
                    <a:pt x="5650" y="4741"/>
                    <a:pt x="6632" y="3951"/>
                    <a:pt x="7491" y="4083"/>
                  </a:cubicBezTo>
                  <a:cubicBezTo>
                    <a:pt x="8350" y="4215"/>
                    <a:pt x="9086" y="5268"/>
                    <a:pt x="9577" y="6454"/>
                  </a:cubicBezTo>
                  <a:cubicBezTo>
                    <a:pt x="10068" y="7639"/>
                    <a:pt x="10314" y="8956"/>
                    <a:pt x="10314" y="10273"/>
                  </a:cubicBezTo>
                  <a:cubicBezTo>
                    <a:pt x="10314" y="11590"/>
                    <a:pt x="10068" y="12907"/>
                    <a:pt x="10068" y="12776"/>
                  </a:cubicBezTo>
                  <a:cubicBezTo>
                    <a:pt x="10068" y="12644"/>
                    <a:pt x="10314" y="11063"/>
                    <a:pt x="11295" y="9088"/>
                  </a:cubicBezTo>
                  <a:cubicBezTo>
                    <a:pt x="12277" y="7112"/>
                    <a:pt x="13995" y="4741"/>
                    <a:pt x="15714" y="3293"/>
                  </a:cubicBezTo>
                  <a:cubicBezTo>
                    <a:pt x="17432" y="1844"/>
                    <a:pt x="19150" y="1317"/>
                    <a:pt x="20132" y="2239"/>
                  </a:cubicBezTo>
                  <a:cubicBezTo>
                    <a:pt x="21114" y="3161"/>
                    <a:pt x="21359" y="5532"/>
                    <a:pt x="21236" y="8034"/>
                  </a:cubicBezTo>
                  <a:cubicBezTo>
                    <a:pt x="21114" y="10537"/>
                    <a:pt x="20623" y="13171"/>
                    <a:pt x="20254" y="15146"/>
                  </a:cubicBezTo>
                  <a:cubicBezTo>
                    <a:pt x="19886" y="17122"/>
                    <a:pt x="19641" y="18439"/>
                    <a:pt x="19518" y="19098"/>
                  </a:cubicBezTo>
                  <a:cubicBezTo>
                    <a:pt x="19395" y="19756"/>
                    <a:pt x="19395" y="19756"/>
                    <a:pt x="19395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7964376" y="421639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7989776" y="409575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8085026" y="3924300"/>
              <a:ext cx="254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364"/>
                    <a:pt x="18000" y="8727"/>
                    <a:pt x="14400" y="12327"/>
                  </a:cubicBezTo>
                  <a:cubicBezTo>
                    <a:pt x="10800" y="15927"/>
                    <a:pt x="5400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8139659" y="4184641"/>
              <a:ext cx="135868" cy="13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64" fill="norm" stroke="1" extrusionOk="0">
                  <a:moveTo>
                    <a:pt x="14353" y="6076"/>
                  </a:moveTo>
                  <a:cubicBezTo>
                    <a:pt x="13688" y="4389"/>
                    <a:pt x="13023" y="2701"/>
                    <a:pt x="11860" y="1520"/>
                  </a:cubicBezTo>
                  <a:cubicBezTo>
                    <a:pt x="10697" y="339"/>
                    <a:pt x="9036" y="-336"/>
                    <a:pt x="7540" y="170"/>
                  </a:cubicBezTo>
                  <a:cubicBezTo>
                    <a:pt x="6045" y="676"/>
                    <a:pt x="4716" y="2364"/>
                    <a:pt x="3386" y="5233"/>
                  </a:cubicBezTo>
                  <a:cubicBezTo>
                    <a:pt x="2057" y="8101"/>
                    <a:pt x="728" y="12151"/>
                    <a:pt x="229" y="15020"/>
                  </a:cubicBezTo>
                  <a:cubicBezTo>
                    <a:pt x="-269" y="17889"/>
                    <a:pt x="63" y="19576"/>
                    <a:pt x="1060" y="20083"/>
                  </a:cubicBezTo>
                  <a:cubicBezTo>
                    <a:pt x="2057" y="20589"/>
                    <a:pt x="3719" y="19914"/>
                    <a:pt x="5048" y="18901"/>
                  </a:cubicBezTo>
                  <a:cubicBezTo>
                    <a:pt x="6377" y="17889"/>
                    <a:pt x="7374" y="16539"/>
                    <a:pt x="8703" y="14683"/>
                  </a:cubicBezTo>
                  <a:cubicBezTo>
                    <a:pt x="10033" y="12826"/>
                    <a:pt x="11694" y="10464"/>
                    <a:pt x="12525" y="10295"/>
                  </a:cubicBezTo>
                  <a:cubicBezTo>
                    <a:pt x="13356" y="10126"/>
                    <a:pt x="13356" y="12151"/>
                    <a:pt x="13854" y="14345"/>
                  </a:cubicBezTo>
                  <a:cubicBezTo>
                    <a:pt x="14353" y="16539"/>
                    <a:pt x="15349" y="18901"/>
                    <a:pt x="16679" y="20083"/>
                  </a:cubicBezTo>
                  <a:cubicBezTo>
                    <a:pt x="18008" y="21264"/>
                    <a:pt x="19669" y="21264"/>
                    <a:pt x="21331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8300926" y="4064000"/>
              <a:ext cx="165101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1154"/>
                  </a:moveTo>
                  <a:cubicBezTo>
                    <a:pt x="1385" y="11331"/>
                    <a:pt x="2769" y="11508"/>
                    <a:pt x="4154" y="12570"/>
                  </a:cubicBezTo>
                  <a:cubicBezTo>
                    <a:pt x="5538" y="13633"/>
                    <a:pt x="6923" y="15580"/>
                    <a:pt x="7754" y="16997"/>
                  </a:cubicBezTo>
                  <a:cubicBezTo>
                    <a:pt x="8585" y="18413"/>
                    <a:pt x="8862" y="19298"/>
                    <a:pt x="8585" y="20095"/>
                  </a:cubicBezTo>
                  <a:cubicBezTo>
                    <a:pt x="8308" y="20892"/>
                    <a:pt x="7477" y="21600"/>
                    <a:pt x="6923" y="21511"/>
                  </a:cubicBezTo>
                  <a:cubicBezTo>
                    <a:pt x="6369" y="21423"/>
                    <a:pt x="6092" y="20538"/>
                    <a:pt x="6231" y="18590"/>
                  </a:cubicBezTo>
                  <a:cubicBezTo>
                    <a:pt x="6369" y="16643"/>
                    <a:pt x="6923" y="13633"/>
                    <a:pt x="9554" y="10357"/>
                  </a:cubicBezTo>
                  <a:cubicBezTo>
                    <a:pt x="12185" y="7082"/>
                    <a:pt x="16892" y="3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8479734" y="3968750"/>
              <a:ext cx="162399" cy="56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45" fill="norm" stroke="1" extrusionOk="0">
                  <a:moveTo>
                    <a:pt x="7345" y="0"/>
                  </a:moveTo>
                  <a:cubicBezTo>
                    <a:pt x="5683" y="2355"/>
                    <a:pt x="4022" y="4710"/>
                    <a:pt x="2776" y="6577"/>
                  </a:cubicBezTo>
                  <a:cubicBezTo>
                    <a:pt x="1530" y="8445"/>
                    <a:pt x="699" y="9826"/>
                    <a:pt x="283" y="10719"/>
                  </a:cubicBezTo>
                  <a:cubicBezTo>
                    <a:pt x="-132" y="11612"/>
                    <a:pt x="-132" y="12018"/>
                    <a:pt x="560" y="12221"/>
                  </a:cubicBezTo>
                  <a:cubicBezTo>
                    <a:pt x="1253" y="12424"/>
                    <a:pt x="2637" y="12424"/>
                    <a:pt x="4160" y="12059"/>
                  </a:cubicBezTo>
                  <a:cubicBezTo>
                    <a:pt x="5683" y="11693"/>
                    <a:pt x="7345" y="10962"/>
                    <a:pt x="8314" y="10272"/>
                  </a:cubicBezTo>
                  <a:cubicBezTo>
                    <a:pt x="9283" y="9582"/>
                    <a:pt x="9560" y="8932"/>
                    <a:pt x="9422" y="8811"/>
                  </a:cubicBezTo>
                  <a:cubicBezTo>
                    <a:pt x="9283" y="8689"/>
                    <a:pt x="8730" y="9095"/>
                    <a:pt x="8314" y="9501"/>
                  </a:cubicBezTo>
                  <a:cubicBezTo>
                    <a:pt x="7899" y="9907"/>
                    <a:pt x="7622" y="10313"/>
                    <a:pt x="7899" y="10678"/>
                  </a:cubicBezTo>
                  <a:cubicBezTo>
                    <a:pt x="8176" y="11044"/>
                    <a:pt x="9006" y="11368"/>
                    <a:pt x="10114" y="11490"/>
                  </a:cubicBezTo>
                  <a:cubicBezTo>
                    <a:pt x="11222" y="11612"/>
                    <a:pt x="12606" y="11531"/>
                    <a:pt x="13853" y="11368"/>
                  </a:cubicBezTo>
                  <a:cubicBezTo>
                    <a:pt x="15099" y="11206"/>
                    <a:pt x="16206" y="10962"/>
                    <a:pt x="17176" y="10638"/>
                  </a:cubicBezTo>
                  <a:cubicBezTo>
                    <a:pt x="18145" y="10313"/>
                    <a:pt x="18976" y="9907"/>
                    <a:pt x="19391" y="9947"/>
                  </a:cubicBezTo>
                  <a:cubicBezTo>
                    <a:pt x="19806" y="9988"/>
                    <a:pt x="19806" y="10475"/>
                    <a:pt x="20222" y="11937"/>
                  </a:cubicBezTo>
                  <a:cubicBezTo>
                    <a:pt x="20637" y="13398"/>
                    <a:pt x="21468" y="15835"/>
                    <a:pt x="21191" y="17580"/>
                  </a:cubicBezTo>
                  <a:cubicBezTo>
                    <a:pt x="20914" y="19326"/>
                    <a:pt x="19530" y="20382"/>
                    <a:pt x="17037" y="20950"/>
                  </a:cubicBezTo>
                  <a:cubicBezTo>
                    <a:pt x="14545" y="21519"/>
                    <a:pt x="10945" y="21600"/>
                    <a:pt x="8591" y="21519"/>
                  </a:cubicBezTo>
                  <a:cubicBezTo>
                    <a:pt x="6237" y="21438"/>
                    <a:pt x="5130" y="21194"/>
                    <a:pt x="4022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9003659" y="4043889"/>
              <a:ext cx="188385" cy="30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530" fill="norm" stroke="1" extrusionOk="0">
                  <a:moveTo>
                    <a:pt x="16800" y="11658"/>
                  </a:moveTo>
                  <a:cubicBezTo>
                    <a:pt x="16800" y="10800"/>
                    <a:pt x="16800" y="9942"/>
                    <a:pt x="16200" y="9369"/>
                  </a:cubicBezTo>
                  <a:cubicBezTo>
                    <a:pt x="15600" y="8797"/>
                    <a:pt x="14400" y="8511"/>
                    <a:pt x="12120" y="8869"/>
                  </a:cubicBezTo>
                  <a:cubicBezTo>
                    <a:pt x="9840" y="9226"/>
                    <a:pt x="6480" y="10228"/>
                    <a:pt x="4200" y="11944"/>
                  </a:cubicBezTo>
                  <a:cubicBezTo>
                    <a:pt x="1920" y="13661"/>
                    <a:pt x="720" y="16093"/>
                    <a:pt x="240" y="17666"/>
                  </a:cubicBezTo>
                  <a:cubicBezTo>
                    <a:pt x="-240" y="19240"/>
                    <a:pt x="0" y="19955"/>
                    <a:pt x="960" y="20312"/>
                  </a:cubicBezTo>
                  <a:cubicBezTo>
                    <a:pt x="1920" y="20670"/>
                    <a:pt x="3600" y="20670"/>
                    <a:pt x="6000" y="19669"/>
                  </a:cubicBezTo>
                  <a:cubicBezTo>
                    <a:pt x="8400" y="18667"/>
                    <a:pt x="11520" y="16665"/>
                    <a:pt x="14040" y="13446"/>
                  </a:cubicBezTo>
                  <a:cubicBezTo>
                    <a:pt x="16560" y="10228"/>
                    <a:pt x="18480" y="5793"/>
                    <a:pt x="19680" y="3004"/>
                  </a:cubicBezTo>
                  <a:cubicBezTo>
                    <a:pt x="20880" y="214"/>
                    <a:pt x="21360" y="-930"/>
                    <a:pt x="21360" y="858"/>
                  </a:cubicBezTo>
                  <a:cubicBezTo>
                    <a:pt x="21360" y="2646"/>
                    <a:pt x="20880" y="7367"/>
                    <a:pt x="20400" y="10800"/>
                  </a:cubicBezTo>
                  <a:cubicBezTo>
                    <a:pt x="19920" y="14233"/>
                    <a:pt x="19440" y="16379"/>
                    <a:pt x="19200" y="17809"/>
                  </a:cubicBezTo>
                  <a:cubicBezTo>
                    <a:pt x="18960" y="19240"/>
                    <a:pt x="18960" y="19955"/>
                    <a:pt x="19080" y="20241"/>
                  </a:cubicBezTo>
                  <a:cubicBezTo>
                    <a:pt x="19200" y="20527"/>
                    <a:pt x="19440" y="20384"/>
                    <a:pt x="19680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9247076" y="4216400"/>
              <a:ext cx="31751" cy="8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4" fill="norm" stroke="1" extrusionOk="0">
                  <a:moveTo>
                    <a:pt x="21600" y="0"/>
                  </a:moveTo>
                  <a:cubicBezTo>
                    <a:pt x="20160" y="2571"/>
                    <a:pt x="18720" y="5143"/>
                    <a:pt x="15840" y="9257"/>
                  </a:cubicBezTo>
                  <a:cubicBezTo>
                    <a:pt x="12960" y="13371"/>
                    <a:pt x="8640" y="19029"/>
                    <a:pt x="5760" y="20314"/>
                  </a:cubicBezTo>
                  <a:cubicBezTo>
                    <a:pt x="2880" y="21600"/>
                    <a:pt x="1440" y="18514"/>
                    <a:pt x="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9253426" y="4112169"/>
              <a:ext cx="63501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720" y="11918"/>
                    <a:pt x="1440" y="3818"/>
                    <a:pt x="5040" y="1118"/>
                  </a:cubicBezTo>
                  <a:cubicBezTo>
                    <a:pt x="8640" y="-1582"/>
                    <a:pt x="151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9353894" y="4117715"/>
              <a:ext cx="83683" cy="22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96" fill="norm" stroke="1" extrusionOk="0">
                  <a:moveTo>
                    <a:pt x="21349" y="3387"/>
                  </a:moveTo>
                  <a:cubicBezTo>
                    <a:pt x="19189" y="2368"/>
                    <a:pt x="17029" y="1349"/>
                    <a:pt x="14329" y="738"/>
                  </a:cubicBezTo>
                  <a:cubicBezTo>
                    <a:pt x="11629" y="127"/>
                    <a:pt x="8389" y="-77"/>
                    <a:pt x="5419" y="25"/>
                  </a:cubicBezTo>
                  <a:cubicBezTo>
                    <a:pt x="2449" y="127"/>
                    <a:pt x="-251" y="534"/>
                    <a:pt x="19" y="2165"/>
                  </a:cubicBezTo>
                  <a:cubicBezTo>
                    <a:pt x="289" y="3795"/>
                    <a:pt x="3529" y="6648"/>
                    <a:pt x="7309" y="9500"/>
                  </a:cubicBezTo>
                  <a:cubicBezTo>
                    <a:pt x="11089" y="12353"/>
                    <a:pt x="15409" y="15206"/>
                    <a:pt x="17569" y="17142"/>
                  </a:cubicBezTo>
                  <a:cubicBezTo>
                    <a:pt x="19729" y="19078"/>
                    <a:pt x="19729" y="20097"/>
                    <a:pt x="17839" y="20708"/>
                  </a:cubicBezTo>
                  <a:cubicBezTo>
                    <a:pt x="15949" y="21319"/>
                    <a:pt x="12169" y="21523"/>
                    <a:pt x="9199" y="21319"/>
                  </a:cubicBezTo>
                  <a:cubicBezTo>
                    <a:pt x="6229" y="21115"/>
                    <a:pt x="4069" y="20504"/>
                    <a:pt x="3529" y="18670"/>
                  </a:cubicBezTo>
                  <a:cubicBezTo>
                    <a:pt x="2989" y="16836"/>
                    <a:pt x="4069" y="13780"/>
                    <a:pt x="5149" y="1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9535757" y="3968749"/>
              <a:ext cx="73270" cy="36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30" fill="norm" stroke="1" extrusionOk="0">
                  <a:moveTo>
                    <a:pt x="17660" y="0"/>
                  </a:moveTo>
                  <a:cubicBezTo>
                    <a:pt x="12106" y="4168"/>
                    <a:pt x="6552" y="8337"/>
                    <a:pt x="3466" y="11621"/>
                  </a:cubicBezTo>
                  <a:cubicBezTo>
                    <a:pt x="380" y="14905"/>
                    <a:pt x="-237" y="17305"/>
                    <a:pt x="72" y="18821"/>
                  </a:cubicBezTo>
                  <a:cubicBezTo>
                    <a:pt x="380" y="20337"/>
                    <a:pt x="1614" y="20968"/>
                    <a:pt x="4083" y="21284"/>
                  </a:cubicBezTo>
                  <a:cubicBezTo>
                    <a:pt x="6552" y="21600"/>
                    <a:pt x="10254" y="21600"/>
                    <a:pt x="13340" y="21347"/>
                  </a:cubicBezTo>
                  <a:cubicBezTo>
                    <a:pt x="16426" y="21095"/>
                    <a:pt x="18894" y="20589"/>
                    <a:pt x="21363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9482026" y="4140200"/>
              <a:ext cx="22225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84"/>
                    <a:pt x="6171" y="568"/>
                    <a:pt x="9051" y="2274"/>
                  </a:cubicBezTo>
                  <a:cubicBezTo>
                    <a:pt x="11931" y="3979"/>
                    <a:pt x="14606" y="7105"/>
                    <a:pt x="15943" y="10089"/>
                  </a:cubicBezTo>
                  <a:cubicBezTo>
                    <a:pt x="17280" y="13074"/>
                    <a:pt x="17280" y="15916"/>
                    <a:pt x="16869" y="18047"/>
                  </a:cubicBezTo>
                  <a:cubicBezTo>
                    <a:pt x="16457" y="20179"/>
                    <a:pt x="15634" y="21600"/>
                    <a:pt x="15120" y="21600"/>
                  </a:cubicBezTo>
                  <a:cubicBezTo>
                    <a:pt x="14606" y="21600"/>
                    <a:pt x="14400" y="20179"/>
                    <a:pt x="15531" y="16768"/>
                  </a:cubicBezTo>
                  <a:cubicBezTo>
                    <a:pt x="16663" y="13358"/>
                    <a:pt x="19131" y="7958"/>
                    <a:pt x="21600" y="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9761426" y="415290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9780476" y="408939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9838802" y="3949700"/>
              <a:ext cx="106270" cy="34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569" fill="norm" stroke="1" extrusionOk="0">
                  <a:moveTo>
                    <a:pt x="10985" y="0"/>
                  </a:moveTo>
                  <a:cubicBezTo>
                    <a:pt x="9739" y="3665"/>
                    <a:pt x="8492" y="7331"/>
                    <a:pt x="7246" y="10276"/>
                  </a:cubicBezTo>
                  <a:cubicBezTo>
                    <a:pt x="6000" y="13222"/>
                    <a:pt x="4754" y="15447"/>
                    <a:pt x="3716" y="16887"/>
                  </a:cubicBezTo>
                  <a:cubicBezTo>
                    <a:pt x="2677" y="18327"/>
                    <a:pt x="1846" y="18982"/>
                    <a:pt x="2054" y="18720"/>
                  </a:cubicBezTo>
                  <a:cubicBezTo>
                    <a:pt x="2262" y="18458"/>
                    <a:pt x="3508" y="17280"/>
                    <a:pt x="5585" y="16036"/>
                  </a:cubicBezTo>
                  <a:cubicBezTo>
                    <a:pt x="7662" y="14793"/>
                    <a:pt x="10569" y="13484"/>
                    <a:pt x="13062" y="12698"/>
                  </a:cubicBezTo>
                  <a:cubicBezTo>
                    <a:pt x="15554" y="11913"/>
                    <a:pt x="17631" y="11651"/>
                    <a:pt x="18877" y="11847"/>
                  </a:cubicBezTo>
                  <a:cubicBezTo>
                    <a:pt x="20123" y="12044"/>
                    <a:pt x="20539" y="12698"/>
                    <a:pt x="20746" y="13876"/>
                  </a:cubicBezTo>
                  <a:cubicBezTo>
                    <a:pt x="20954" y="15055"/>
                    <a:pt x="20954" y="16756"/>
                    <a:pt x="19916" y="18065"/>
                  </a:cubicBezTo>
                  <a:cubicBezTo>
                    <a:pt x="18877" y="19375"/>
                    <a:pt x="16800" y="20291"/>
                    <a:pt x="14723" y="20815"/>
                  </a:cubicBezTo>
                  <a:cubicBezTo>
                    <a:pt x="12646" y="21338"/>
                    <a:pt x="10569" y="21469"/>
                    <a:pt x="8285" y="21535"/>
                  </a:cubicBezTo>
                  <a:cubicBezTo>
                    <a:pt x="6000" y="21600"/>
                    <a:pt x="3508" y="21600"/>
                    <a:pt x="1846" y="21273"/>
                  </a:cubicBezTo>
                  <a:cubicBezTo>
                    <a:pt x="185" y="20945"/>
                    <a:pt x="-646" y="20291"/>
                    <a:pt x="600" y="19113"/>
                  </a:cubicBezTo>
                  <a:cubicBezTo>
                    <a:pt x="1846" y="17935"/>
                    <a:pt x="5169" y="16233"/>
                    <a:pt x="8492" y="14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9971827" y="3929518"/>
              <a:ext cx="588906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10" fill="norm" stroke="1" extrusionOk="0">
                  <a:moveTo>
                    <a:pt x="434" y="12486"/>
                  </a:moveTo>
                  <a:cubicBezTo>
                    <a:pt x="279" y="13909"/>
                    <a:pt x="124" y="15332"/>
                    <a:pt x="46" y="16625"/>
                  </a:cubicBezTo>
                  <a:cubicBezTo>
                    <a:pt x="-31" y="17918"/>
                    <a:pt x="-31" y="19083"/>
                    <a:pt x="201" y="19729"/>
                  </a:cubicBezTo>
                  <a:cubicBezTo>
                    <a:pt x="434" y="20376"/>
                    <a:pt x="898" y="20505"/>
                    <a:pt x="1324" y="20247"/>
                  </a:cubicBezTo>
                  <a:cubicBezTo>
                    <a:pt x="1750" y="19988"/>
                    <a:pt x="2137" y="19341"/>
                    <a:pt x="2446" y="18759"/>
                  </a:cubicBezTo>
                  <a:cubicBezTo>
                    <a:pt x="2756" y="18177"/>
                    <a:pt x="2988" y="17660"/>
                    <a:pt x="3027" y="17789"/>
                  </a:cubicBezTo>
                  <a:cubicBezTo>
                    <a:pt x="3066" y="17918"/>
                    <a:pt x="2911" y="18694"/>
                    <a:pt x="2872" y="19471"/>
                  </a:cubicBezTo>
                  <a:cubicBezTo>
                    <a:pt x="2834" y="20247"/>
                    <a:pt x="2911" y="21023"/>
                    <a:pt x="3143" y="21281"/>
                  </a:cubicBezTo>
                  <a:cubicBezTo>
                    <a:pt x="3375" y="21540"/>
                    <a:pt x="3763" y="21281"/>
                    <a:pt x="4575" y="19794"/>
                  </a:cubicBezTo>
                  <a:cubicBezTo>
                    <a:pt x="5388" y="18306"/>
                    <a:pt x="6627" y="15590"/>
                    <a:pt x="7672" y="12615"/>
                  </a:cubicBezTo>
                  <a:cubicBezTo>
                    <a:pt x="8717" y="9641"/>
                    <a:pt x="9569" y="6407"/>
                    <a:pt x="10072" y="4467"/>
                  </a:cubicBezTo>
                  <a:cubicBezTo>
                    <a:pt x="10575" y="2527"/>
                    <a:pt x="10730" y="1880"/>
                    <a:pt x="10769" y="1233"/>
                  </a:cubicBezTo>
                  <a:cubicBezTo>
                    <a:pt x="10808" y="587"/>
                    <a:pt x="10730" y="-60"/>
                    <a:pt x="10459" y="5"/>
                  </a:cubicBezTo>
                  <a:cubicBezTo>
                    <a:pt x="10188" y="69"/>
                    <a:pt x="9724" y="845"/>
                    <a:pt x="9027" y="2980"/>
                  </a:cubicBezTo>
                  <a:cubicBezTo>
                    <a:pt x="8330" y="5114"/>
                    <a:pt x="7401" y="8606"/>
                    <a:pt x="6821" y="11451"/>
                  </a:cubicBezTo>
                  <a:cubicBezTo>
                    <a:pt x="6240" y="14297"/>
                    <a:pt x="6008" y="16496"/>
                    <a:pt x="5969" y="17918"/>
                  </a:cubicBezTo>
                  <a:cubicBezTo>
                    <a:pt x="5930" y="19341"/>
                    <a:pt x="6085" y="19988"/>
                    <a:pt x="6395" y="20311"/>
                  </a:cubicBezTo>
                  <a:cubicBezTo>
                    <a:pt x="6704" y="20635"/>
                    <a:pt x="7169" y="20635"/>
                    <a:pt x="7634" y="19988"/>
                  </a:cubicBezTo>
                  <a:cubicBezTo>
                    <a:pt x="8098" y="19341"/>
                    <a:pt x="8563" y="18048"/>
                    <a:pt x="8640" y="16690"/>
                  </a:cubicBezTo>
                  <a:cubicBezTo>
                    <a:pt x="8717" y="15332"/>
                    <a:pt x="8408" y="13909"/>
                    <a:pt x="7866" y="13003"/>
                  </a:cubicBezTo>
                  <a:cubicBezTo>
                    <a:pt x="7324" y="12098"/>
                    <a:pt x="6550" y="11710"/>
                    <a:pt x="6356" y="11645"/>
                  </a:cubicBezTo>
                  <a:cubicBezTo>
                    <a:pt x="6163" y="11581"/>
                    <a:pt x="6550" y="11839"/>
                    <a:pt x="7363" y="12098"/>
                  </a:cubicBezTo>
                  <a:cubicBezTo>
                    <a:pt x="8175" y="12357"/>
                    <a:pt x="9414" y="12615"/>
                    <a:pt x="10459" y="12615"/>
                  </a:cubicBezTo>
                  <a:cubicBezTo>
                    <a:pt x="11504" y="12615"/>
                    <a:pt x="12356" y="12357"/>
                    <a:pt x="12898" y="11969"/>
                  </a:cubicBezTo>
                  <a:cubicBezTo>
                    <a:pt x="13440" y="11581"/>
                    <a:pt x="13672" y="11063"/>
                    <a:pt x="13556" y="10805"/>
                  </a:cubicBezTo>
                  <a:cubicBezTo>
                    <a:pt x="13440" y="10546"/>
                    <a:pt x="12975" y="10546"/>
                    <a:pt x="12550" y="10611"/>
                  </a:cubicBezTo>
                  <a:cubicBezTo>
                    <a:pt x="12124" y="10675"/>
                    <a:pt x="11737" y="10805"/>
                    <a:pt x="11311" y="11387"/>
                  </a:cubicBezTo>
                  <a:cubicBezTo>
                    <a:pt x="10885" y="11969"/>
                    <a:pt x="10421" y="13003"/>
                    <a:pt x="10111" y="13844"/>
                  </a:cubicBezTo>
                  <a:cubicBezTo>
                    <a:pt x="9801" y="14685"/>
                    <a:pt x="9646" y="15332"/>
                    <a:pt x="9569" y="16043"/>
                  </a:cubicBezTo>
                  <a:cubicBezTo>
                    <a:pt x="9492" y="16754"/>
                    <a:pt x="9492" y="17530"/>
                    <a:pt x="9685" y="18048"/>
                  </a:cubicBezTo>
                  <a:cubicBezTo>
                    <a:pt x="9879" y="18565"/>
                    <a:pt x="10266" y="18824"/>
                    <a:pt x="11040" y="18824"/>
                  </a:cubicBezTo>
                  <a:cubicBezTo>
                    <a:pt x="11814" y="18824"/>
                    <a:pt x="12975" y="18565"/>
                    <a:pt x="13750" y="18306"/>
                  </a:cubicBezTo>
                  <a:cubicBezTo>
                    <a:pt x="14524" y="18048"/>
                    <a:pt x="14911" y="17789"/>
                    <a:pt x="15259" y="17466"/>
                  </a:cubicBezTo>
                  <a:cubicBezTo>
                    <a:pt x="15608" y="17142"/>
                    <a:pt x="15917" y="16754"/>
                    <a:pt x="16034" y="16237"/>
                  </a:cubicBezTo>
                  <a:cubicBezTo>
                    <a:pt x="16150" y="15720"/>
                    <a:pt x="16072" y="15073"/>
                    <a:pt x="15840" y="14879"/>
                  </a:cubicBezTo>
                  <a:cubicBezTo>
                    <a:pt x="15608" y="14685"/>
                    <a:pt x="15221" y="14944"/>
                    <a:pt x="14950" y="15526"/>
                  </a:cubicBezTo>
                  <a:cubicBezTo>
                    <a:pt x="14679" y="16108"/>
                    <a:pt x="14524" y="17013"/>
                    <a:pt x="14485" y="17789"/>
                  </a:cubicBezTo>
                  <a:cubicBezTo>
                    <a:pt x="14446" y="18565"/>
                    <a:pt x="14524" y="19212"/>
                    <a:pt x="14795" y="19600"/>
                  </a:cubicBezTo>
                  <a:cubicBezTo>
                    <a:pt x="15066" y="19988"/>
                    <a:pt x="15530" y="20117"/>
                    <a:pt x="16266" y="19406"/>
                  </a:cubicBezTo>
                  <a:cubicBezTo>
                    <a:pt x="17001" y="18694"/>
                    <a:pt x="18008" y="17142"/>
                    <a:pt x="18859" y="15073"/>
                  </a:cubicBezTo>
                  <a:cubicBezTo>
                    <a:pt x="19711" y="13003"/>
                    <a:pt x="20408" y="10417"/>
                    <a:pt x="20834" y="8477"/>
                  </a:cubicBezTo>
                  <a:cubicBezTo>
                    <a:pt x="21259" y="6536"/>
                    <a:pt x="21414" y="5243"/>
                    <a:pt x="21492" y="4144"/>
                  </a:cubicBezTo>
                  <a:cubicBezTo>
                    <a:pt x="21569" y="3044"/>
                    <a:pt x="21569" y="2139"/>
                    <a:pt x="21375" y="1815"/>
                  </a:cubicBezTo>
                  <a:cubicBezTo>
                    <a:pt x="21182" y="1492"/>
                    <a:pt x="20795" y="1751"/>
                    <a:pt x="20292" y="3044"/>
                  </a:cubicBezTo>
                  <a:cubicBezTo>
                    <a:pt x="19788" y="4338"/>
                    <a:pt x="19169" y="6666"/>
                    <a:pt x="18588" y="9576"/>
                  </a:cubicBezTo>
                  <a:cubicBezTo>
                    <a:pt x="18008" y="12486"/>
                    <a:pt x="17466" y="15978"/>
                    <a:pt x="17234" y="18048"/>
                  </a:cubicBezTo>
                  <a:cubicBezTo>
                    <a:pt x="17001" y="20117"/>
                    <a:pt x="17079" y="20764"/>
                    <a:pt x="17156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8056947" y="4800600"/>
              <a:ext cx="358280" cy="19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05" fill="norm" stroke="1" extrusionOk="0">
                  <a:moveTo>
                    <a:pt x="6187" y="12542"/>
                  </a:moveTo>
                  <a:cubicBezTo>
                    <a:pt x="6187" y="11148"/>
                    <a:pt x="6187" y="9755"/>
                    <a:pt x="5936" y="8710"/>
                  </a:cubicBezTo>
                  <a:cubicBezTo>
                    <a:pt x="5685" y="7665"/>
                    <a:pt x="5183" y="6968"/>
                    <a:pt x="4178" y="7432"/>
                  </a:cubicBezTo>
                  <a:cubicBezTo>
                    <a:pt x="3173" y="7897"/>
                    <a:pt x="1666" y="9523"/>
                    <a:pt x="787" y="11613"/>
                  </a:cubicBezTo>
                  <a:cubicBezTo>
                    <a:pt x="-92" y="13703"/>
                    <a:pt x="-343" y="16258"/>
                    <a:pt x="599" y="18232"/>
                  </a:cubicBezTo>
                  <a:cubicBezTo>
                    <a:pt x="1541" y="20206"/>
                    <a:pt x="3676" y="21600"/>
                    <a:pt x="5497" y="21252"/>
                  </a:cubicBezTo>
                  <a:cubicBezTo>
                    <a:pt x="7317" y="20903"/>
                    <a:pt x="8824" y="18813"/>
                    <a:pt x="9327" y="16606"/>
                  </a:cubicBezTo>
                  <a:cubicBezTo>
                    <a:pt x="9829" y="14400"/>
                    <a:pt x="9327" y="12077"/>
                    <a:pt x="8573" y="10335"/>
                  </a:cubicBezTo>
                  <a:cubicBezTo>
                    <a:pt x="7820" y="8594"/>
                    <a:pt x="6815" y="7432"/>
                    <a:pt x="6627" y="7084"/>
                  </a:cubicBezTo>
                  <a:cubicBezTo>
                    <a:pt x="6438" y="6735"/>
                    <a:pt x="7066" y="7200"/>
                    <a:pt x="8071" y="7084"/>
                  </a:cubicBezTo>
                  <a:cubicBezTo>
                    <a:pt x="9076" y="6968"/>
                    <a:pt x="10457" y="6271"/>
                    <a:pt x="12152" y="6155"/>
                  </a:cubicBezTo>
                  <a:cubicBezTo>
                    <a:pt x="13848" y="6039"/>
                    <a:pt x="15857" y="6503"/>
                    <a:pt x="16987" y="7897"/>
                  </a:cubicBezTo>
                  <a:cubicBezTo>
                    <a:pt x="18117" y="9290"/>
                    <a:pt x="18369" y="11613"/>
                    <a:pt x="18243" y="13471"/>
                  </a:cubicBezTo>
                  <a:cubicBezTo>
                    <a:pt x="18117" y="15329"/>
                    <a:pt x="17615" y="16723"/>
                    <a:pt x="17050" y="17535"/>
                  </a:cubicBezTo>
                  <a:cubicBezTo>
                    <a:pt x="16485" y="18348"/>
                    <a:pt x="15857" y="18581"/>
                    <a:pt x="15417" y="18116"/>
                  </a:cubicBezTo>
                  <a:cubicBezTo>
                    <a:pt x="14978" y="17652"/>
                    <a:pt x="14727" y="16490"/>
                    <a:pt x="14915" y="14052"/>
                  </a:cubicBezTo>
                  <a:cubicBezTo>
                    <a:pt x="15104" y="11613"/>
                    <a:pt x="15731" y="7897"/>
                    <a:pt x="16862" y="5342"/>
                  </a:cubicBezTo>
                  <a:cubicBezTo>
                    <a:pt x="17992" y="2787"/>
                    <a:pt x="19624" y="1394"/>
                    <a:pt x="21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9105211" y="4787900"/>
              <a:ext cx="275216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663" y="9836"/>
                  </a:moveTo>
                  <a:cubicBezTo>
                    <a:pt x="663" y="8871"/>
                    <a:pt x="663" y="7907"/>
                    <a:pt x="746" y="8004"/>
                  </a:cubicBezTo>
                  <a:cubicBezTo>
                    <a:pt x="828" y="8100"/>
                    <a:pt x="993" y="9257"/>
                    <a:pt x="1076" y="11379"/>
                  </a:cubicBezTo>
                  <a:cubicBezTo>
                    <a:pt x="1158" y="13500"/>
                    <a:pt x="1158" y="16586"/>
                    <a:pt x="993" y="18611"/>
                  </a:cubicBezTo>
                  <a:cubicBezTo>
                    <a:pt x="828" y="20636"/>
                    <a:pt x="499" y="21600"/>
                    <a:pt x="251" y="21600"/>
                  </a:cubicBezTo>
                  <a:cubicBezTo>
                    <a:pt x="4" y="21600"/>
                    <a:pt x="-161" y="20636"/>
                    <a:pt x="251" y="18321"/>
                  </a:cubicBezTo>
                  <a:cubicBezTo>
                    <a:pt x="663" y="16007"/>
                    <a:pt x="1653" y="12343"/>
                    <a:pt x="2477" y="10125"/>
                  </a:cubicBezTo>
                  <a:cubicBezTo>
                    <a:pt x="3302" y="7907"/>
                    <a:pt x="3961" y="7136"/>
                    <a:pt x="4703" y="6654"/>
                  </a:cubicBezTo>
                  <a:cubicBezTo>
                    <a:pt x="5445" y="6171"/>
                    <a:pt x="6270" y="5979"/>
                    <a:pt x="6929" y="7039"/>
                  </a:cubicBezTo>
                  <a:cubicBezTo>
                    <a:pt x="7589" y="8100"/>
                    <a:pt x="8083" y="10414"/>
                    <a:pt x="8331" y="12054"/>
                  </a:cubicBezTo>
                  <a:cubicBezTo>
                    <a:pt x="8578" y="13693"/>
                    <a:pt x="8578" y="14657"/>
                    <a:pt x="9073" y="14946"/>
                  </a:cubicBezTo>
                  <a:cubicBezTo>
                    <a:pt x="9567" y="15236"/>
                    <a:pt x="10557" y="14850"/>
                    <a:pt x="11711" y="13886"/>
                  </a:cubicBezTo>
                  <a:cubicBezTo>
                    <a:pt x="12865" y="12921"/>
                    <a:pt x="14184" y="11379"/>
                    <a:pt x="15256" y="9932"/>
                  </a:cubicBezTo>
                  <a:cubicBezTo>
                    <a:pt x="16328" y="8486"/>
                    <a:pt x="17152" y="7136"/>
                    <a:pt x="17152" y="6654"/>
                  </a:cubicBezTo>
                  <a:cubicBezTo>
                    <a:pt x="17152" y="6171"/>
                    <a:pt x="16328" y="6557"/>
                    <a:pt x="15421" y="7618"/>
                  </a:cubicBezTo>
                  <a:cubicBezTo>
                    <a:pt x="14514" y="8679"/>
                    <a:pt x="13524" y="10414"/>
                    <a:pt x="12947" y="12054"/>
                  </a:cubicBezTo>
                  <a:cubicBezTo>
                    <a:pt x="12370" y="13693"/>
                    <a:pt x="12205" y="15236"/>
                    <a:pt x="12288" y="16489"/>
                  </a:cubicBezTo>
                  <a:cubicBezTo>
                    <a:pt x="12370" y="17743"/>
                    <a:pt x="12700" y="18707"/>
                    <a:pt x="13772" y="18900"/>
                  </a:cubicBezTo>
                  <a:cubicBezTo>
                    <a:pt x="14844" y="19093"/>
                    <a:pt x="16657" y="18514"/>
                    <a:pt x="17729" y="17068"/>
                  </a:cubicBezTo>
                  <a:cubicBezTo>
                    <a:pt x="18801" y="15621"/>
                    <a:pt x="19131" y="13307"/>
                    <a:pt x="19131" y="11668"/>
                  </a:cubicBezTo>
                  <a:cubicBezTo>
                    <a:pt x="19131" y="10029"/>
                    <a:pt x="18801" y="9064"/>
                    <a:pt x="19131" y="7232"/>
                  </a:cubicBezTo>
                  <a:cubicBezTo>
                    <a:pt x="19460" y="5400"/>
                    <a:pt x="20450" y="270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9378045" y="4629150"/>
              <a:ext cx="199232" cy="33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62" fill="norm" stroke="1" extrusionOk="0">
                  <a:moveTo>
                    <a:pt x="11728" y="0"/>
                  </a:moveTo>
                  <a:cubicBezTo>
                    <a:pt x="10603" y="413"/>
                    <a:pt x="9478" y="825"/>
                    <a:pt x="8578" y="2545"/>
                  </a:cubicBezTo>
                  <a:cubicBezTo>
                    <a:pt x="7678" y="4265"/>
                    <a:pt x="7003" y="7292"/>
                    <a:pt x="6553" y="10387"/>
                  </a:cubicBezTo>
                  <a:cubicBezTo>
                    <a:pt x="6103" y="13483"/>
                    <a:pt x="5878" y="16647"/>
                    <a:pt x="6103" y="18573"/>
                  </a:cubicBezTo>
                  <a:cubicBezTo>
                    <a:pt x="6328" y="20499"/>
                    <a:pt x="7003" y="21187"/>
                    <a:pt x="8016" y="21394"/>
                  </a:cubicBezTo>
                  <a:cubicBezTo>
                    <a:pt x="9028" y="21600"/>
                    <a:pt x="10378" y="21325"/>
                    <a:pt x="11616" y="20775"/>
                  </a:cubicBezTo>
                  <a:cubicBezTo>
                    <a:pt x="12853" y="20224"/>
                    <a:pt x="13978" y="19399"/>
                    <a:pt x="14540" y="18642"/>
                  </a:cubicBezTo>
                  <a:cubicBezTo>
                    <a:pt x="15103" y="17885"/>
                    <a:pt x="15103" y="17197"/>
                    <a:pt x="13978" y="16441"/>
                  </a:cubicBezTo>
                  <a:cubicBezTo>
                    <a:pt x="12853" y="15684"/>
                    <a:pt x="10603" y="14859"/>
                    <a:pt x="8915" y="14377"/>
                  </a:cubicBezTo>
                  <a:cubicBezTo>
                    <a:pt x="7228" y="13896"/>
                    <a:pt x="6103" y="13758"/>
                    <a:pt x="4528" y="13552"/>
                  </a:cubicBezTo>
                  <a:cubicBezTo>
                    <a:pt x="2953" y="13345"/>
                    <a:pt x="928" y="13070"/>
                    <a:pt x="253" y="12657"/>
                  </a:cubicBezTo>
                  <a:cubicBezTo>
                    <a:pt x="-422" y="12245"/>
                    <a:pt x="253" y="11694"/>
                    <a:pt x="2278" y="11144"/>
                  </a:cubicBezTo>
                  <a:cubicBezTo>
                    <a:pt x="4303" y="10594"/>
                    <a:pt x="7678" y="10043"/>
                    <a:pt x="11053" y="9906"/>
                  </a:cubicBezTo>
                  <a:cubicBezTo>
                    <a:pt x="14428" y="9768"/>
                    <a:pt x="17803" y="10043"/>
                    <a:pt x="21178" y="1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9602676" y="48831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214326" y="5779497"/>
              <a:ext cx="234951" cy="66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1168" y="9490"/>
                  </a:moveTo>
                  <a:cubicBezTo>
                    <a:pt x="1168" y="9076"/>
                    <a:pt x="1168" y="8662"/>
                    <a:pt x="1362" y="8697"/>
                  </a:cubicBezTo>
                  <a:cubicBezTo>
                    <a:pt x="1557" y="8731"/>
                    <a:pt x="1946" y="9214"/>
                    <a:pt x="1946" y="10594"/>
                  </a:cubicBezTo>
                  <a:cubicBezTo>
                    <a:pt x="1946" y="11975"/>
                    <a:pt x="1557" y="14252"/>
                    <a:pt x="1168" y="16115"/>
                  </a:cubicBezTo>
                  <a:cubicBezTo>
                    <a:pt x="778" y="17979"/>
                    <a:pt x="389" y="19428"/>
                    <a:pt x="195" y="20325"/>
                  </a:cubicBezTo>
                  <a:cubicBezTo>
                    <a:pt x="0" y="21222"/>
                    <a:pt x="0" y="21567"/>
                    <a:pt x="0" y="21567"/>
                  </a:cubicBezTo>
                  <a:cubicBezTo>
                    <a:pt x="0" y="21567"/>
                    <a:pt x="0" y="21222"/>
                    <a:pt x="486" y="19807"/>
                  </a:cubicBezTo>
                  <a:cubicBezTo>
                    <a:pt x="973" y="18393"/>
                    <a:pt x="1946" y="15908"/>
                    <a:pt x="3308" y="13458"/>
                  </a:cubicBezTo>
                  <a:cubicBezTo>
                    <a:pt x="4670" y="11009"/>
                    <a:pt x="6422" y="8593"/>
                    <a:pt x="8173" y="6488"/>
                  </a:cubicBezTo>
                  <a:cubicBezTo>
                    <a:pt x="9924" y="4384"/>
                    <a:pt x="11676" y="2589"/>
                    <a:pt x="12746" y="1485"/>
                  </a:cubicBezTo>
                  <a:cubicBezTo>
                    <a:pt x="13816" y="381"/>
                    <a:pt x="14205" y="-33"/>
                    <a:pt x="14692" y="2"/>
                  </a:cubicBezTo>
                  <a:cubicBezTo>
                    <a:pt x="15178" y="36"/>
                    <a:pt x="15762" y="519"/>
                    <a:pt x="16151" y="2003"/>
                  </a:cubicBezTo>
                  <a:cubicBezTo>
                    <a:pt x="16541" y="3486"/>
                    <a:pt x="16735" y="5971"/>
                    <a:pt x="17124" y="8386"/>
                  </a:cubicBezTo>
                  <a:cubicBezTo>
                    <a:pt x="17514" y="10802"/>
                    <a:pt x="18097" y="13148"/>
                    <a:pt x="18876" y="14735"/>
                  </a:cubicBezTo>
                  <a:cubicBezTo>
                    <a:pt x="19654" y="16322"/>
                    <a:pt x="20627" y="17150"/>
                    <a:pt x="21600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246076" y="6172200"/>
              <a:ext cx="2095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6800"/>
                    <a:pt x="5673" y="12000"/>
                    <a:pt x="9273" y="8400"/>
                  </a:cubicBezTo>
                  <a:cubicBezTo>
                    <a:pt x="12873" y="4800"/>
                    <a:pt x="1723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561277" y="6063725"/>
              <a:ext cx="114483" cy="24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59" fill="norm" stroke="1" extrusionOk="0">
                  <a:moveTo>
                    <a:pt x="13386" y="4555"/>
                  </a:moveTo>
                  <a:cubicBezTo>
                    <a:pt x="13386" y="3616"/>
                    <a:pt x="13386" y="2676"/>
                    <a:pt x="12797" y="1831"/>
                  </a:cubicBezTo>
                  <a:cubicBezTo>
                    <a:pt x="12208" y="986"/>
                    <a:pt x="11030" y="235"/>
                    <a:pt x="9459" y="47"/>
                  </a:cubicBezTo>
                  <a:cubicBezTo>
                    <a:pt x="7888" y="-141"/>
                    <a:pt x="5925" y="235"/>
                    <a:pt x="4157" y="1268"/>
                  </a:cubicBezTo>
                  <a:cubicBezTo>
                    <a:pt x="2390" y="2301"/>
                    <a:pt x="819" y="3991"/>
                    <a:pt x="230" y="5306"/>
                  </a:cubicBezTo>
                  <a:cubicBezTo>
                    <a:pt x="-359" y="6621"/>
                    <a:pt x="34" y="7560"/>
                    <a:pt x="3176" y="9062"/>
                  </a:cubicBezTo>
                  <a:cubicBezTo>
                    <a:pt x="6317" y="10565"/>
                    <a:pt x="12208" y="12631"/>
                    <a:pt x="15939" y="14603"/>
                  </a:cubicBezTo>
                  <a:cubicBezTo>
                    <a:pt x="19670" y="16576"/>
                    <a:pt x="21241" y="18454"/>
                    <a:pt x="21241" y="19675"/>
                  </a:cubicBezTo>
                  <a:cubicBezTo>
                    <a:pt x="21241" y="20896"/>
                    <a:pt x="19670" y="21459"/>
                    <a:pt x="16921" y="21459"/>
                  </a:cubicBezTo>
                  <a:cubicBezTo>
                    <a:pt x="14172" y="21459"/>
                    <a:pt x="10245" y="20896"/>
                    <a:pt x="6317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747726" y="6045204"/>
              <a:ext cx="82551" cy="23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5207"/>
                  </a:moveTo>
                  <a:cubicBezTo>
                    <a:pt x="20492" y="4243"/>
                    <a:pt x="19385" y="3278"/>
                    <a:pt x="18554" y="2314"/>
                  </a:cubicBezTo>
                  <a:cubicBezTo>
                    <a:pt x="17723" y="1350"/>
                    <a:pt x="17169" y="386"/>
                    <a:pt x="15508" y="96"/>
                  </a:cubicBezTo>
                  <a:cubicBezTo>
                    <a:pt x="13846" y="-193"/>
                    <a:pt x="11077" y="193"/>
                    <a:pt x="8862" y="964"/>
                  </a:cubicBezTo>
                  <a:cubicBezTo>
                    <a:pt x="6646" y="1736"/>
                    <a:pt x="4985" y="2893"/>
                    <a:pt x="6092" y="4821"/>
                  </a:cubicBezTo>
                  <a:cubicBezTo>
                    <a:pt x="7200" y="6750"/>
                    <a:pt x="11077" y="9450"/>
                    <a:pt x="14400" y="11861"/>
                  </a:cubicBezTo>
                  <a:cubicBezTo>
                    <a:pt x="17723" y="14271"/>
                    <a:pt x="20492" y="16393"/>
                    <a:pt x="20769" y="17743"/>
                  </a:cubicBezTo>
                  <a:cubicBezTo>
                    <a:pt x="21046" y="19093"/>
                    <a:pt x="18831" y="19671"/>
                    <a:pt x="14954" y="20153"/>
                  </a:cubicBezTo>
                  <a:cubicBezTo>
                    <a:pt x="11077" y="20636"/>
                    <a:pt x="5538" y="21021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944576" y="6070600"/>
              <a:ext cx="1460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20"/>
                    <a:pt x="0" y="11040"/>
                    <a:pt x="313" y="14640"/>
                  </a:cubicBezTo>
                  <a:cubicBezTo>
                    <a:pt x="626" y="18240"/>
                    <a:pt x="1252" y="19920"/>
                    <a:pt x="2348" y="20760"/>
                  </a:cubicBezTo>
                  <a:cubicBezTo>
                    <a:pt x="3443" y="21600"/>
                    <a:pt x="5009" y="21600"/>
                    <a:pt x="6104" y="20880"/>
                  </a:cubicBezTo>
                  <a:cubicBezTo>
                    <a:pt x="7200" y="20160"/>
                    <a:pt x="7826" y="18720"/>
                    <a:pt x="8452" y="16560"/>
                  </a:cubicBezTo>
                  <a:cubicBezTo>
                    <a:pt x="9078" y="14400"/>
                    <a:pt x="9704" y="11520"/>
                    <a:pt x="10174" y="9240"/>
                  </a:cubicBezTo>
                  <a:cubicBezTo>
                    <a:pt x="10643" y="6960"/>
                    <a:pt x="10957" y="5280"/>
                    <a:pt x="11113" y="5040"/>
                  </a:cubicBezTo>
                  <a:cubicBezTo>
                    <a:pt x="11270" y="4800"/>
                    <a:pt x="11270" y="6000"/>
                    <a:pt x="12209" y="8520"/>
                  </a:cubicBezTo>
                  <a:cubicBezTo>
                    <a:pt x="13148" y="11040"/>
                    <a:pt x="15026" y="14880"/>
                    <a:pt x="16748" y="17280"/>
                  </a:cubicBezTo>
                  <a:cubicBezTo>
                    <a:pt x="18470" y="19680"/>
                    <a:pt x="20035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2135076" y="6070599"/>
              <a:ext cx="168536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0" y="0"/>
                  </a:moveTo>
                  <a:cubicBezTo>
                    <a:pt x="810" y="5344"/>
                    <a:pt x="1620" y="10689"/>
                    <a:pt x="2025" y="13918"/>
                  </a:cubicBezTo>
                  <a:cubicBezTo>
                    <a:pt x="2430" y="17146"/>
                    <a:pt x="2430" y="18260"/>
                    <a:pt x="2160" y="19373"/>
                  </a:cubicBezTo>
                  <a:cubicBezTo>
                    <a:pt x="1890" y="20487"/>
                    <a:pt x="1350" y="21600"/>
                    <a:pt x="945" y="21600"/>
                  </a:cubicBezTo>
                  <a:cubicBezTo>
                    <a:pt x="540" y="21600"/>
                    <a:pt x="270" y="20487"/>
                    <a:pt x="270" y="18037"/>
                  </a:cubicBezTo>
                  <a:cubicBezTo>
                    <a:pt x="270" y="15588"/>
                    <a:pt x="540" y="11802"/>
                    <a:pt x="1080" y="9241"/>
                  </a:cubicBezTo>
                  <a:cubicBezTo>
                    <a:pt x="1620" y="6680"/>
                    <a:pt x="2430" y="5344"/>
                    <a:pt x="3510" y="4676"/>
                  </a:cubicBezTo>
                  <a:cubicBezTo>
                    <a:pt x="4590" y="4008"/>
                    <a:pt x="5940" y="4008"/>
                    <a:pt x="7020" y="5456"/>
                  </a:cubicBezTo>
                  <a:cubicBezTo>
                    <a:pt x="8100" y="6903"/>
                    <a:pt x="8910" y="9798"/>
                    <a:pt x="9315" y="11134"/>
                  </a:cubicBezTo>
                  <a:cubicBezTo>
                    <a:pt x="9720" y="12470"/>
                    <a:pt x="9720" y="12247"/>
                    <a:pt x="10935" y="10577"/>
                  </a:cubicBezTo>
                  <a:cubicBezTo>
                    <a:pt x="12150" y="8907"/>
                    <a:pt x="14580" y="5790"/>
                    <a:pt x="16470" y="4008"/>
                  </a:cubicBezTo>
                  <a:cubicBezTo>
                    <a:pt x="18360" y="2227"/>
                    <a:pt x="19710" y="1781"/>
                    <a:pt x="20520" y="2115"/>
                  </a:cubicBezTo>
                  <a:cubicBezTo>
                    <a:pt x="21330" y="2449"/>
                    <a:pt x="21600" y="3563"/>
                    <a:pt x="21465" y="6235"/>
                  </a:cubicBezTo>
                  <a:cubicBezTo>
                    <a:pt x="21330" y="8907"/>
                    <a:pt x="20790" y="13138"/>
                    <a:pt x="20250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2319226" y="5997485"/>
              <a:ext cx="172683" cy="51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59" fill="norm" stroke="1" extrusionOk="0">
                  <a:moveTo>
                    <a:pt x="7027" y="4137"/>
                  </a:moveTo>
                  <a:cubicBezTo>
                    <a:pt x="6506" y="6626"/>
                    <a:pt x="5986" y="9115"/>
                    <a:pt x="5075" y="11870"/>
                  </a:cubicBezTo>
                  <a:cubicBezTo>
                    <a:pt x="4164" y="14626"/>
                    <a:pt x="2863" y="17648"/>
                    <a:pt x="1952" y="19381"/>
                  </a:cubicBezTo>
                  <a:cubicBezTo>
                    <a:pt x="1041" y="21115"/>
                    <a:pt x="520" y="21559"/>
                    <a:pt x="260" y="21559"/>
                  </a:cubicBezTo>
                  <a:cubicBezTo>
                    <a:pt x="0" y="21559"/>
                    <a:pt x="0" y="21115"/>
                    <a:pt x="1041" y="19292"/>
                  </a:cubicBezTo>
                  <a:cubicBezTo>
                    <a:pt x="2082" y="17470"/>
                    <a:pt x="4164" y="14270"/>
                    <a:pt x="6376" y="11248"/>
                  </a:cubicBezTo>
                  <a:cubicBezTo>
                    <a:pt x="8588" y="8226"/>
                    <a:pt x="10930" y="5381"/>
                    <a:pt x="12492" y="3648"/>
                  </a:cubicBezTo>
                  <a:cubicBezTo>
                    <a:pt x="14053" y="1915"/>
                    <a:pt x="14834" y="1292"/>
                    <a:pt x="15875" y="803"/>
                  </a:cubicBezTo>
                  <a:cubicBezTo>
                    <a:pt x="16916" y="315"/>
                    <a:pt x="18217" y="-41"/>
                    <a:pt x="19128" y="3"/>
                  </a:cubicBezTo>
                  <a:cubicBezTo>
                    <a:pt x="20039" y="48"/>
                    <a:pt x="20559" y="492"/>
                    <a:pt x="20949" y="1826"/>
                  </a:cubicBezTo>
                  <a:cubicBezTo>
                    <a:pt x="21340" y="3159"/>
                    <a:pt x="21600" y="5381"/>
                    <a:pt x="19778" y="7159"/>
                  </a:cubicBezTo>
                  <a:cubicBezTo>
                    <a:pt x="17957" y="8937"/>
                    <a:pt x="14053" y="10270"/>
                    <a:pt x="10410" y="10803"/>
                  </a:cubicBezTo>
                  <a:cubicBezTo>
                    <a:pt x="6766" y="11337"/>
                    <a:pt x="3383" y="11070"/>
                    <a:pt x="0" y="1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2585207" y="5778500"/>
              <a:ext cx="210270" cy="46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37" fill="norm" stroke="1" extrusionOk="0">
                  <a:moveTo>
                    <a:pt x="14188" y="0"/>
                  </a:moveTo>
                  <a:cubicBezTo>
                    <a:pt x="11835" y="3405"/>
                    <a:pt x="9483" y="6811"/>
                    <a:pt x="7237" y="10070"/>
                  </a:cubicBezTo>
                  <a:cubicBezTo>
                    <a:pt x="4992" y="13330"/>
                    <a:pt x="2853" y="16443"/>
                    <a:pt x="1784" y="18341"/>
                  </a:cubicBezTo>
                  <a:cubicBezTo>
                    <a:pt x="714" y="20238"/>
                    <a:pt x="714" y="20919"/>
                    <a:pt x="1356" y="21259"/>
                  </a:cubicBezTo>
                  <a:cubicBezTo>
                    <a:pt x="1997" y="21600"/>
                    <a:pt x="3281" y="21600"/>
                    <a:pt x="4243" y="21405"/>
                  </a:cubicBezTo>
                  <a:cubicBezTo>
                    <a:pt x="5205" y="21211"/>
                    <a:pt x="5847" y="20822"/>
                    <a:pt x="6275" y="20043"/>
                  </a:cubicBezTo>
                  <a:cubicBezTo>
                    <a:pt x="6702" y="19265"/>
                    <a:pt x="6916" y="18097"/>
                    <a:pt x="6702" y="17270"/>
                  </a:cubicBezTo>
                  <a:cubicBezTo>
                    <a:pt x="6489" y="16443"/>
                    <a:pt x="5847" y="15957"/>
                    <a:pt x="4350" y="15324"/>
                  </a:cubicBezTo>
                  <a:cubicBezTo>
                    <a:pt x="2853" y="14692"/>
                    <a:pt x="500" y="13914"/>
                    <a:pt x="73" y="13378"/>
                  </a:cubicBezTo>
                  <a:cubicBezTo>
                    <a:pt x="-355" y="12843"/>
                    <a:pt x="1142" y="12551"/>
                    <a:pt x="3601" y="12454"/>
                  </a:cubicBezTo>
                  <a:cubicBezTo>
                    <a:pt x="6061" y="12357"/>
                    <a:pt x="9483" y="12454"/>
                    <a:pt x="11942" y="12892"/>
                  </a:cubicBezTo>
                  <a:cubicBezTo>
                    <a:pt x="14401" y="13330"/>
                    <a:pt x="15898" y="14108"/>
                    <a:pt x="16112" y="15130"/>
                  </a:cubicBezTo>
                  <a:cubicBezTo>
                    <a:pt x="16326" y="16151"/>
                    <a:pt x="15257" y="17416"/>
                    <a:pt x="14295" y="18195"/>
                  </a:cubicBezTo>
                  <a:cubicBezTo>
                    <a:pt x="13332" y="18973"/>
                    <a:pt x="12477" y="19265"/>
                    <a:pt x="12049" y="19070"/>
                  </a:cubicBezTo>
                  <a:cubicBezTo>
                    <a:pt x="11621" y="18876"/>
                    <a:pt x="11621" y="18195"/>
                    <a:pt x="12691" y="16735"/>
                  </a:cubicBezTo>
                  <a:cubicBezTo>
                    <a:pt x="13760" y="15276"/>
                    <a:pt x="15898" y="13038"/>
                    <a:pt x="17502" y="11773"/>
                  </a:cubicBezTo>
                  <a:cubicBezTo>
                    <a:pt x="19106" y="10508"/>
                    <a:pt x="20176" y="10216"/>
                    <a:pt x="21245" y="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2789130" y="6032500"/>
              <a:ext cx="69847" cy="18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21" fill="norm" stroke="1" extrusionOk="0">
                  <a:moveTo>
                    <a:pt x="17151" y="0"/>
                  </a:moveTo>
                  <a:cubicBezTo>
                    <a:pt x="13975" y="0"/>
                    <a:pt x="10798" y="0"/>
                    <a:pt x="7622" y="1986"/>
                  </a:cubicBezTo>
                  <a:cubicBezTo>
                    <a:pt x="4445" y="3972"/>
                    <a:pt x="1269" y="7945"/>
                    <a:pt x="316" y="11297"/>
                  </a:cubicBezTo>
                  <a:cubicBezTo>
                    <a:pt x="-637" y="14648"/>
                    <a:pt x="634" y="17379"/>
                    <a:pt x="3175" y="19117"/>
                  </a:cubicBezTo>
                  <a:cubicBezTo>
                    <a:pt x="5716" y="20855"/>
                    <a:pt x="9528" y="21600"/>
                    <a:pt x="12704" y="21228"/>
                  </a:cubicBezTo>
                  <a:cubicBezTo>
                    <a:pt x="15881" y="20855"/>
                    <a:pt x="18422" y="19366"/>
                    <a:pt x="19692" y="16138"/>
                  </a:cubicBezTo>
                  <a:cubicBezTo>
                    <a:pt x="20963" y="12910"/>
                    <a:pt x="20963" y="7945"/>
                    <a:pt x="20963" y="2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2937064" y="6053666"/>
              <a:ext cx="178278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2013" y="1256"/>
                  </a:moveTo>
                  <a:cubicBezTo>
                    <a:pt x="2758" y="3767"/>
                    <a:pt x="3503" y="6279"/>
                    <a:pt x="3751" y="8414"/>
                  </a:cubicBezTo>
                  <a:cubicBezTo>
                    <a:pt x="4000" y="10549"/>
                    <a:pt x="3751" y="12307"/>
                    <a:pt x="3007" y="14316"/>
                  </a:cubicBezTo>
                  <a:cubicBezTo>
                    <a:pt x="2262" y="16326"/>
                    <a:pt x="1020" y="18586"/>
                    <a:pt x="400" y="18712"/>
                  </a:cubicBezTo>
                  <a:cubicBezTo>
                    <a:pt x="-221" y="18837"/>
                    <a:pt x="-221" y="16828"/>
                    <a:pt x="1145" y="13688"/>
                  </a:cubicBezTo>
                  <a:cubicBezTo>
                    <a:pt x="2510" y="10549"/>
                    <a:pt x="5241" y="6279"/>
                    <a:pt x="8593" y="3642"/>
                  </a:cubicBezTo>
                  <a:cubicBezTo>
                    <a:pt x="11945" y="1005"/>
                    <a:pt x="15917" y="0"/>
                    <a:pt x="18276" y="0"/>
                  </a:cubicBezTo>
                  <a:cubicBezTo>
                    <a:pt x="20634" y="0"/>
                    <a:pt x="21379" y="1005"/>
                    <a:pt x="20634" y="4772"/>
                  </a:cubicBezTo>
                  <a:cubicBezTo>
                    <a:pt x="19889" y="8540"/>
                    <a:pt x="17655" y="15070"/>
                    <a:pt x="15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3138376" y="6021777"/>
              <a:ext cx="174938" cy="2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47" fill="norm" stroke="1" extrusionOk="0">
                  <a:moveTo>
                    <a:pt x="20057" y="3774"/>
                  </a:moveTo>
                  <a:cubicBezTo>
                    <a:pt x="20829" y="2465"/>
                    <a:pt x="21600" y="1156"/>
                    <a:pt x="21086" y="502"/>
                  </a:cubicBezTo>
                  <a:cubicBezTo>
                    <a:pt x="20571" y="-153"/>
                    <a:pt x="18771" y="-153"/>
                    <a:pt x="16714" y="420"/>
                  </a:cubicBezTo>
                  <a:cubicBezTo>
                    <a:pt x="14657" y="992"/>
                    <a:pt x="12343" y="2138"/>
                    <a:pt x="11057" y="3611"/>
                  </a:cubicBezTo>
                  <a:cubicBezTo>
                    <a:pt x="9771" y="5083"/>
                    <a:pt x="9514" y="6883"/>
                    <a:pt x="10286" y="8438"/>
                  </a:cubicBezTo>
                  <a:cubicBezTo>
                    <a:pt x="11057" y="9992"/>
                    <a:pt x="12857" y="11302"/>
                    <a:pt x="14271" y="12202"/>
                  </a:cubicBezTo>
                  <a:cubicBezTo>
                    <a:pt x="15686" y="13102"/>
                    <a:pt x="16714" y="13592"/>
                    <a:pt x="17357" y="14247"/>
                  </a:cubicBezTo>
                  <a:cubicBezTo>
                    <a:pt x="18000" y="14902"/>
                    <a:pt x="18257" y="15720"/>
                    <a:pt x="15300" y="16947"/>
                  </a:cubicBezTo>
                  <a:cubicBezTo>
                    <a:pt x="12343" y="18174"/>
                    <a:pt x="6171" y="19811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1315926" y="6483350"/>
              <a:ext cx="1435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2" y="18720"/>
                    <a:pt x="1784" y="15840"/>
                    <a:pt x="2788" y="13320"/>
                  </a:cubicBezTo>
                  <a:cubicBezTo>
                    <a:pt x="3791" y="10800"/>
                    <a:pt x="4906" y="8640"/>
                    <a:pt x="5958" y="6840"/>
                  </a:cubicBezTo>
                  <a:cubicBezTo>
                    <a:pt x="7009" y="5040"/>
                    <a:pt x="7996" y="3600"/>
                    <a:pt x="9064" y="2520"/>
                  </a:cubicBezTo>
                  <a:cubicBezTo>
                    <a:pt x="10131" y="1440"/>
                    <a:pt x="11278" y="720"/>
                    <a:pt x="12696" y="360"/>
                  </a:cubicBezTo>
                  <a:cubicBezTo>
                    <a:pt x="14113" y="0"/>
                    <a:pt x="15802" y="0"/>
                    <a:pt x="17331" y="0"/>
                  </a:cubicBezTo>
                  <a:cubicBezTo>
                    <a:pt x="18860" y="0"/>
                    <a:pt x="202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1563576" y="6464300"/>
              <a:ext cx="1149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32" y="20035"/>
                    <a:pt x="2864" y="18470"/>
                    <a:pt x="4396" y="16591"/>
                  </a:cubicBezTo>
                  <a:cubicBezTo>
                    <a:pt x="5927" y="14713"/>
                    <a:pt x="7558" y="12522"/>
                    <a:pt x="9050" y="10800"/>
                  </a:cubicBezTo>
                  <a:cubicBezTo>
                    <a:pt x="10541" y="9078"/>
                    <a:pt x="11894" y="7826"/>
                    <a:pt x="13525" y="6574"/>
                  </a:cubicBezTo>
                  <a:cubicBezTo>
                    <a:pt x="15156" y="5322"/>
                    <a:pt x="17065" y="4070"/>
                    <a:pt x="18457" y="2974"/>
                  </a:cubicBezTo>
                  <a:cubicBezTo>
                    <a:pt x="19850" y="1878"/>
                    <a:pt x="20725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3671776" y="60261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3646376" y="61912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387018" y="5886450"/>
              <a:ext cx="319809" cy="40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49" fill="norm" stroke="1" extrusionOk="0">
                  <a:moveTo>
                    <a:pt x="2287" y="6012"/>
                  </a:moveTo>
                  <a:cubicBezTo>
                    <a:pt x="2145" y="9909"/>
                    <a:pt x="2003" y="13806"/>
                    <a:pt x="1860" y="16256"/>
                  </a:cubicBezTo>
                  <a:cubicBezTo>
                    <a:pt x="1718" y="18705"/>
                    <a:pt x="1576" y="19707"/>
                    <a:pt x="1292" y="20431"/>
                  </a:cubicBezTo>
                  <a:cubicBezTo>
                    <a:pt x="1008" y="21155"/>
                    <a:pt x="582" y="21600"/>
                    <a:pt x="297" y="21544"/>
                  </a:cubicBezTo>
                  <a:cubicBezTo>
                    <a:pt x="13" y="21489"/>
                    <a:pt x="-129" y="20932"/>
                    <a:pt x="155" y="18538"/>
                  </a:cubicBezTo>
                  <a:cubicBezTo>
                    <a:pt x="439" y="16144"/>
                    <a:pt x="1150" y="11913"/>
                    <a:pt x="2074" y="8740"/>
                  </a:cubicBezTo>
                  <a:cubicBezTo>
                    <a:pt x="2997" y="5567"/>
                    <a:pt x="4134" y="3452"/>
                    <a:pt x="5058" y="2338"/>
                  </a:cubicBezTo>
                  <a:cubicBezTo>
                    <a:pt x="5982" y="1225"/>
                    <a:pt x="6692" y="1113"/>
                    <a:pt x="7474" y="1726"/>
                  </a:cubicBezTo>
                  <a:cubicBezTo>
                    <a:pt x="8255" y="2338"/>
                    <a:pt x="9108" y="3674"/>
                    <a:pt x="10316" y="6068"/>
                  </a:cubicBezTo>
                  <a:cubicBezTo>
                    <a:pt x="11524" y="8462"/>
                    <a:pt x="13087" y="11913"/>
                    <a:pt x="14224" y="14307"/>
                  </a:cubicBezTo>
                  <a:cubicBezTo>
                    <a:pt x="15360" y="16701"/>
                    <a:pt x="16071" y="18037"/>
                    <a:pt x="16639" y="18928"/>
                  </a:cubicBezTo>
                  <a:cubicBezTo>
                    <a:pt x="17208" y="19819"/>
                    <a:pt x="17634" y="20264"/>
                    <a:pt x="18274" y="18928"/>
                  </a:cubicBezTo>
                  <a:cubicBezTo>
                    <a:pt x="18913" y="17592"/>
                    <a:pt x="19766" y="14474"/>
                    <a:pt x="20192" y="11245"/>
                  </a:cubicBezTo>
                  <a:cubicBezTo>
                    <a:pt x="20618" y="8016"/>
                    <a:pt x="20618" y="4676"/>
                    <a:pt x="20760" y="2784"/>
                  </a:cubicBezTo>
                  <a:cubicBezTo>
                    <a:pt x="20903" y="891"/>
                    <a:pt x="21187" y="445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4749159" y="6108699"/>
              <a:ext cx="130327" cy="13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35" fill="norm" stroke="1" extrusionOk="0">
                  <a:moveTo>
                    <a:pt x="16026" y="0"/>
                  </a:moveTo>
                  <a:cubicBezTo>
                    <a:pt x="11845" y="1045"/>
                    <a:pt x="7665" y="2090"/>
                    <a:pt x="4703" y="4703"/>
                  </a:cubicBezTo>
                  <a:cubicBezTo>
                    <a:pt x="1742" y="7316"/>
                    <a:pt x="0" y="11497"/>
                    <a:pt x="0" y="14981"/>
                  </a:cubicBezTo>
                  <a:cubicBezTo>
                    <a:pt x="0" y="18465"/>
                    <a:pt x="1742" y="21252"/>
                    <a:pt x="5400" y="21426"/>
                  </a:cubicBezTo>
                  <a:cubicBezTo>
                    <a:pt x="9058" y="21600"/>
                    <a:pt x="14632" y="19161"/>
                    <a:pt x="17768" y="15852"/>
                  </a:cubicBezTo>
                  <a:cubicBezTo>
                    <a:pt x="20903" y="12542"/>
                    <a:pt x="21600" y="8361"/>
                    <a:pt x="21426" y="5574"/>
                  </a:cubicBezTo>
                  <a:cubicBezTo>
                    <a:pt x="21252" y="2787"/>
                    <a:pt x="20206" y="1394"/>
                    <a:pt x="18290" y="1045"/>
                  </a:cubicBezTo>
                  <a:cubicBezTo>
                    <a:pt x="16374" y="697"/>
                    <a:pt x="13587" y="1394"/>
                    <a:pt x="10800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4871926" y="6077052"/>
              <a:ext cx="165101" cy="15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0" y="6633"/>
                  </a:moveTo>
                  <a:cubicBezTo>
                    <a:pt x="1385" y="6356"/>
                    <a:pt x="2769" y="6079"/>
                    <a:pt x="4015" y="6495"/>
                  </a:cubicBezTo>
                  <a:cubicBezTo>
                    <a:pt x="5262" y="6910"/>
                    <a:pt x="6369" y="8018"/>
                    <a:pt x="6923" y="9956"/>
                  </a:cubicBezTo>
                  <a:cubicBezTo>
                    <a:pt x="7477" y="11895"/>
                    <a:pt x="7477" y="14664"/>
                    <a:pt x="7062" y="16879"/>
                  </a:cubicBezTo>
                  <a:cubicBezTo>
                    <a:pt x="6646" y="19095"/>
                    <a:pt x="5815" y="20756"/>
                    <a:pt x="5262" y="20895"/>
                  </a:cubicBezTo>
                  <a:cubicBezTo>
                    <a:pt x="4708" y="21033"/>
                    <a:pt x="4431" y="19648"/>
                    <a:pt x="5123" y="16602"/>
                  </a:cubicBezTo>
                  <a:cubicBezTo>
                    <a:pt x="5815" y="13556"/>
                    <a:pt x="7477" y="8848"/>
                    <a:pt x="9000" y="5802"/>
                  </a:cubicBezTo>
                  <a:cubicBezTo>
                    <a:pt x="10523" y="2756"/>
                    <a:pt x="11908" y="1371"/>
                    <a:pt x="13292" y="541"/>
                  </a:cubicBezTo>
                  <a:cubicBezTo>
                    <a:pt x="14677" y="-290"/>
                    <a:pt x="16062" y="-567"/>
                    <a:pt x="17446" y="2756"/>
                  </a:cubicBezTo>
                  <a:cubicBezTo>
                    <a:pt x="18831" y="6079"/>
                    <a:pt x="20215" y="13002"/>
                    <a:pt x="21600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5049726" y="6050486"/>
              <a:ext cx="215901" cy="15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0" y="20606"/>
                  </a:moveTo>
                  <a:cubicBezTo>
                    <a:pt x="2118" y="18616"/>
                    <a:pt x="4235" y="16627"/>
                    <a:pt x="7200" y="14637"/>
                  </a:cubicBezTo>
                  <a:cubicBezTo>
                    <a:pt x="10165" y="12648"/>
                    <a:pt x="13976" y="10658"/>
                    <a:pt x="16200" y="9095"/>
                  </a:cubicBezTo>
                  <a:cubicBezTo>
                    <a:pt x="18424" y="7532"/>
                    <a:pt x="19059" y="6395"/>
                    <a:pt x="18953" y="4690"/>
                  </a:cubicBezTo>
                  <a:cubicBezTo>
                    <a:pt x="18847" y="2985"/>
                    <a:pt x="18000" y="711"/>
                    <a:pt x="16518" y="142"/>
                  </a:cubicBezTo>
                  <a:cubicBezTo>
                    <a:pt x="15035" y="-426"/>
                    <a:pt x="12918" y="711"/>
                    <a:pt x="11329" y="3411"/>
                  </a:cubicBezTo>
                  <a:cubicBezTo>
                    <a:pt x="9741" y="6111"/>
                    <a:pt x="8682" y="10374"/>
                    <a:pt x="8788" y="13642"/>
                  </a:cubicBezTo>
                  <a:cubicBezTo>
                    <a:pt x="8894" y="16911"/>
                    <a:pt x="10165" y="19185"/>
                    <a:pt x="12494" y="20179"/>
                  </a:cubicBezTo>
                  <a:cubicBezTo>
                    <a:pt x="14824" y="21174"/>
                    <a:pt x="18212" y="20890"/>
                    <a:pt x="21600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5430726" y="5816600"/>
              <a:ext cx="825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46" y="1800"/>
                    <a:pt x="20492" y="3600"/>
                    <a:pt x="18277" y="6406"/>
                  </a:cubicBezTo>
                  <a:cubicBezTo>
                    <a:pt x="16062" y="9212"/>
                    <a:pt x="12185" y="13024"/>
                    <a:pt x="8862" y="15724"/>
                  </a:cubicBezTo>
                  <a:cubicBezTo>
                    <a:pt x="5538" y="18424"/>
                    <a:pt x="2769" y="20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5468826" y="6330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0" name="Drawing"/>
          <p:cNvGrpSpPr/>
          <p:nvPr/>
        </p:nvGrpSpPr>
        <p:grpSpPr>
          <a:xfrm>
            <a:off x="1026778" y="1287429"/>
            <a:ext cx="9464507" cy="7875621"/>
            <a:chOff x="0" y="0"/>
            <a:chExt cx="9464505" cy="7875620"/>
          </a:xfrm>
        </p:grpSpPr>
        <p:sp>
          <p:nvSpPr>
            <p:cNvPr id="2968" name="Line"/>
            <p:cNvSpPr/>
            <p:nvPr/>
          </p:nvSpPr>
          <p:spPr>
            <a:xfrm>
              <a:off x="140489" y="629405"/>
              <a:ext cx="229733" cy="32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06" fill="norm" stroke="1" extrusionOk="0">
                  <a:moveTo>
                    <a:pt x="10213" y="4184"/>
                  </a:moveTo>
                  <a:cubicBezTo>
                    <a:pt x="9222" y="3771"/>
                    <a:pt x="8231" y="3358"/>
                    <a:pt x="6844" y="3427"/>
                  </a:cubicBezTo>
                  <a:cubicBezTo>
                    <a:pt x="5457" y="3496"/>
                    <a:pt x="3673" y="4046"/>
                    <a:pt x="2286" y="6041"/>
                  </a:cubicBezTo>
                  <a:cubicBezTo>
                    <a:pt x="899" y="8036"/>
                    <a:pt x="-92" y="11475"/>
                    <a:pt x="7" y="13883"/>
                  </a:cubicBezTo>
                  <a:cubicBezTo>
                    <a:pt x="106" y="16291"/>
                    <a:pt x="1295" y="17667"/>
                    <a:pt x="3574" y="17942"/>
                  </a:cubicBezTo>
                  <a:cubicBezTo>
                    <a:pt x="5853" y="18217"/>
                    <a:pt x="9222" y="17391"/>
                    <a:pt x="11600" y="15259"/>
                  </a:cubicBezTo>
                  <a:cubicBezTo>
                    <a:pt x="13978" y="13126"/>
                    <a:pt x="15365" y="9687"/>
                    <a:pt x="14671" y="6729"/>
                  </a:cubicBezTo>
                  <a:cubicBezTo>
                    <a:pt x="13978" y="3771"/>
                    <a:pt x="11203" y="1295"/>
                    <a:pt x="8925" y="400"/>
                  </a:cubicBezTo>
                  <a:cubicBezTo>
                    <a:pt x="6646" y="-494"/>
                    <a:pt x="4862" y="194"/>
                    <a:pt x="3772" y="1638"/>
                  </a:cubicBezTo>
                  <a:cubicBezTo>
                    <a:pt x="2682" y="3083"/>
                    <a:pt x="2286" y="5284"/>
                    <a:pt x="3376" y="7692"/>
                  </a:cubicBezTo>
                  <a:cubicBezTo>
                    <a:pt x="4466" y="10100"/>
                    <a:pt x="7042" y="12714"/>
                    <a:pt x="10312" y="14984"/>
                  </a:cubicBezTo>
                  <a:cubicBezTo>
                    <a:pt x="13581" y="17254"/>
                    <a:pt x="17545" y="19180"/>
                    <a:pt x="21508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82921" y="642970"/>
              <a:ext cx="13352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6075" y="0"/>
                  </a:moveTo>
                  <a:cubicBezTo>
                    <a:pt x="8775" y="537"/>
                    <a:pt x="11475" y="1075"/>
                    <a:pt x="14512" y="2794"/>
                  </a:cubicBezTo>
                  <a:cubicBezTo>
                    <a:pt x="17550" y="4513"/>
                    <a:pt x="20925" y="7415"/>
                    <a:pt x="21262" y="9994"/>
                  </a:cubicBezTo>
                  <a:cubicBezTo>
                    <a:pt x="21600" y="12573"/>
                    <a:pt x="18900" y="14830"/>
                    <a:pt x="14850" y="16710"/>
                  </a:cubicBezTo>
                  <a:cubicBezTo>
                    <a:pt x="10800" y="18591"/>
                    <a:pt x="5400" y="20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0" y="662725"/>
              <a:ext cx="236872" cy="39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46" fill="norm" stroke="1" extrusionOk="0">
                  <a:moveTo>
                    <a:pt x="13246" y="308"/>
                  </a:moveTo>
                  <a:cubicBezTo>
                    <a:pt x="12109" y="77"/>
                    <a:pt x="10972" y="-154"/>
                    <a:pt x="9741" y="135"/>
                  </a:cubicBezTo>
                  <a:cubicBezTo>
                    <a:pt x="8509" y="424"/>
                    <a:pt x="7183" y="1232"/>
                    <a:pt x="5193" y="3542"/>
                  </a:cubicBezTo>
                  <a:cubicBezTo>
                    <a:pt x="3204" y="5852"/>
                    <a:pt x="551" y="9664"/>
                    <a:pt x="78" y="12610"/>
                  </a:cubicBezTo>
                  <a:cubicBezTo>
                    <a:pt x="-396" y="15555"/>
                    <a:pt x="1309" y="17634"/>
                    <a:pt x="5193" y="18963"/>
                  </a:cubicBezTo>
                  <a:cubicBezTo>
                    <a:pt x="9078" y="20291"/>
                    <a:pt x="15141" y="20868"/>
                    <a:pt x="21204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087771" y="719170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56"/>
                    <a:pt x="10800" y="9712"/>
                    <a:pt x="14400" y="13312"/>
                  </a:cubicBezTo>
                  <a:cubicBezTo>
                    <a:pt x="18000" y="16912"/>
                    <a:pt x="19800" y="192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1051687" y="647901"/>
              <a:ext cx="234040" cy="36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15" fill="norm" stroke="1" extrusionOk="0">
                  <a:moveTo>
                    <a:pt x="3287" y="10946"/>
                  </a:moveTo>
                  <a:cubicBezTo>
                    <a:pt x="2130" y="8699"/>
                    <a:pt x="973" y="6451"/>
                    <a:pt x="395" y="4953"/>
                  </a:cubicBezTo>
                  <a:cubicBezTo>
                    <a:pt x="-184" y="3455"/>
                    <a:pt x="-184" y="2706"/>
                    <a:pt x="780" y="1957"/>
                  </a:cubicBezTo>
                  <a:cubicBezTo>
                    <a:pt x="1745" y="1207"/>
                    <a:pt x="3673" y="458"/>
                    <a:pt x="6759" y="146"/>
                  </a:cubicBezTo>
                  <a:cubicBezTo>
                    <a:pt x="9845" y="-166"/>
                    <a:pt x="14087" y="-41"/>
                    <a:pt x="16980" y="1145"/>
                  </a:cubicBezTo>
                  <a:cubicBezTo>
                    <a:pt x="19873" y="2331"/>
                    <a:pt x="21416" y="4579"/>
                    <a:pt x="21320" y="7513"/>
                  </a:cubicBezTo>
                  <a:cubicBezTo>
                    <a:pt x="21223" y="10447"/>
                    <a:pt x="19487" y="14068"/>
                    <a:pt x="17173" y="16502"/>
                  </a:cubicBezTo>
                  <a:cubicBezTo>
                    <a:pt x="14859" y="18937"/>
                    <a:pt x="11966" y="20185"/>
                    <a:pt x="10037" y="20810"/>
                  </a:cubicBezTo>
                  <a:cubicBezTo>
                    <a:pt x="8109" y="21434"/>
                    <a:pt x="7145" y="21434"/>
                    <a:pt x="6470" y="21059"/>
                  </a:cubicBezTo>
                  <a:cubicBezTo>
                    <a:pt x="5795" y="20685"/>
                    <a:pt x="5409" y="19936"/>
                    <a:pt x="6084" y="19249"/>
                  </a:cubicBezTo>
                  <a:cubicBezTo>
                    <a:pt x="6759" y="18562"/>
                    <a:pt x="8495" y="17938"/>
                    <a:pt x="10230" y="17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411621" y="782619"/>
              <a:ext cx="1333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771" y="11670"/>
                    <a:pt x="7543" y="3363"/>
                    <a:pt x="11143" y="870"/>
                  </a:cubicBezTo>
                  <a:cubicBezTo>
                    <a:pt x="14743" y="-1622"/>
                    <a:pt x="1817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392571" y="87157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807360" y="573152"/>
              <a:ext cx="188462" cy="46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06" fill="norm" stroke="1" extrusionOk="0">
                  <a:moveTo>
                    <a:pt x="17574" y="4627"/>
                  </a:moveTo>
                  <a:cubicBezTo>
                    <a:pt x="16624" y="3277"/>
                    <a:pt x="15675" y="1927"/>
                    <a:pt x="13894" y="1060"/>
                  </a:cubicBezTo>
                  <a:cubicBezTo>
                    <a:pt x="12114" y="192"/>
                    <a:pt x="9503" y="-194"/>
                    <a:pt x="6892" y="95"/>
                  </a:cubicBezTo>
                  <a:cubicBezTo>
                    <a:pt x="4281" y="385"/>
                    <a:pt x="1670" y="1349"/>
                    <a:pt x="602" y="2361"/>
                  </a:cubicBezTo>
                  <a:cubicBezTo>
                    <a:pt x="-466" y="3374"/>
                    <a:pt x="9" y="4435"/>
                    <a:pt x="1077" y="5447"/>
                  </a:cubicBezTo>
                  <a:cubicBezTo>
                    <a:pt x="2145" y="6460"/>
                    <a:pt x="3807" y="7424"/>
                    <a:pt x="4875" y="8147"/>
                  </a:cubicBezTo>
                  <a:cubicBezTo>
                    <a:pt x="5943" y="8870"/>
                    <a:pt x="6418" y="9352"/>
                    <a:pt x="6299" y="9786"/>
                  </a:cubicBezTo>
                  <a:cubicBezTo>
                    <a:pt x="6180" y="10220"/>
                    <a:pt x="5468" y="10606"/>
                    <a:pt x="5587" y="10943"/>
                  </a:cubicBezTo>
                  <a:cubicBezTo>
                    <a:pt x="5705" y="11281"/>
                    <a:pt x="6655" y="11570"/>
                    <a:pt x="7604" y="12245"/>
                  </a:cubicBezTo>
                  <a:cubicBezTo>
                    <a:pt x="8554" y="12920"/>
                    <a:pt x="9503" y="13981"/>
                    <a:pt x="9147" y="14993"/>
                  </a:cubicBezTo>
                  <a:cubicBezTo>
                    <a:pt x="8791" y="16006"/>
                    <a:pt x="7130" y="16970"/>
                    <a:pt x="5943" y="17693"/>
                  </a:cubicBezTo>
                  <a:cubicBezTo>
                    <a:pt x="4756" y="18417"/>
                    <a:pt x="4044" y="18899"/>
                    <a:pt x="3807" y="19381"/>
                  </a:cubicBezTo>
                  <a:cubicBezTo>
                    <a:pt x="3569" y="19863"/>
                    <a:pt x="3807" y="20345"/>
                    <a:pt x="6774" y="20683"/>
                  </a:cubicBezTo>
                  <a:cubicBezTo>
                    <a:pt x="9741" y="21020"/>
                    <a:pt x="15437" y="21213"/>
                    <a:pt x="21134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2190121" y="706470"/>
              <a:ext cx="128604" cy="23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104" fill="norm" stroke="1" extrusionOk="0">
                  <a:moveTo>
                    <a:pt x="10871" y="2867"/>
                  </a:moveTo>
                  <a:cubicBezTo>
                    <a:pt x="10175" y="1912"/>
                    <a:pt x="9478" y="956"/>
                    <a:pt x="8433" y="956"/>
                  </a:cubicBezTo>
                  <a:cubicBezTo>
                    <a:pt x="7388" y="956"/>
                    <a:pt x="5994" y="1912"/>
                    <a:pt x="4600" y="4301"/>
                  </a:cubicBezTo>
                  <a:cubicBezTo>
                    <a:pt x="3207" y="6690"/>
                    <a:pt x="1813" y="10513"/>
                    <a:pt x="942" y="13381"/>
                  </a:cubicBezTo>
                  <a:cubicBezTo>
                    <a:pt x="71" y="16248"/>
                    <a:pt x="-277" y="18159"/>
                    <a:pt x="246" y="19497"/>
                  </a:cubicBezTo>
                  <a:cubicBezTo>
                    <a:pt x="768" y="20835"/>
                    <a:pt x="2162" y="21600"/>
                    <a:pt x="5471" y="20740"/>
                  </a:cubicBezTo>
                  <a:cubicBezTo>
                    <a:pt x="8781" y="19880"/>
                    <a:pt x="14007" y="17395"/>
                    <a:pt x="17142" y="13858"/>
                  </a:cubicBezTo>
                  <a:cubicBezTo>
                    <a:pt x="20278" y="10322"/>
                    <a:pt x="21323" y="5735"/>
                    <a:pt x="21149" y="3154"/>
                  </a:cubicBezTo>
                  <a:cubicBezTo>
                    <a:pt x="20975" y="573"/>
                    <a:pt x="19581" y="0"/>
                    <a:pt x="18013" y="0"/>
                  </a:cubicBezTo>
                  <a:cubicBezTo>
                    <a:pt x="16446" y="0"/>
                    <a:pt x="14704" y="573"/>
                    <a:pt x="13136" y="1912"/>
                  </a:cubicBezTo>
                  <a:cubicBezTo>
                    <a:pt x="11568" y="3250"/>
                    <a:pt x="10175" y="5352"/>
                    <a:pt x="8781" y="7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2427621" y="82712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2529926" y="658755"/>
              <a:ext cx="136050" cy="25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300" fill="norm" stroke="1" extrusionOk="0">
                  <a:moveTo>
                    <a:pt x="860" y="3959"/>
                  </a:moveTo>
                  <a:cubicBezTo>
                    <a:pt x="215" y="3081"/>
                    <a:pt x="-430" y="2203"/>
                    <a:pt x="376" y="1413"/>
                  </a:cubicBezTo>
                  <a:cubicBezTo>
                    <a:pt x="1182" y="622"/>
                    <a:pt x="3439" y="-80"/>
                    <a:pt x="6985" y="8"/>
                  </a:cubicBezTo>
                  <a:cubicBezTo>
                    <a:pt x="10531" y="96"/>
                    <a:pt x="15367" y="974"/>
                    <a:pt x="17785" y="2379"/>
                  </a:cubicBezTo>
                  <a:cubicBezTo>
                    <a:pt x="20203" y="3783"/>
                    <a:pt x="20203" y="5715"/>
                    <a:pt x="18591" y="7208"/>
                  </a:cubicBezTo>
                  <a:cubicBezTo>
                    <a:pt x="16979" y="8700"/>
                    <a:pt x="13755" y="9754"/>
                    <a:pt x="11015" y="10457"/>
                  </a:cubicBezTo>
                  <a:cubicBezTo>
                    <a:pt x="8274" y="11159"/>
                    <a:pt x="6018" y="11510"/>
                    <a:pt x="5695" y="11686"/>
                  </a:cubicBezTo>
                  <a:cubicBezTo>
                    <a:pt x="5373" y="11861"/>
                    <a:pt x="6985" y="11861"/>
                    <a:pt x="9564" y="12125"/>
                  </a:cubicBezTo>
                  <a:cubicBezTo>
                    <a:pt x="12143" y="12388"/>
                    <a:pt x="15689" y="12915"/>
                    <a:pt x="17946" y="13530"/>
                  </a:cubicBezTo>
                  <a:cubicBezTo>
                    <a:pt x="20203" y="14144"/>
                    <a:pt x="21170" y="14847"/>
                    <a:pt x="20525" y="16076"/>
                  </a:cubicBezTo>
                  <a:cubicBezTo>
                    <a:pt x="19880" y="17305"/>
                    <a:pt x="17624" y="19061"/>
                    <a:pt x="15367" y="20115"/>
                  </a:cubicBezTo>
                  <a:cubicBezTo>
                    <a:pt x="13110" y="21169"/>
                    <a:pt x="10854" y="21520"/>
                    <a:pt x="9886" y="21169"/>
                  </a:cubicBezTo>
                  <a:cubicBezTo>
                    <a:pt x="8919" y="20818"/>
                    <a:pt x="9242" y="19764"/>
                    <a:pt x="9564" y="18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2776871" y="651021"/>
              <a:ext cx="30742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48" fill="norm" stroke="1" extrusionOk="0">
                  <a:moveTo>
                    <a:pt x="0" y="985"/>
                  </a:moveTo>
                  <a:cubicBezTo>
                    <a:pt x="7200" y="416"/>
                    <a:pt x="14400" y="-152"/>
                    <a:pt x="18000" y="37"/>
                  </a:cubicBezTo>
                  <a:cubicBezTo>
                    <a:pt x="21600" y="227"/>
                    <a:pt x="21600" y="1174"/>
                    <a:pt x="19440" y="4869"/>
                  </a:cubicBezTo>
                  <a:cubicBezTo>
                    <a:pt x="17280" y="8564"/>
                    <a:pt x="12960" y="15006"/>
                    <a:pt x="864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2859421" y="928720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3305736" y="673500"/>
              <a:ext cx="144372" cy="19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811" fill="norm" stroke="1" extrusionOk="0">
                  <a:moveTo>
                    <a:pt x="7040" y="4805"/>
                  </a:moveTo>
                  <a:cubicBezTo>
                    <a:pt x="7040" y="3246"/>
                    <a:pt x="7040" y="1687"/>
                    <a:pt x="6584" y="1353"/>
                  </a:cubicBezTo>
                  <a:cubicBezTo>
                    <a:pt x="6128" y="1019"/>
                    <a:pt x="5215" y="1910"/>
                    <a:pt x="3998" y="4694"/>
                  </a:cubicBezTo>
                  <a:cubicBezTo>
                    <a:pt x="2781" y="7477"/>
                    <a:pt x="1260" y="12153"/>
                    <a:pt x="500" y="15048"/>
                  </a:cubicBezTo>
                  <a:cubicBezTo>
                    <a:pt x="-261" y="17943"/>
                    <a:pt x="-261" y="19057"/>
                    <a:pt x="1260" y="19947"/>
                  </a:cubicBezTo>
                  <a:cubicBezTo>
                    <a:pt x="2781" y="20838"/>
                    <a:pt x="5824" y="21506"/>
                    <a:pt x="9474" y="19502"/>
                  </a:cubicBezTo>
                  <a:cubicBezTo>
                    <a:pt x="13125" y="17498"/>
                    <a:pt x="17384" y="12821"/>
                    <a:pt x="19362" y="9370"/>
                  </a:cubicBezTo>
                  <a:cubicBezTo>
                    <a:pt x="21339" y="5918"/>
                    <a:pt x="21035" y="3692"/>
                    <a:pt x="19514" y="2244"/>
                  </a:cubicBezTo>
                  <a:cubicBezTo>
                    <a:pt x="17993" y="797"/>
                    <a:pt x="15254" y="129"/>
                    <a:pt x="13125" y="17"/>
                  </a:cubicBezTo>
                  <a:cubicBezTo>
                    <a:pt x="10995" y="-94"/>
                    <a:pt x="9474" y="351"/>
                    <a:pt x="8866" y="1131"/>
                  </a:cubicBezTo>
                  <a:cubicBezTo>
                    <a:pt x="8257" y="1910"/>
                    <a:pt x="8562" y="3024"/>
                    <a:pt x="8866" y="4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526171" y="77632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620858" y="595609"/>
              <a:ext cx="152153" cy="31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9" fill="norm" stroke="1" extrusionOk="0">
                  <a:moveTo>
                    <a:pt x="954" y="5418"/>
                  </a:moveTo>
                  <a:cubicBezTo>
                    <a:pt x="370" y="4548"/>
                    <a:pt x="-214" y="3678"/>
                    <a:pt x="78" y="2953"/>
                  </a:cubicBezTo>
                  <a:cubicBezTo>
                    <a:pt x="370" y="2228"/>
                    <a:pt x="1537" y="1649"/>
                    <a:pt x="4310" y="1141"/>
                  </a:cubicBezTo>
                  <a:cubicBezTo>
                    <a:pt x="7083" y="634"/>
                    <a:pt x="11462" y="199"/>
                    <a:pt x="14381" y="54"/>
                  </a:cubicBezTo>
                  <a:cubicBezTo>
                    <a:pt x="17300" y="-91"/>
                    <a:pt x="18759" y="54"/>
                    <a:pt x="19781" y="489"/>
                  </a:cubicBezTo>
                  <a:cubicBezTo>
                    <a:pt x="20802" y="924"/>
                    <a:pt x="21386" y="1649"/>
                    <a:pt x="20656" y="4548"/>
                  </a:cubicBezTo>
                  <a:cubicBezTo>
                    <a:pt x="19927" y="7447"/>
                    <a:pt x="17883" y="12521"/>
                    <a:pt x="16570" y="15710"/>
                  </a:cubicBezTo>
                  <a:cubicBezTo>
                    <a:pt x="15256" y="18900"/>
                    <a:pt x="14672" y="20204"/>
                    <a:pt x="14089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3678571" y="769970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8000"/>
                    <a:pt x="1662" y="14400"/>
                    <a:pt x="5262" y="10800"/>
                  </a:cubicBezTo>
                  <a:cubicBezTo>
                    <a:pt x="8862" y="7200"/>
                    <a:pt x="1523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3879654" y="635506"/>
              <a:ext cx="135468" cy="2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3362"/>
                  </a:moveTo>
                  <a:cubicBezTo>
                    <a:pt x="18225" y="1910"/>
                    <a:pt x="14850" y="458"/>
                    <a:pt x="11475" y="95"/>
                  </a:cubicBezTo>
                  <a:cubicBezTo>
                    <a:pt x="8100" y="-268"/>
                    <a:pt x="4725" y="458"/>
                    <a:pt x="2700" y="1366"/>
                  </a:cubicBezTo>
                  <a:cubicBezTo>
                    <a:pt x="675" y="2273"/>
                    <a:pt x="0" y="3362"/>
                    <a:pt x="0" y="4361"/>
                  </a:cubicBezTo>
                  <a:cubicBezTo>
                    <a:pt x="0" y="5359"/>
                    <a:pt x="675" y="6266"/>
                    <a:pt x="3544" y="6357"/>
                  </a:cubicBezTo>
                  <a:cubicBezTo>
                    <a:pt x="6412" y="6448"/>
                    <a:pt x="11475" y="5722"/>
                    <a:pt x="14681" y="4996"/>
                  </a:cubicBezTo>
                  <a:cubicBezTo>
                    <a:pt x="17887" y="4270"/>
                    <a:pt x="19237" y="3544"/>
                    <a:pt x="19744" y="4179"/>
                  </a:cubicBezTo>
                  <a:cubicBezTo>
                    <a:pt x="20250" y="4814"/>
                    <a:pt x="19912" y="6811"/>
                    <a:pt x="18731" y="9897"/>
                  </a:cubicBezTo>
                  <a:cubicBezTo>
                    <a:pt x="17550" y="12982"/>
                    <a:pt x="15525" y="17157"/>
                    <a:pt x="135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996071" y="909670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4388420" y="637760"/>
              <a:ext cx="138546" cy="23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0779" fill="norm" stroke="1" extrusionOk="0">
                  <a:moveTo>
                    <a:pt x="14287" y="3338"/>
                  </a:moveTo>
                  <a:cubicBezTo>
                    <a:pt x="13661" y="2000"/>
                    <a:pt x="13035" y="662"/>
                    <a:pt x="11939" y="184"/>
                  </a:cubicBezTo>
                  <a:cubicBezTo>
                    <a:pt x="10844" y="-294"/>
                    <a:pt x="9278" y="88"/>
                    <a:pt x="7087" y="2191"/>
                  </a:cubicBezTo>
                  <a:cubicBezTo>
                    <a:pt x="4896" y="4294"/>
                    <a:pt x="2078" y="8117"/>
                    <a:pt x="826" y="11462"/>
                  </a:cubicBezTo>
                  <a:cubicBezTo>
                    <a:pt x="-426" y="14807"/>
                    <a:pt x="-113" y="17674"/>
                    <a:pt x="826" y="19299"/>
                  </a:cubicBezTo>
                  <a:cubicBezTo>
                    <a:pt x="1765" y="20924"/>
                    <a:pt x="3331" y="21306"/>
                    <a:pt x="6617" y="19968"/>
                  </a:cubicBezTo>
                  <a:cubicBezTo>
                    <a:pt x="9904" y="18630"/>
                    <a:pt x="14913" y="15571"/>
                    <a:pt x="17731" y="12704"/>
                  </a:cubicBezTo>
                  <a:cubicBezTo>
                    <a:pt x="20548" y="9837"/>
                    <a:pt x="21174" y="7161"/>
                    <a:pt x="19765" y="5441"/>
                  </a:cubicBezTo>
                  <a:cubicBezTo>
                    <a:pt x="18357" y="3720"/>
                    <a:pt x="14913" y="2956"/>
                    <a:pt x="12252" y="3242"/>
                  </a:cubicBezTo>
                  <a:cubicBezTo>
                    <a:pt x="9591" y="3529"/>
                    <a:pt x="7713" y="4867"/>
                    <a:pt x="5835" y="6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4618371" y="80807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4724250" y="616372"/>
              <a:ext cx="160822" cy="23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186" fill="norm" stroke="1" extrusionOk="0">
                  <a:moveTo>
                    <a:pt x="13563" y="2949"/>
                  </a:moveTo>
                  <a:cubicBezTo>
                    <a:pt x="12732" y="2002"/>
                    <a:pt x="11902" y="1054"/>
                    <a:pt x="10102" y="486"/>
                  </a:cubicBezTo>
                  <a:cubicBezTo>
                    <a:pt x="8302" y="-83"/>
                    <a:pt x="5532" y="-272"/>
                    <a:pt x="3455" y="581"/>
                  </a:cubicBezTo>
                  <a:cubicBezTo>
                    <a:pt x="1378" y="1433"/>
                    <a:pt x="-6" y="3328"/>
                    <a:pt x="1378" y="5602"/>
                  </a:cubicBezTo>
                  <a:cubicBezTo>
                    <a:pt x="2763" y="7875"/>
                    <a:pt x="6917" y="10528"/>
                    <a:pt x="9271" y="12328"/>
                  </a:cubicBezTo>
                  <a:cubicBezTo>
                    <a:pt x="11625" y="14128"/>
                    <a:pt x="12178" y="15075"/>
                    <a:pt x="11902" y="16307"/>
                  </a:cubicBezTo>
                  <a:cubicBezTo>
                    <a:pt x="11625" y="17539"/>
                    <a:pt x="10517" y="19054"/>
                    <a:pt x="8578" y="20002"/>
                  </a:cubicBezTo>
                  <a:cubicBezTo>
                    <a:pt x="6640" y="20949"/>
                    <a:pt x="3871" y="21328"/>
                    <a:pt x="2071" y="21139"/>
                  </a:cubicBezTo>
                  <a:cubicBezTo>
                    <a:pt x="271" y="20949"/>
                    <a:pt x="-560" y="20191"/>
                    <a:pt x="409" y="18296"/>
                  </a:cubicBezTo>
                  <a:cubicBezTo>
                    <a:pt x="1378" y="16402"/>
                    <a:pt x="4148" y="13370"/>
                    <a:pt x="7609" y="11002"/>
                  </a:cubicBezTo>
                  <a:cubicBezTo>
                    <a:pt x="11071" y="8633"/>
                    <a:pt x="15225" y="6928"/>
                    <a:pt x="17717" y="5507"/>
                  </a:cubicBezTo>
                  <a:cubicBezTo>
                    <a:pt x="20209" y="4086"/>
                    <a:pt x="21040" y="2949"/>
                    <a:pt x="21040" y="2002"/>
                  </a:cubicBezTo>
                  <a:cubicBezTo>
                    <a:pt x="21040" y="1054"/>
                    <a:pt x="20209" y="296"/>
                    <a:pt x="18825" y="107"/>
                  </a:cubicBezTo>
                  <a:cubicBezTo>
                    <a:pt x="17440" y="-83"/>
                    <a:pt x="15502" y="296"/>
                    <a:pt x="14394" y="960"/>
                  </a:cubicBezTo>
                  <a:cubicBezTo>
                    <a:pt x="13286" y="1623"/>
                    <a:pt x="13009" y="2570"/>
                    <a:pt x="12732" y="3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4970564" y="597418"/>
              <a:ext cx="143632" cy="34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05" fill="norm" stroke="1" extrusionOk="0">
                  <a:moveTo>
                    <a:pt x="15530" y="4020"/>
                  </a:moveTo>
                  <a:cubicBezTo>
                    <a:pt x="15530" y="2966"/>
                    <a:pt x="15530" y="1912"/>
                    <a:pt x="15061" y="1122"/>
                  </a:cubicBezTo>
                  <a:cubicBezTo>
                    <a:pt x="14591" y="332"/>
                    <a:pt x="13652" y="-195"/>
                    <a:pt x="11148" y="68"/>
                  </a:cubicBezTo>
                  <a:cubicBezTo>
                    <a:pt x="8643" y="332"/>
                    <a:pt x="4574" y="1385"/>
                    <a:pt x="2382" y="2242"/>
                  </a:cubicBezTo>
                  <a:cubicBezTo>
                    <a:pt x="191" y="3098"/>
                    <a:pt x="-122" y="3756"/>
                    <a:pt x="35" y="4415"/>
                  </a:cubicBezTo>
                  <a:cubicBezTo>
                    <a:pt x="191" y="5073"/>
                    <a:pt x="817" y="5732"/>
                    <a:pt x="3948" y="5534"/>
                  </a:cubicBezTo>
                  <a:cubicBezTo>
                    <a:pt x="7078" y="5337"/>
                    <a:pt x="12713" y="4283"/>
                    <a:pt x="16156" y="3493"/>
                  </a:cubicBezTo>
                  <a:cubicBezTo>
                    <a:pt x="19600" y="2703"/>
                    <a:pt x="20852" y="2176"/>
                    <a:pt x="21165" y="2439"/>
                  </a:cubicBezTo>
                  <a:cubicBezTo>
                    <a:pt x="21478" y="2703"/>
                    <a:pt x="20852" y="3756"/>
                    <a:pt x="19130" y="6193"/>
                  </a:cubicBezTo>
                  <a:cubicBezTo>
                    <a:pt x="17408" y="8629"/>
                    <a:pt x="14591" y="12449"/>
                    <a:pt x="12713" y="15215"/>
                  </a:cubicBezTo>
                  <a:cubicBezTo>
                    <a:pt x="10835" y="17981"/>
                    <a:pt x="9895" y="19693"/>
                    <a:pt x="8956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5120021" y="909670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5397409" y="686980"/>
              <a:ext cx="130081" cy="20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0862" fill="norm" stroke="1" extrusionOk="0">
                  <a:moveTo>
                    <a:pt x="13483" y="4581"/>
                  </a:moveTo>
                  <a:cubicBezTo>
                    <a:pt x="14496" y="2637"/>
                    <a:pt x="15508" y="693"/>
                    <a:pt x="15002" y="153"/>
                  </a:cubicBezTo>
                  <a:cubicBezTo>
                    <a:pt x="14496" y="-387"/>
                    <a:pt x="12471" y="477"/>
                    <a:pt x="9771" y="3177"/>
                  </a:cubicBezTo>
                  <a:cubicBezTo>
                    <a:pt x="7071" y="5877"/>
                    <a:pt x="3696" y="10413"/>
                    <a:pt x="1840" y="13653"/>
                  </a:cubicBezTo>
                  <a:cubicBezTo>
                    <a:pt x="-17" y="16893"/>
                    <a:pt x="-354" y="18837"/>
                    <a:pt x="321" y="19917"/>
                  </a:cubicBezTo>
                  <a:cubicBezTo>
                    <a:pt x="996" y="20997"/>
                    <a:pt x="2683" y="21213"/>
                    <a:pt x="5890" y="20241"/>
                  </a:cubicBezTo>
                  <a:cubicBezTo>
                    <a:pt x="9096" y="19269"/>
                    <a:pt x="13821" y="17109"/>
                    <a:pt x="16858" y="14409"/>
                  </a:cubicBezTo>
                  <a:cubicBezTo>
                    <a:pt x="19896" y="11709"/>
                    <a:pt x="21246" y="8469"/>
                    <a:pt x="20571" y="5877"/>
                  </a:cubicBezTo>
                  <a:cubicBezTo>
                    <a:pt x="19896" y="3285"/>
                    <a:pt x="17196" y="1341"/>
                    <a:pt x="14833" y="585"/>
                  </a:cubicBezTo>
                  <a:cubicBezTo>
                    <a:pt x="12471" y="-171"/>
                    <a:pt x="10446" y="261"/>
                    <a:pt x="9771" y="1017"/>
                  </a:cubicBezTo>
                  <a:cubicBezTo>
                    <a:pt x="9096" y="1773"/>
                    <a:pt x="9771" y="2853"/>
                    <a:pt x="10446" y="3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5647071" y="81442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5720432" y="704729"/>
              <a:ext cx="154149" cy="18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105" fill="norm" stroke="1" extrusionOk="0">
                  <a:moveTo>
                    <a:pt x="17433" y="1619"/>
                  </a:moveTo>
                  <a:cubicBezTo>
                    <a:pt x="16581" y="669"/>
                    <a:pt x="15728" y="-280"/>
                    <a:pt x="13028" y="76"/>
                  </a:cubicBezTo>
                  <a:cubicBezTo>
                    <a:pt x="10328" y="432"/>
                    <a:pt x="5781" y="2094"/>
                    <a:pt x="3081" y="5298"/>
                  </a:cubicBezTo>
                  <a:cubicBezTo>
                    <a:pt x="381" y="8502"/>
                    <a:pt x="-472" y="13250"/>
                    <a:pt x="239" y="16454"/>
                  </a:cubicBezTo>
                  <a:cubicBezTo>
                    <a:pt x="949" y="19658"/>
                    <a:pt x="3223" y="21320"/>
                    <a:pt x="6775" y="21083"/>
                  </a:cubicBezTo>
                  <a:cubicBezTo>
                    <a:pt x="10328" y="20845"/>
                    <a:pt x="15160" y="18709"/>
                    <a:pt x="17860" y="16335"/>
                  </a:cubicBezTo>
                  <a:cubicBezTo>
                    <a:pt x="20560" y="13962"/>
                    <a:pt x="21128" y="11351"/>
                    <a:pt x="20417" y="8977"/>
                  </a:cubicBezTo>
                  <a:cubicBezTo>
                    <a:pt x="19707" y="6604"/>
                    <a:pt x="17717" y="4467"/>
                    <a:pt x="16012" y="3755"/>
                  </a:cubicBezTo>
                  <a:cubicBezTo>
                    <a:pt x="14307" y="3043"/>
                    <a:pt x="12886" y="3755"/>
                    <a:pt x="11465" y="4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6019604" y="660888"/>
              <a:ext cx="126787" cy="3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31" fill="norm" stroke="1" extrusionOk="0">
                  <a:moveTo>
                    <a:pt x="7665" y="1421"/>
                  </a:moveTo>
                  <a:cubicBezTo>
                    <a:pt x="8013" y="676"/>
                    <a:pt x="8362" y="-69"/>
                    <a:pt x="8362" y="5"/>
                  </a:cubicBezTo>
                  <a:cubicBezTo>
                    <a:pt x="8362" y="80"/>
                    <a:pt x="8013" y="974"/>
                    <a:pt x="6620" y="3059"/>
                  </a:cubicBezTo>
                  <a:cubicBezTo>
                    <a:pt x="5226" y="5145"/>
                    <a:pt x="2787" y="8422"/>
                    <a:pt x="1394" y="10433"/>
                  </a:cubicBezTo>
                  <a:cubicBezTo>
                    <a:pt x="0" y="12444"/>
                    <a:pt x="-348" y="13189"/>
                    <a:pt x="349" y="13487"/>
                  </a:cubicBezTo>
                  <a:cubicBezTo>
                    <a:pt x="1046" y="13785"/>
                    <a:pt x="2787" y="13636"/>
                    <a:pt x="5575" y="13189"/>
                  </a:cubicBezTo>
                  <a:cubicBezTo>
                    <a:pt x="8362" y="12742"/>
                    <a:pt x="12194" y="11997"/>
                    <a:pt x="15155" y="11550"/>
                  </a:cubicBezTo>
                  <a:cubicBezTo>
                    <a:pt x="18117" y="11103"/>
                    <a:pt x="20207" y="10954"/>
                    <a:pt x="20729" y="11252"/>
                  </a:cubicBezTo>
                  <a:cubicBezTo>
                    <a:pt x="21252" y="11550"/>
                    <a:pt x="20207" y="12295"/>
                    <a:pt x="19162" y="14083"/>
                  </a:cubicBezTo>
                  <a:cubicBezTo>
                    <a:pt x="18117" y="15870"/>
                    <a:pt x="17071" y="18701"/>
                    <a:pt x="1602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6167771" y="954120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82"/>
                    <a:pt x="14400" y="9164"/>
                    <a:pt x="10800" y="12764"/>
                  </a:cubicBezTo>
                  <a:cubicBezTo>
                    <a:pt x="7200" y="16364"/>
                    <a:pt x="36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6507624" y="699080"/>
              <a:ext cx="126277" cy="19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0487" fill="norm" stroke="1" extrusionOk="0">
                  <a:moveTo>
                    <a:pt x="20036" y="4118"/>
                  </a:moveTo>
                  <a:cubicBezTo>
                    <a:pt x="19008" y="2336"/>
                    <a:pt x="17979" y="555"/>
                    <a:pt x="16608" y="109"/>
                  </a:cubicBezTo>
                  <a:cubicBezTo>
                    <a:pt x="15236" y="-336"/>
                    <a:pt x="13522" y="555"/>
                    <a:pt x="10608" y="3227"/>
                  </a:cubicBezTo>
                  <a:cubicBezTo>
                    <a:pt x="7694" y="5899"/>
                    <a:pt x="3579" y="10353"/>
                    <a:pt x="1522" y="13359"/>
                  </a:cubicBezTo>
                  <a:cubicBezTo>
                    <a:pt x="-535" y="16365"/>
                    <a:pt x="-535" y="17924"/>
                    <a:pt x="1694" y="19149"/>
                  </a:cubicBezTo>
                  <a:cubicBezTo>
                    <a:pt x="3922" y="20373"/>
                    <a:pt x="8379" y="21264"/>
                    <a:pt x="12151" y="19483"/>
                  </a:cubicBezTo>
                  <a:cubicBezTo>
                    <a:pt x="15922" y="17701"/>
                    <a:pt x="19008" y="13248"/>
                    <a:pt x="20036" y="9573"/>
                  </a:cubicBezTo>
                  <a:cubicBezTo>
                    <a:pt x="21065" y="5899"/>
                    <a:pt x="20036" y="3004"/>
                    <a:pt x="18665" y="1557"/>
                  </a:cubicBezTo>
                  <a:cubicBezTo>
                    <a:pt x="17294" y="109"/>
                    <a:pt x="15579" y="109"/>
                    <a:pt x="13865" y="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6771021" y="82712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6915483" y="622191"/>
              <a:ext cx="166689" cy="29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18" fill="norm" stroke="1" extrusionOk="0">
                  <a:moveTo>
                    <a:pt x="21263" y="123"/>
                  </a:moveTo>
                  <a:cubicBezTo>
                    <a:pt x="19103" y="-28"/>
                    <a:pt x="16943" y="-179"/>
                    <a:pt x="14513" y="576"/>
                  </a:cubicBezTo>
                  <a:cubicBezTo>
                    <a:pt x="12083" y="1331"/>
                    <a:pt x="9383" y="2993"/>
                    <a:pt x="6818" y="5938"/>
                  </a:cubicBezTo>
                  <a:cubicBezTo>
                    <a:pt x="4253" y="8884"/>
                    <a:pt x="1823" y="13113"/>
                    <a:pt x="743" y="15606"/>
                  </a:cubicBezTo>
                  <a:cubicBezTo>
                    <a:pt x="-337" y="18098"/>
                    <a:pt x="-67" y="18853"/>
                    <a:pt x="473" y="19533"/>
                  </a:cubicBezTo>
                  <a:cubicBezTo>
                    <a:pt x="1013" y="20213"/>
                    <a:pt x="1823" y="20817"/>
                    <a:pt x="3038" y="21119"/>
                  </a:cubicBezTo>
                  <a:cubicBezTo>
                    <a:pt x="4253" y="21421"/>
                    <a:pt x="5873" y="21421"/>
                    <a:pt x="7628" y="20817"/>
                  </a:cubicBezTo>
                  <a:cubicBezTo>
                    <a:pt x="9383" y="20213"/>
                    <a:pt x="11273" y="19004"/>
                    <a:pt x="12353" y="17947"/>
                  </a:cubicBezTo>
                  <a:cubicBezTo>
                    <a:pt x="13433" y="16890"/>
                    <a:pt x="13703" y="15983"/>
                    <a:pt x="12488" y="15077"/>
                  </a:cubicBezTo>
                  <a:cubicBezTo>
                    <a:pt x="11273" y="14171"/>
                    <a:pt x="8573" y="13264"/>
                    <a:pt x="6413" y="12962"/>
                  </a:cubicBezTo>
                  <a:cubicBezTo>
                    <a:pt x="4253" y="12660"/>
                    <a:pt x="2633" y="12962"/>
                    <a:pt x="1013" y="13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7183771" y="486174"/>
              <a:ext cx="101780" cy="54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93" fill="norm" stroke="1" extrusionOk="0">
                  <a:moveTo>
                    <a:pt x="2645" y="1169"/>
                  </a:moveTo>
                  <a:cubicBezTo>
                    <a:pt x="3527" y="754"/>
                    <a:pt x="4408" y="338"/>
                    <a:pt x="5951" y="131"/>
                  </a:cubicBezTo>
                  <a:cubicBezTo>
                    <a:pt x="7494" y="-77"/>
                    <a:pt x="9698" y="-77"/>
                    <a:pt x="13004" y="421"/>
                  </a:cubicBezTo>
                  <a:cubicBezTo>
                    <a:pt x="16310" y="920"/>
                    <a:pt x="20718" y="1917"/>
                    <a:pt x="21159" y="3205"/>
                  </a:cubicBezTo>
                  <a:cubicBezTo>
                    <a:pt x="21600" y="4492"/>
                    <a:pt x="18073" y="6071"/>
                    <a:pt x="14547" y="7192"/>
                  </a:cubicBezTo>
                  <a:cubicBezTo>
                    <a:pt x="11020" y="8314"/>
                    <a:pt x="7494" y="8978"/>
                    <a:pt x="5290" y="9518"/>
                  </a:cubicBezTo>
                  <a:cubicBezTo>
                    <a:pt x="3086" y="10058"/>
                    <a:pt x="2204" y="10474"/>
                    <a:pt x="2424" y="10848"/>
                  </a:cubicBezTo>
                  <a:cubicBezTo>
                    <a:pt x="2645" y="11221"/>
                    <a:pt x="3967" y="11554"/>
                    <a:pt x="6612" y="12301"/>
                  </a:cubicBezTo>
                  <a:cubicBezTo>
                    <a:pt x="9257" y="13049"/>
                    <a:pt x="13224" y="14212"/>
                    <a:pt x="15208" y="15375"/>
                  </a:cubicBezTo>
                  <a:cubicBezTo>
                    <a:pt x="17192" y="16538"/>
                    <a:pt x="17192" y="17701"/>
                    <a:pt x="15429" y="18657"/>
                  </a:cubicBezTo>
                  <a:cubicBezTo>
                    <a:pt x="13665" y="19612"/>
                    <a:pt x="10139" y="20360"/>
                    <a:pt x="7273" y="20817"/>
                  </a:cubicBezTo>
                  <a:cubicBezTo>
                    <a:pt x="4408" y="21274"/>
                    <a:pt x="2204" y="21440"/>
                    <a:pt x="1102" y="21481"/>
                  </a:cubicBezTo>
                  <a:cubicBezTo>
                    <a:pt x="0" y="21523"/>
                    <a:pt x="0" y="21440"/>
                    <a:pt x="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7482221" y="92237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1152279" y="1666262"/>
              <a:ext cx="157743" cy="40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8" fill="norm" stroke="1" extrusionOk="0">
                  <a:moveTo>
                    <a:pt x="10231" y="3343"/>
                  </a:moveTo>
                  <a:cubicBezTo>
                    <a:pt x="9079" y="3795"/>
                    <a:pt x="7927" y="4247"/>
                    <a:pt x="6487" y="4530"/>
                  </a:cubicBezTo>
                  <a:cubicBezTo>
                    <a:pt x="5047" y="4813"/>
                    <a:pt x="3319" y="4926"/>
                    <a:pt x="2167" y="4700"/>
                  </a:cubicBezTo>
                  <a:cubicBezTo>
                    <a:pt x="1015" y="4474"/>
                    <a:pt x="439" y="3908"/>
                    <a:pt x="583" y="3399"/>
                  </a:cubicBezTo>
                  <a:cubicBezTo>
                    <a:pt x="727" y="2890"/>
                    <a:pt x="1591" y="2438"/>
                    <a:pt x="2599" y="1986"/>
                  </a:cubicBezTo>
                  <a:cubicBezTo>
                    <a:pt x="3607" y="1533"/>
                    <a:pt x="4759" y="1081"/>
                    <a:pt x="6055" y="685"/>
                  </a:cubicBezTo>
                  <a:cubicBezTo>
                    <a:pt x="7351" y="289"/>
                    <a:pt x="8791" y="-50"/>
                    <a:pt x="9943" y="7"/>
                  </a:cubicBezTo>
                  <a:cubicBezTo>
                    <a:pt x="11095" y="63"/>
                    <a:pt x="11959" y="515"/>
                    <a:pt x="12535" y="2155"/>
                  </a:cubicBezTo>
                  <a:cubicBezTo>
                    <a:pt x="13111" y="3795"/>
                    <a:pt x="13399" y="6622"/>
                    <a:pt x="13111" y="9336"/>
                  </a:cubicBezTo>
                  <a:cubicBezTo>
                    <a:pt x="12823" y="12051"/>
                    <a:pt x="11959" y="14652"/>
                    <a:pt x="10375" y="16631"/>
                  </a:cubicBezTo>
                  <a:cubicBezTo>
                    <a:pt x="8791" y="18610"/>
                    <a:pt x="6487" y="19967"/>
                    <a:pt x="4615" y="20702"/>
                  </a:cubicBezTo>
                  <a:cubicBezTo>
                    <a:pt x="2743" y="21437"/>
                    <a:pt x="1303" y="21550"/>
                    <a:pt x="583" y="21324"/>
                  </a:cubicBezTo>
                  <a:cubicBezTo>
                    <a:pt x="-137" y="21098"/>
                    <a:pt x="-137" y="20532"/>
                    <a:pt x="295" y="20023"/>
                  </a:cubicBezTo>
                  <a:cubicBezTo>
                    <a:pt x="727" y="19514"/>
                    <a:pt x="1591" y="19062"/>
                    <a:pt x="2743" y="18327"/>
                  </a:cubicBezTo>
                  <a:cubicBezTo>
                    <a:pt x="3895" y="17592"/>
                    <a:pt x="5335" y="16574"/>
                    <a:pt x="8503" y="15556"/>
                  </a:cubicBezTo>
                  <a:cubicBezTo>
                    <a:pt x="11671" y="14538"/>
                    <a:pt x="16567" y="13521"/>
                    <a:pt x="21463" y="12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1259221" y="1821553"/>
              <a:ext cx="137584" cy="20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19938" y="3497"/>
                  </a:moveTo>
                  <a:cubicBezTo>
                    <a:pt x="19938" y="2417"/>
                    <a:pt x="19938" y="1337"/>
                    <a:pt x="19108" y="689"/>
                  </a:cubicBezTo>
                  <a:cubicBezTo>
                    <a:pt x="18277" y="41"/>
                    <a:pt x="16615" y="-175"/>
                    <a:pt x="15120" y="149"/>
                  </a:cubicBezTo>
                  <a:cubicBezTo>
                    <a:pt x="13625" y="473"/>
                    <a:pt x="12295" y="1337"/>
                    <a:pt x="11298" y="3065"/>
                  </a:cubicBezTo>
                  <a:cubicBezTo>
                    <a:pt x="10302" y="4793"/>
                    <a:pt x="9637" y="7385"/>
                    <a:pt x="10966" y="9437"/>
                  </a:cubicBezTo>
                  <a:cubicBezTo>
                    <a:pt x="12295" y="11489"/>
                    <a:pt x="15618" y="13001"/>
                    <a:pt x="17945" y="14405"/>
                  </a:cubicBezTo>
                  <a:cubicBezTo>
                    <a:pt x="20271" y="15809"/>
                    <a:pt x="21600" y="17105"/>
                    <a:pt x="21600" y="18185"/>
                  </a:cubicBezTo>
                  <a:cubicBezTo>
                    <a:pt x="21600" y="19265"/>
                    <a:pt x="20271" y="20129"/>
                    <a:pt x="16948" y="20669"/>
                  </a:cubicBezTo>
                  <a:cubicBezTo>
                    <a:pt x="13625" y="21209"/>
                    <a:pt x="8308" y="21425"/>
                    <a:pt x="5151" y="20993"/>
                  </a:cubicBezTo>
                  <a:cubicBezTo>
                    <a:pt x="1994" y="20561"/>
                    <a:pt x="997" y="19481"/>
                    <a:pt x="0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1976771" y="1716120"/>
              <a:ext cx="98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250"/>
                    <a:pt x="17280" y="10500"/>
                    <a:pt x="19440" y="14100"/>
                  </a:cubicBezTo>
                  <a:cubicBezTo>
                    <a:pt x="21600" y="17700"/>
                    <a:pt x="17280" y="1965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1925971" y="1659628"/>
              <a:ext cx="224202" cy="35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10" fill="norm" stroke="1" extrusionOk="0">
                  <a:moveTo>
                    <a:pt x="0" y="8626"/>
                  </a:moveTo>
                  <a:cubicBezTo>
                    <a:pt x="0" y="6240"/>
                    <a:pt x="0" y="3854"/>
                    <a:pt x="892" y="2222"/>
                  </a:cubicBezTo>
                  <a:cubicBezTo>
                    <a:pt x="1783" y="589"/>
                    <a:pt x="3567" y="-290"/>
                    <a:pt x="7035" y="87"/>
                  </a:cubicBezTo>
                  <a:cubicBezTo>
                    <a:pt x="10503" y="463"/>
                    <a:pt x="15655" y="2096"/>
                    <a:pt x="18429" y="4357"/>
                  </a:cubicBezTo>
                  <a:cubicBezTo>
                    <a:pt x="21204" y="6617"/>
                    <a:pt x="21600" y="9505"/>
                    <a:pt x="20213" y="12268"/>
                  </a:cubicBezTo>
                  <a:cubicBezTo>
                    <a:pt x="18826" y="15031"/>
                    <a:pt x="15655" y="17668"/>
                    <a:pt x="13475" y="19112"/>
                  </a:cubicBezTo>
                  <a:cubicBezTo>
                    <a:pt x="11295" y="20557"/>
                    <a:pt x="10106" y="20808"/>
                    <a:pt x="8917" y="20996"/>
                  </a:cubicBezTo>
                  <a:cubicBezTo>
                    <a:pt x="7728" y="21184"/>
                    <a:pt x="6539" y="21310"/>
                    <a:pt x="6341" y="21310"/>
                  </a:cubicBezTo>
                  <a:cubicBezTo>
                    <a:pt x="6143" y="21310"/>
                    <a:pt x="6936" y="21184"/>
                    <a:pt x="7728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2594675" y="1617606"/>
              <a:ext cx="165227" cy="37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34" fill="norm" stroke="1" extrusionOk="0">
                  <a:moveTo>
                    <a:pt x="15141" y="14832"/>
                  </a:moveTo>
                  <a:cubicBezTo>
                    <a:pt x="15141" y="14222"/>
                    <a:pt x="15141" y="13612"/>
                    <a:pt x="15006" y="13002"/>
                  </a:cubicBezTo>
                  <a:cubicBezTo>
                    <a:pt x="14871" y="12391"/>
                    <a:pt x="14601" y="11781"/>
                    <a:pt x="13656" y="11476"/>
                  </a:cubicBezTo>
                  <a:cubicBezTo>
                    <a:pt x="12711" y="11171"/>
                    <a:pt x="11091" y="11171"/>
                    <a:pt x="8661" y="12391"/>
                  </a:cubicBezTo>
                  <a:cubicBezTo>
                    <a:pt x="6231" y="13612"/>
                    <a:pt x="2991" y="16052"/>
                    <a:pt x="1371" y="17700"/>
                  </a:cubicBezTo>
                  <a:cubicBezTo>
                    <a:pt x="-249" y="19347"/>
                    <a:pt x="-249" y="20202"/>
                    <a:pt x="426" y="20751"/>
                  </a:cubicBezTo>
                  <a:cubicBezTo>
                    <a:pt x="1101" y="21300"/>
                    <a:pt x="2451" y="21544"/>
                    <a:pt x="5286" y="21117"/>
                  </a:cubicBezTo>
                  <a:cubicBezTo>
                    <a:pt x="8121" y="20690"/>
                    <a:pt x="12441" y="19591"/>
                    <a:pt x="15411" y="16968"/>
                  </a:cubicBezTo>
                  <a:cubicBezTo>
                    <a:pt x="18381" y="14344"/>
                    <a:pt x="20001" y="10195"/>
                    <a:pt x="20676" y="7327"/>
                  </a:cubicBezTo>
                  <a:cubicBezTo>
                    <a:pt x="21351" y="4459"/>
                    <a:pt x="21081" y="2873"/>
                    <a:pt x="20541" y="1775"/>
                  </a:cubicBezTo>
                  <a:cubicBezTo>
                    <a:pt x="20001" y="676"/>
                    <a:pt x="19191" y="66"/>
                    <a:pt x="18246" y="5"/>
                  </a:cubicBezTo>
                  <a:cubicBezTo>
                    <a:pt x="17301" y="-56"/>
                    <a:pt x="16221" y="432"/>
                    <a:pt x="15681" y="1408"/>
                  </a:cubicBezTo>
                  <a:cubicBezTo>
                    <a:pt x="15141" y="2385"/>
                    <a:pt x="15141" y="3849"/>
                    <a:pt x="15546" y="6107"/>
                  </a:cubicBezTo>
                  <a:cubicBezTo>
                    <a:pt x="15951" y="8364"/>
                    <a:pt x="16761" y="11415"/>
                    <a:pt x="17571" y="13673"/>
                  </a:cubicBezTo>
                  <a:cubicBezTo>
                    <a:pt x="18381" y="15930"/>
                    <a:pt x="19191" y="17395"/>
                    <a:pt x="20001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2834021" y="183042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2821321" y="1741520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2910322" y="1744413"/>
              <a:ext cx="105672" cy="22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336" fill="norm" stroke="1" extrusionOk="0">
                  <a:moveTo>
                    <a:pt x="17427" y="321"/>
                  </a:moveTo>
                  <a:cubicBezTo>
                    <a:pt x="13273" y="124"/>
                    <a:pt x="9119" y="-72"/>
                    <a:pt x="6003" y="26"/>
                  </a:cubicBezTo>
                  <a:cubicBezTo>
                    <a:pt x="2888" y="124"/>
                    <a:pt x="811" y="517"/>
                    <a:pt x="188" y="1793"/>
                  </a:cubicBezTo>
                  <a:cubicBezTo>
                    <a:pt x="-435" y="3070"/>
                    <a:pt x="396" y="5230"/>
                    <a:pt x="4134" y="7684"/>
                  </a:cubicBezTo>
                  <a:cubicBezTo>
                    <a:pt x="7873" y="10139"/>
                    <a:pt x="14519" y="12888"/>
                    <a:pt x="17842" y="14753"/>
                  </a:cubicBezTo>
                  <a:cubicBezTo>
                    <a:pt x="21165" y="16619"/>
                    <a:pt x="21165" y="17601"/>
                    <a:pt x="20127" y="18583"/>
                  </a:cubicBezTo>
                  <a:cubicBezTo>
                    <a:pt x="19088" y="19564"/>
                    <a:pt x="17011" y="20546"/>
                    <a:pt x="14727" y="21037"/>
                  </a:cubicBezTo>
                  <a:cubicBezTo>
                    <a:pt x="12442" y="21528"/>
                    <a:pt x="9950" y="21528"/>
                    <a:pt x="8911" y="20153"/>
                  </a:cubicBezTo>
                  <a:cubicBezTo>
                    <a:pt x="7873" y="18779"/>
                    <a:pt x="8288" y="16030"/>
                    <a:pt x="8703" y="13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3127032" y="1604682"/>
              <a:ext cx="107040" cy="37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21" fill="norm" stroke="1" extrusionOk="0">
                  <a:moveTo>
                    <a:pt x="9983" y="561"/>
                  </a:moveTo>
                  <a:cubicBezTo>
                    <a:pt x="7865" y="199"/>
                    <a:pt x="5747" y="-163"/>
                    <a:pt x="4689" y="78"/>
                  </a:cubicBezTo>
                  <a:cubicBezTo>
                    <a:pt x="3630" y="320"/>
                    <a:pt x="3630" y="1164"/>
                    <a:pt x="2994" y="3940"/>
                  </a:cubicBezTo>
                  <a:cubicBezTo>
                    <a:pt x="2359" y="6715"/>
                    <a:pt x="1089" y="11421"/>
                    <a:pt x="453" y="14498"/>
                  </a:cubicBezTo>
                  <a:cubicBezTo>
                    <a:pt x="-182" y="17576"/>
                    <a:pt x="-182" y="19024"/>
                    <a:pt x="665" y="19989"/>
                  </a:cubicBezTo>
                  <a:cubicBezTo>
                    <a:pt x="1512" y="20954"/>
                    <a:pt x="3206" y="21437"/>
                    <a:pt x="6806" y="20894"/>
                  </a:cubicBezTo>
                  <a:cubicBezTo>
                    <a:pt x="10406" y="20351"/>
                    <a:pt x="15912" y="18782"/>
                    <a:pt x="21418" y="17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3113421" y="1773270"/>
              <a:ext cx="22225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2674" y="318"/>
                    <a:pt x="5349" y="635"/>
                    <a:pt x="8023" y="2065"/>
                  </a:cubicBezTo>
                  <a:cubicBezTo>
                    <a:pt x="10697" y="3494"/>
                    <a:pt x="13371" y="6035"/>
                    <a:pt x="14914" y="9053"/>
                  </a:cubicBezTo>
                  <a:cubicBezTo>
                    <a:pt x="16457" y="12071"/>
                    <a:pt x="16869" y="15565"/>
                    <a:pt x="16354" y="17947"/>
                  </a:cubicBezTo>
                  <a:cubicBezTo>
                    <a:pt x="15840" y="20329"/>
                    <a:pt x="14400" y="21600"/>
                    <a:pt x="13680" y="21441"/>
                  </a:cubicBezTo>
                  <a:cubicBezTo>
                    <a:pt x="12960" y="21282"/>
                    <a:pt x="12960" y="19694"/>
                    <a:pt x="13269" y="17312"/>
                  </a:cubicBezTo>
                  <a:cubicBezTo>
                    <a:pt x="13577" y="14929"/>
                    <a:pt x="14194" y="11753"/>
                    <a:pt x="15634" y="9053"/>
                  </a:cubicBezTo>
                  <a:cubicBezTo>
                    <a:pt x="17074" y="6353"/>
                    <a:pt x="19337" y="4129"/>
                    <a:pt x="21600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3361071" y="1785970"/>
              <a:ext cx="1569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400"/>
                    <a:pt x="16200" y="10800"/>
                    <a:pt x="18900" y="14400"/>
                  </a:cubicBezTo>
                  <a:cubicBezTo>
                    <a:pt x="21600" y="18000"/>
                    <a:pt x="18900" y="198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3373771" y="169707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3439652" y="1608170"/>
              <a:ext cx="114227" cy="334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55" fill="norm" stroke="1" extrusionOk="0">
                  <a:moveTo>
                    <a:pt x="6509" y="0"/>
                  </a:moveTo>
                  <a:cubicBezTo>
                    <a:pt x="6123" y="3668"/>
                    <a:pt x="5737" y="7336"/>
                    <a:pt x="5545" y="10325"/>
                  </a:cubicBezTo>
                  <a:cubicBezTo>
                    <a:pt x="5352" y="13313"/>
                    <a:pt x="5352" y="15623"/>
                    <a:pt x="5159" y="17185"/>
                  </a:cubicBezTo>
                  <a:cubicBezTo>
                    <a:pt x="4966" y="18747"/>
                    <a:pt x="4580" y="19562"/>
                    <a:pt x="4580" y="19630"/>
                  </a:cubicBezTo>
                  <a:cubicBezTo>
                    <a:pt x="4580" y="19698"/>
                    <a:pt x="4966" y="19019"/>
                    <a:pt x="6123" y="17660"/>
                  </a:cubicBezTo>
                  <a:cubicBezTo>
                    <a:pt x="7280" y="16302"/>
                    <a:pt x="9209" y="14264"/>
                    <a:pt x="11137" y="13042"/>
                  </a:cubicBezTo>
                  <a:cubicBezTo>
                    <a:pt x="13066" y="11819"/>
                    <a:pt x="14995" y="11411"/>
                    <a:pt x="16537" y="11751"/>
                  </a:cubicBezTo>
                  <a:cubicBezTo>
                    <a:pt x="18080" y="12091"/>
                    <a:pt x="19237" y="13177"/>
                    <a:pt x="20009" y="14536"/>
                  </a:cubicBezTo>
                  <a:cubicBezTo>
                    <a:pt x="20780" y="15894"/>
                    <a:pt x="21166" y="17525"/>
                    <a:pt x="20395" y="18747"/>
                  </a:cubicBezTo>
                  <a:cubicBezTo>
                    <a:pt x="19623" y="19970"/>
                    <a:pt x="17695" y="20785"/>
                    <a:pt x="14416" y="21192"/>
                  </a:cubicBezTo>
                  <a:cubicBezTo>
                    <a:pt x="11137" y="21600"/>
                    <a:pt x="6509" y="21600"/>
                    <a:pt x="3616" y="20717"/>
                  </a:cubicBezTo>
                  <a:cubicBezTo>
                    <a:pt x="723" y="19834"/>
                    <a:pt x="-434" y="18068"/>
                    <a:pt x="145" y="16913"/>
                  </a:cubicBezTo>
                  <a:cubicBezTo>
                    <a:pt x="723" y="15758"/>
                    <a:pt x="3037" y="15215"/>
                    <a:pt x="5352" y="14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3564271" y="1535058"/>
              <a:ext cx="300821" cy="38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48" fill="norm" stroke="1" extrusionOk="0">
                  <a:moveTo>
                    <a:pt x="0" y="14620"/>
                  </a:moveTo>
                  <a:cubicBezTo>
                    <a:pt x="755" y="14503"/>
                    <a:pt x="1510" y="14385"/>
                    <a:pt x="1662" y="14796"/>
                  </a:cubicBezTo>
                  <a:cubicBezTo>
                    <a:pt x="1813" y="15207"/>
                    <a:pt x="1359" y="16146"/>
                    <a:pt x="1133" y="16968"/>
                  </a:cubicBezTo>
                  <a:cubicBezTo>
                    <a:pt x="906" y="17789"/>
                    <a:pt x="906" y="18494"/>
                    <a:pt x="982" y="19198"/>
                  </a:cubicBezTo>
                  <a:cubicBezTo>
                    <a:pt x="1057" y="19903"/>
                    <a:pt x="1208" y="20607"/>
                    <a:pt x="1662" y="21018"/>
                  </a:cubicBezTo>
                  <a:cubicBezTo>
                    <a:pt x="2115" y="21429"/>
                    <a:pt x="2870" y="21546"/>
                    <a:pt x="3701" y="20842"/>
                  </a:cubicBezTo>
                  <a:cubicBezTo>
                    <a:pt x="4531" y="20137"/>
                    <a:pt x="5438" y="18611"/>
                    <a:pt x="6042" y="17555"/>
                  </a:cubicBezTo>
                  <a:cubicBezTo>
                    <a:pt x="6646" y="16498"/>
                    <a:pt x="6948" y="15911"/>
                    <a:pt x="7099" y="16029"/>
                  </a:cubicBezTo>
                  <a:cubicBezTo>
                    <a:pt x="7250" y="16146"/>
                    <a:pt x="7250" y="16968"/>
                    <a:pt x="7477" y="17613"/>
                  </a:cubicBezTo>
                  <a:cubicBezTo>
                    <a:pt x="7703" y="18259"/>
                    <a:pt x="8157" y="18729"/>
                    <a:pt x="8761" y="18963"/>
                  </a:cubicBezTo>
                  <a:cubicBezTo>
                    <a:pt x="9365" y="19198"/>
                    <a:pt x="10120" y="19198"/>
                    <a:pt x="11027" y="18611"/>
                  </a:cubicBezTo>
                  <a:cubicBezTo>
                    <a:pt x="11933" y="18024"/>
                    <a:pt x="12990" y="16850"/>
                    <a:pt x="14576" y="14150"/>
                  </a:cubicBezTo>
                  <a:cubicBezTo>
                    <a:pt x="16162" y="11450"/>
                    <a:pt x="18277" y="7224"/>
                    <a:pt x="19485" y="4818"/>
                  </a:cubicBezTo>
                  <a:cubicBezTo>
                    <a:pt x="20694" y="2411"/>
                    <a:pt x="20996" y="1824"/>
                    <a:pt x="21222" y="1237"/>
                  </a:cubicBezTo>
                  <a:cubicBezTo>
                    <a:pt x="21449" y="650"/>
                    <a:pt x="21600" y="63"/>
                    <a:pt x="21298" y="5"/>
                  </a:cubicBezTo>
                  <a:cubicBezTo>
                    <a:pt x="20996" y="-54"/>
                    <a:pt x="20241" y="416"/>
                    <a:pt x="19183" y="2118"/>
                  </a:cubicBezTo>
                  <a:cubicBezTo>
                    <a:pt x="18126" y="3820"/>
                    <a:pt x="16766" y="6755"/>
                    <a:pt x="16011" y="9455"/>
                  </a:cubicBezTo>
                  <a:cubicBezTo>
                    <a:pt x="15256" y="12155"/>
                    <a:pt x="15105" y="14620"/>
                    <a:pt x="15029" y="16146"/>
                  </a:cubicBezTo>
                  <a:cubicBezTo>
                    <a:pt x="14954" y="17672"/>
                    <a:pt x="14954" y="18259"/>
                    <a:pt x="15936" y="18611"/>
                  </a:cubicBezTo>
                  <a:cubicBezTo>
                    <a:pt x="16917" y="18963"/>
                    <a:pt x="18881" y="19081"/>
                    <a:pt x="20845" y="19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773821" y="1507092"/>
              <a:ext cx="436828" cy="41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63" fill="norm" stroke="1" extrusionOk="0">
                  <a:moveTo>
                    <a:pt x="0" y="12206"/>
                  </a:moveTo>
                  <a:cubicBezTo>
                    <a:pt x="2296" y="12536"/>
                    <a:pt x="4591" y="12867"/>
                    <a:pt x="6052" y="13032"/>
                  </a:cubicBezTo>
                  <a:cubicBezTo>
                    <a:pt x="7513" y="13198"/>
                    <a:pt x="8139" y="13198"/>
                    <a:pt x="8609" y="12977"/>
                  </a:cubicBezTo>
                  <a:cubicBezTo>
                    <a:pt x="9078" y="12757"/>
                    <a:pt x="9391" y="12316"/>
                    <a:pt x="9339" y="11930"/>
                  </a:cubicBezTo>
                  <a:cubicBezTo>
                    <a:pt x="9287" y="11545"/>
                    <a:pt x="8870" y="11214"/>
                    <a:pt x="8400" y="11104"/>
                  </a:cubicBezTo>
                  <a:cubicBezTo>
                    <a:pt x="7930" y="10994"/>
                    <a:pt x="7409" y="11104"/>
                    <a:pt x="6835" y="11875"/>
                  </a:cubicBezTo>
                  <a:cubicBezTo>
                    <a:pt x="6261" y="12647"/>
                    <a:pt x="5635" y="14079"/>
                    <a:pt x="5322" y="15126"/>
                  </a:cubicBezTo>
                  <a:cubicBezTo>
                    <a:pt x="5009" y="16173"/>
                    <a:pt x="5009" y="16834"/>
                    <a:pt x="5217" y="17385"/>
                  </a:cubicBezTo>
                  <a:cubicBezTo>
                    <a:pt x="5426" y="17936"/>
                    <a:pt x="5843" y="18377"/>
                    <a:pt x="6939" y="18653"/>
                  </a:cubicBezTo>
                  <a:cubicBezTo>
                    <a:pt x="8035" y="18928"/>
                    <a:pt x="9809" y="19039"/>
                    <a:pt x="11478" y="18598"/>
                  </a:cubicBezTo>
                  <a:cubicBezTo>
                    <a:pt x="13148" y="18157"/>
                    <a:pt x="14713" y="17165"/>
                    <a:pt x="15704" y="16394"/>
                  </a:cubicBezTo>
                  <a:cubicBezTo>
                    <a:pt x="16696" y="15622"/>
                    <a:pt x="17113" y="15071"/>
                    <a:pt x="17374" y="14465"/>
                  </a:cubicBezTo>
                  <a:cubicBezTo>
                    <a:pt x="17635" y="13859"/>
                    <a:pt x="17739" y="13198"/>
                    <a:pt x="17426" y="12867"/>
                  </a:cubicBezTo>
                  <a:cubicBezTo>
                    <a:pt x="17113" y="12536"/>
                    <a:pt x="16383" y="12536"/>
                    <a:pt x="15600" y="12977"/>
                  </a:cubicBezTo>
                  <a:cubicBezTo>
                    <a:pt x="14817" y="13418"/>
                    <a:pt x="13983" y="14300"/>
                    <a:pt x="13357" y="15236"/>
                  </a:cubicBezTo>
                  <a:cubicBezTo>
                    <a:pt x="12730" y="16173"/>
                    <a:pt x="12313" y="17165"/>
                    <a:pt x="12104" y="17936"/>
                  </a:cubicBezTo>
                  <a:cubicBezTo>
                    <a:pt x="11896" y="18708"/>
                    <a:pt x="11896" y="19259"/>
                    <a:pt x="12157" y="19590"/>
                  </a:cubicBezTo>
                  <a:cubicBezTo>
                    <a:pt x="12417" y="19920"/>
                    <a:pt x="12939" y="20030"/>
                    <a:pt x="13774" y="19645"/>
                  </a:cubicBezTo>
                  <a:cubicBezTo>
                    <a:pt x="14609" y="19259"/>
                    <a:pt x="15757" y="18377"/>
                    <a:pt x="16852" y="16504"/>
                  </a:cubicBezTo>
                  <a:cubicBezTo>
                    <a:pt x="17948" y="14630"/>
                    <a:pt x="18991" y="11765"/>
                    <a:pt x="19774" y="9175"/>
                  </a:cubicBezTo>
                  <a:cubicBezTo>
                    <a:pt x="20557" y="6585"/>
                    <a:pt x="21078" y="4271"/>
                    <a:pt x="21339" y="2673"/>
                  </a:cubicBezTo>
                  <a:cubicBezTo>
                    <a:pt x="21600" y="1075"/>
                    <a:pt x="21600" y="194"/>
                    <a:pt x="21339" y="28"/>
                  </a:cubicBezTo>
                  <a:cubicBezTo>
                    <a:pt x="21078" y="-137"/>
                    <a:pt x="20557" y="414"/>
                    <a:pt x="19983" y="2177"/>
                  </a:cubicBezTo>
                  <a:cubicBezTo>
                    <a:pt x="19409" y="3941"/>
                    <a:pt x="18783" y="6916"/>
                    <a:pt x="18470" y="10332"/>
                  </a:cubicBezTo>
                  <a:cubicBezTo>
                    <a:pt x="18157" y="13749"/>
                    <a:pt x="18157" y="17606"/>
                    <a:pt x="18157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4630041" y="1718005"/>
              <a:ext cx="396206" cy="23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27" fill="norm" stroke="1" extrusionOk="0">
                  <a:moveTo>
                    <a:pt x="7217" y="7416"/>
                  </a:moveTo>
                  <a:cubicBezTo>
                    <a:pt x="7217" y="5665"/>
                    <a:pt x="7217" y="3913"/>
                    <a:pt x="6990" y="2454"/>
                  </a:cubicBezTo>
                  <a:cubicBezTo>
                    <a:pt x="6763" y="995"/>
                    <a:pt x="6308" y="-173"/>
                    <a:pt x="5512" y="22"/>
                  </a:cubicBezTo>
                  <a:cubicBezTo>
                    <a:pt x="4716" y="216"/>
                    <a:pt x="3580" y="1773"/>
                    <a:pt x="2556" y="4789"/>
                  </a:cubicBezTo>
                  <a:cubicBezTo>
                    <a:pt x="1533" y="7805"/>
                    <a:pt x="624" y="12281"/>
                    <a:pt x="226" y="15103"/>
                  </a:cubicBezTo>
                  <a:cubicBezTo>
                    <a:pt x="-172" y="17924"/>
                    <a:pt x="-58" y="19092"/>
                    <a:pt x="681" y="19384"/>
                  </a:cubicBezTo>
                  <a:cubicBezTo>
                    <a:pt x="1420" y="19676"/>
                    <a:pt x="2784" y="19092"/>
                    <a:pt x="3864" y="17243"/>
                  </a:cubicBezTo>
                  <a:cubicBezTo>
                    <a:pt x="4944" y="15395"/>
                    <a:pt x="5740" y="12281"/>
                    <a:pt x="6137" y="10238"/>
                  </a:cubicBezTo>
                  <a:cubicBezTo>
                    <a:pt x="6535" y="8195"/>
                    <a:pt x="6535" y="7222"/>
                    <a:pt x="6535" y="7222"/>
                  </a:cubicBezTo>
                  <a:cubicBezTo>
                    <a:pt x="6535" y="7222"/>
                    <a:pt x="6535" y="8195"/>
                    <a:pt x="6763" y="9459"/>
                  </a:cubicBezTo>
                  <a:cubicBezTo>
                    <a:pt x="6990" y="10724"/>
                    <a:pt x="7445" y="12281"/>
                    <a:pt x="8695" y="12865"/>
                  </a:cubicBezTo>
                  <a:cubicBezTo>
                    <a:pt x="9946" y="13449"/>
                    <a:pt x="11992" y="13059"/>
                    <a:pt x="13527" y="11892"/>
                  </a:cubicBezTo>
                  <a:cubicBezTo>
                    <a:pt x="15062" y="10724"/>
                    <a:pt x="16085" y="8778"/>
                    <a:pt x="16596" y="6832"/>
                  </a:cubicBezTo>
                  <a:cubicBezTo>
                    <a:pt x="17108" y="4886"/>
                    <a:pt x="17108" y="2941"/>
                    <a:pt x="16767" y="1773"/>
                  </a:cubicBezTo>
                  <a:cubicBezTo>
                    <a:pt x="16426" y="605"/>
                    <a:pt x="15744" y="216"/>
                    <a:pt x="15175" y="508"/>
                  </a:cubicBezTo>
                  <a:cubicBezTo>
                    <a:pt x="14607" y="800"/>
                    <a:pt x="14152" y="1773"/>
                    <a:pt x="13925" y="2746"/>
                  </a:cubicBezTo>
                  <a:cubicBezTo>
                    <a:pt x="13697" y="3719"/>
                    <a:pt x="13697" y="4692"/>
                    <a:pt x="14095" y="5957"/>
                  </a:cubicBezTo>
                  <a:cubicBezTo>
                    <a:pt x="14493" y="7222"/>
                    <a:pt x="15289" y="8778"/>
                    <a:pt x="16255" y="10043"/>
                  </a:cubicBezTo>
                  <a:cubicBezTo>
                    <a:pt x="17222" y="11308"/>
                    <a:pt x="18359" y="12281"/>
                    <a:pt x="19268" y="13157"/>
                  </a:cubicBezTo>
                  <a:cubicBezTo>
                    <a:pt x="20177" y="14032"/>
                    <a:pt x="20860" y="14811"/>
                    <a:pt x="21144" y="15686"/>
                  </a:cubicBezTo>
                  <a:cubicBezTo>
                    <a:pt x="21428" y="16562"/>
                    <a:pt x="21314" y="17535"/>
                    <a:pt x="20348" y="18508"/>
                  </a:cubicBezTo>
                  <a:cubicBezTo>
                    <a:pt x="19382" y="19481"/>
                    <a:pt x="17563" y="20454"/>
                    <a:pt x="15744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5622850" y="1585857"/>
              <a:ext cx="147422" cy="36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51" fill="norm" stroke="1" extrusionOk="0">
                  <a:moveTo>
                    <a:pt x="5306" y="2782"/>
                  </a:moveTo>
                  <a:cubicBezTo>
                    <a:pt x="5306" y="2041"/>
                    <a:pt x="5306" y="1301"/>
                    <a:pt x="5154" y="1239"/>
                  </a:cubicBezTo>
                  <a:cubicBezTo>
                    <a:pt x="5002" y="1177"/>
                    <a:pt x="4698" y="1794"/>
                    <a:pt x="3785" y="3954"/>
                  </a:cubicBezTo>
                  <a:cubicBezTo>
                    <a:pt x="2872" y="6114"/>
                    <a:pt x="1351" y="9817"/>
                    <a:pt x="591" y="12594"/>
                  </a:cubicBezTo>
                  <a:cubicBezTo>
                    <a:pt x="-170" y="15372"/>
                    <a:pt x="-170" y="17223"/>
                    <a:pt x="438" y="18519"/>
                  </a:cubicBezTo>
                  <a:cubicBezTo>
                    <a:pt x="1047" y="19815"/>
                    <a:pt x="2264" y="20556"/>
                    <a:pt x="3785" y="20988"/>
                  </a:cubicBezTo>
                  <a:cubicBezTo>
                    <a:pt x="5306" y="21420"/>
                    <a:pt x="7131" y="21543"/>
                    <a:pt x="9565" y="20926"/>
                  </a:cubicBezTo>
                  <a:cubicBezTo>
                    <a:pt x="11999" y="20309"/>
                    <a:pt x="15041" y="18951"/>
                    <a:pt x="17171" y="16359"/>
                  </a:cubicBezTo>
                  <a:cubicBezTo>
                    <a:pt x="19300" y="13767"/>
                    <a:pt x="20517" y="9941"/>
                    <a:pt x="20974" y="7225"/>
                  </a:cubicBezTo>
                  <a:cubicBezTo>
                    <a:pt x="21430" y="4510"/>
                    <a:pt x="21126" y="2905"/>
                    <a:pt x="20365" y="1794"/>
                  </a:cubicBezTo>
                  <a:cubicBezTo>
                    <a:pt x="19605" y="684"/>
                    <a:pt x="18388" y="66"/>
                    <a:pt x="17323" y="5"/>
                  </a:cubicBezTo>
                  <a:cubicBezTo>
                    <a:pt x="16258" y="-57"/>
                    <a:pt x="15345" y="437"/>
                    <a:pt x="15345" y="1548"/>
                  </a:cubicBezTo>
                  <a:cubicBezTo>
                    <a:pt x="15345" y="2658"/>
                    <a:pt x="16258" y="4386"/>
                    <a:pt x="17171" y="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5791898" y="1757341"/>
              <a:ext cx="98752" cy="16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467" fill="norm" stroke="1" extrusionOk="0">
                  <a:moveTo>
                    <a:pt x="1577" y="8002"/>
                  </a:moveTo>
                  <a:cubicBezTo>
                    <a:pt x="696" y="9966"/>
                    <a:pt x="-186" y="11929"/>
                    <a:pt x="34" y="11228"/>
                  </a:cubicBezTo>
                  <a:cubicBezTo>
                    <a:pt x="255" y="10527"/>
                    <a:pt x="1577" y="7161"/>
                    <a:pt x="3341" y="4496"/>
                  </a:cubicBezTo>
                  <a:cubicBezTo>
                    <a:pt x="5104" y="1831"/>
                    <a:pt x="7308" y="-133"/>
                    <a:pt x="10614" y="7"/>
                  </a:cubicBezTo>
                  <a:cubicBezTo>
                    <a:pt x="13920" y="148"/>
                    <a:pt x="18328" y="2392"/>
                    <a:pt x="19871" y="6319"/>
                  </a:cubicBezTo>
                  <a:cubicBezTo>
                    <a:pt x="21414" y="10246"/>
                    <a:pt x="20092" y="15857"/>
                    <a:pt x="18769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5977271" y="177327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6015371" y="164627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6084658" y="1541827"/>
              <a:ext cx="89464" cy="37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21" fill="norm" stroke="1" extrusionOk="0">
                  <a:moveTo>
                    <a:pt x="21231" y="886"/>
                  </a:moveTo>
                  <a:cubicBezTo>
                    <a:pt x="18217" y="524"/>
                    <a:pt x="15203" y="162"/>
                    <a:pt x="12440" y="42"/>
                  </a:cubicBezTo>
                  <a:cubicBezTo>
                    <a:pt x="9678" y="-79"/>
                    <a:pt x="7166" y="42"/>
                    <a:pt x="4905" y="705"/>
                  </a:cubicBezTo>
                  <a:cubicBezTo>
                    <a:pt x="2645" y="1369"/>
                    <a:pt x="636" y="2576"/>
                    <a:pt x="133" y="5291"/>
                  </a:cubicBezTo>
                  <a:cubicBezTo>
                    <a:pt x="-369" y="8006"/>
                    <a:pt x="636" y="12229"/>
                    <a:pt x="1640" y="15186"/>
                  </a:cubicBezTo>
                  <a:cubicBezTo>
                    <a:pt x="2645" y="18142"/>
                    <a:pt x="3650" y="19832"/>
                    <a:pt x="4654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6053471" y="1754220"/>
              <a:ext cx="107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64"/>
                    <a:pt x="0" y="11127"/>
                    <a:pt x="1059" y="7855"/>
                  </a:cubicBezTo>
                  <a:cubicBezTo>
                    <a:pt x="2118" y="4582"/>
                    <a:pt x="4235" y="3273"/>
                    <a:pt x="7835" y="2291"/>
                  </a:cubicBezTo>
                  <a:cubicBezTo>
                    <a:pt x="11435" y="1309"/>
                    <a:pt x="16518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6260580" y="1569718"/>
              <a:ext cx="173892" cy="38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86" fill="norm" stroke="1" extrusionOk="0">
                  <a:moveTo>
                    <a:pt x="21380" y="1771"/>
                  </a:moveTo>
                  <a:cubicBezTo>
                    <a:pt x="20599" y="1187"/>
                    <a:pt x="19819" y="603"/>
                    <a:pt x="18517" y="253"/>
                  </a:cubicBezTo>
                  <a:cubicBezTo>
                    <a:pt x="17216" y="-97"/>
                    <a:pt x="15394" y="-214"/>
                    <a:pt x="12792" y="778"/>
                  </a:cubicBezTo>
                  <a:cubicBezTo>
                    <a:pt x="10190" y="1771"/>
                    <a:pt x="6807" y="3872"/>
                    <a:pt x="4334" y="6616"/>
                  </a:cubicBezTo>
                  <a:cubicBezTo>
                    <a:pt x="1862" y="9360"/>
                    <a:pt x="300" y="12746"/>
                    <a:pt x="40" y="15198"/>
                  </a:cubicBezTo>
                  <a:cubicBezTo>
                    <a:pt x="-220" y="17650"/>
                    <a:pt x="821" y="19168"/>
                    <a:pt x="2382" y="20043"/>
                  </a:cubicBezTo>
                  <a:cubicBezTo>
                    <a:pt x="3944" y="20919"/>
                    <a:pt x="6026" y="21152"/>
                    <a:pt x="8108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6392137" y="1683223"/>
              <a:ext cx="145184" cy="22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0980" fill="norm" stroke="1" extrusionOk="0">
                  <a:moveTo>
                    <a:pt x="11726" y="1285"/>
                  </a:moveTo>
                  <a:cubicBezTo>
                    <a:pt x="9257" y="1285"/>
                    <a:pt x="6789" y="1285"/>
                    <a:pt x="4474" y="3936"/>
                  </a:cubicBezTo>
                  <a:cubicBezTo>
                    <a:pt x="2160" y="6587"/>
                    <a:pt x="0" y="11889"/>
                    <a:pt x="0" y="15325"/>
                  </a:cubicBezTo>
                  <a:cubicBezTo>
                    <a:pt x="0" y="18761"/>
                    <a:pt x="2160" y="20332"/>
                    <a:pt x="4783" y="20823"/>
                  </a:cubicBezTo>
                  <a:cubicBezTo>
                    <a:pt x="7406" y="21314"/>
                    <a:pt x="10491" y="20725"/>
                    <a:pt x="13423" y="18074"/>
                  </a:cubicBezTo>
                  <a:cubicBezTo>
                    <a:pt x="16354" y="15423"/>
                    <a:pt x="19131" y="10710"/>
                    <a:pt x="20366" y="7372"/>
                  </a:cubicBezTo>
                  <a:cubicBezTo>
                    <a:pt x="21600" y="4034"/>
                    <a:pt x="21291" y="2070"/>
                    <a:pt x="20211" y="990"/>
                  </a:cubicBezTo>
                  <a:cubicBezTo>
                    <a:pt x="19131" y="-90"/>
                    <a:pt x="17280" y="-286"/>
                    <a:pt x="15429" y="401"/>
                  </a:cubicBezTo>
                  <a:cubicBezTo>
                    <a:pt x="13577" y="1089"/>
                    <a:pt x="11726" y="2659"/>
                    <a:pt x="9874" y="4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6523371" y="1919320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200"/>
                    <a:pt x="9257" y="8400"/>
                    <a:pt x="5657" y="12000"/>
                  </a:cubicBezTo>
                  <a:cubicBezTo>
                    <a:pt x="2057" y="15600"/>
                    <a:pt x="1029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6710877" y="1747870"/>
              <a:ext cx="156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564"/>
                    <a:pt x="3818" y="11127"/>
                    <a:pt x="1118" y="14727"/>
                  </a:cubicBezTo>
                  <a:cubicBezTo>
                    <a:pt x="-1582" y="18327"/>
                    <a:pt x="1118" y="1996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6809121" y="1608170"/>
              <a:ext cx="3497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3812" y="0"/>
                  </a:moveTo>
                  <a:cubicBezTo>
                    <a:pt x="12706" y="3295"/>
                    <a:pt x="21600" y="6590"/>
                    <a:pt x="20965" y="10190"/>
                  </a:cubicBezTo>
                  <a:cubicBezTo>
                    <a:pt x="20329" y="13790"/>
                    <a:pt x="10165" y="176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7414077" y="1745500"/>
              <a:ext cx="80845" cy="13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0872" fill="norm" stroke="1" extrusionOk="0">
                  <a:moveTo>
                    <a:pt x="20625" y="3362"/>
                  </a:moveTo>
                  <a:cubicBezTo>
                    <a:pt x="18465" y="2033"/>
                    <a:pt x="16305" y="704"/>
                    <a:pt x="13875" y="205"/>
                  </a:cubicBezTo>
                  <a:cubicBezTo>
                    <a:pt x="11445" y="-293"/>
                    <a:pt x="8745" y="39"/>
                    <a:pt x="6045" y="2033"/>
                  </a:cubicBezTo>
                  <a:cubicBezTo>
                    <a:pt x="3345" y="4027"/>
                    <a:pt x="645" y="7682"/>
                    <a:pt x="105" y="11172"/>
                  </a:cubicBezTo>
                  <a:cubicBezTo>
                    <a:pt x="-435" y="14661"/>
                    <a:pt x="1185" y="17984"/>
                    <a:pt x="3345" y="19645"/>
                  </a:cubicBezTo>
                  <a:cubicBezTo>
                    <a:pt x="5505" y="21307"/>
                    <a:pt x="8205" y="21307"/>
                    <a:pt x="11445" y="19479"/>
                  </a:cubicBezTo>
                  <a:cubicBezTo>
                    <a:pt x="14685" y="17652"/>
                    <a:pt x="18465" y="13996"/>
                    <a:pt x="19815" y="11172"/>
                  </a:cubicBezTo>
                  <a:cubicBezTo>
                    <a:pt x="21165" y="8347"/>
                    <a:pt x="20085" y="6353"/>
                    <a:pt x="18195" y="5356"/>
                  </a:cubicBezTo>
                  <a:cubicBezTo>
                    <a:pt x="16305" y="4359"/>
                    <a:pt x="13605" y="4359"/>
                    <a:pt x="10905" y="4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7570984" y="1709770"/>
              <a:ext cx="89038" cy="17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147" fill="norm" stroke="1" extrusionOk="0">
                  <a:moveTo>
                    <a:pt x="1505" y="5465"/>
                  </a:moveTo>
                  <a:cubicBezTo>
                    <a:pt x="3468" y="4684"/>
                    <a:pt x="5432" y="3904"/>
                    <a:pt x="7395" y="4034"/>
                  </a:cubicBezTo>
                  <a:cubicBezTo>
                    <a:pt x="9359" y="4164"/>
                    <a:pt x="11323" y="5205"/>
                    <a:pt x="13286" y="7157"/>
                  </a:cubicBezTo>
                  <a:cubicBezTo>
                    <a:pt x="15250" y="9108"/>
                    <a:pt x="17214" y="11971"/>
                    <a:pt x="16968" y="14443"/>
                  </a:cubicBezTo>
                  <a:cubicBezTo>
                    <a:pt x="16723" y="16916"/>
                    <a:pt x="14268" y="18998"/>
                    <a:pt x="11077" y="20169"/>
                  </a:cubicBezTo>
                  <a:cubicBezTo>
                    <a:pt x="7886" y="21340"/>
                    <a:pt x="3959" y="21600"/>
                    <a:pt x="1750" y="20169"/>
                  </a:cubicBezTo>
                  <a:cubicBezTo>
                    <a:pt x="-459" y="18737"/>
                    <a:pt x="-950" y="15614"/>
                    <a:pt x="2486" y="11971"/>
                  </a:cubicBezTo>
                  <a:cubicBezTo>
                    <a:pt x="5923" y="8328"/>
                    <a:pt x="13286" y="4164"/>
                    <a:pt x="206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8112147" y="1692439"/>
              <a:ext cx="182875" cy="20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56" fill="norm" stroke="1" extrusionOk="0">
                  <a:moveTo>
                    <a:pt x="5064" y="5656"/>
                  </a:moveTo>
                  <a:cubicBezTo>
                    <a:pt x="4071" y="10192"/>
                    <a:pt x="3078" y="14728"/>
                    <a:pt x="2209" y="17536"/>
                  </a:cubicBezTo>
                  <a:cubicBezTo>
                    <a:pt x="1340" y="20344"/>
                    <a:pt x="595" y="21424"/>
                    <a:pt x="222" y="21100"/>
                  </a:cubicBezTo>
                  <a:cubicBezTo>
                    <a:pt x="-150" y="20776"/>
                    <a:pt x="-150" y="19048"/>
                    <a:pt x="967" y="15700"/>
                  </a:cubicBezTo>
                  <a:cubicBezTo>
                    <a:pt x="2084" y="12352"/>
                    <a:pt x="4319" y="7384"/>
                    <a:pt x="5809" y="4360"/>
                  </a:cubicBezTo>
                  <a:cubicBezTo>
                    <a:pt x="7298" y="1336"/>
                    <a:pt x="8043" y="256"/>
                    <a:pt x="9657" y="40"/>
                  </a:cubicBezTo>
                  <a:cubicBezTo>
                    <a:pt x="11271" y="-176"/>
                    <a:pt x="13753" y="472"/>
                    <a:pt x="15243" y="1984"/>
                  </a:cubicBezTo>
                  <a:cubicBezTo>
                    <a:pt x="16733" y="3496"/>
                    <a:pt x="17229" y="5872"/>
                    <a:pt x="17229" y="8356"/>
                  </a:cubicBezTo>
                  <a:cubicBezTo>
                    <a:pt x="17229" y="10840"/>
                    <a:pt x="16733" y="13432"/>
                    <a:pt x="17353" y="14296"/>
                  </a:cubicBezTo>
                  <a:cubicBezTo>
                    <a:pt x="17974" y="15160"/>
                    <a:pt x="19712" y="14296"/>
                    <a:pt x="21450" y="13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8323860" y="1658970"/>
              <a:ext cx="60112" cy="19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279" fill="norm" stroke="1" extrusionOk="0">
                  <a:moveTo>
                    <a:pt x="9630" y="10914"/>
                  </a:moveTo>
                  <a:cubicBezTo>
                    <a:pt x="11070" y="9322"/>
                    <a:pt x="12510" y="7731"/>
                    <a:pt x="11790" y="7503"/>
                  </a:cubicBezTo>
                  <a:cubicBezTo>
                    <a:pt x="11070" y="7276"/>
                    <a:pt x="8190" y="8413"/>
                    <a:pt x="5670" y="10232"/>
                  </a:cubicBezTo>
                  <a:cubicBezTo>
                    <a:pt x="3150" y="12051"/>
                    <a:pt x="990" y="14552"/>
                    <a:pt x="270" y="16484"/>
                  </a:cubicBezTo>
                  <a:cubicBezTo>
                    <a:pt x="-450" y="18417"/>
                    <a:pt x="270" y="19781"/>
                    <a:pt x="2430" y="20577"/>
                  </a:cubicBezTo>
                  <a:cubicBezTo>
                    <a:pt x="4590" y="21373"/>
                    <a:pt x="8190" y="21600"/>
                    <a:pt x="11790" y="20691"/>
                  </a:cubicBezTo>
                  <a:cubicBezTo>
                    <a:pt x="15390" y="19781"/>
                    <a:pt x="18990" y="17735"/>
                    <a:pt x="20070" y="14097"/>
                  </a:cubicBezTo>
                  <a:cubicBezTo>
                    <a:pt x="21150" y="10459"/>
                    <a:pt x="19710" y="5229"/>
                    <a:pt x="18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8468587" y="1500220"/>
              <a:ext cx="61385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0"/>
                  </a:moveTo>
                  <a:cubicBezTo>
                    <a:pt x="14897" y="4293"/>
                    <a:pt x="8193" y="8586"/>
                    <a:pt x="4469" y="11873"/>
                  </a:cubicBezTo>
                  <a:cubicBezTo>
                    <a:pt x="745" y="15160"/>
                    <a:pt x="0" y="17441"/>
                    <a:pt x="0" y="18917"/>
                  </a:cubicBezTo>
                  <a:cubicBezTo>
                    <a:pt x="0" y="20393"/>
                    <a:pt x="745" y="21063"/>
                    <a:pt x="2979" y="21332"/>
                  </a:cubicBezTo>
                  <a:cubicBezTo>
                    <a:pt x="5214" y="21600"/>
                    <a:pt x="8938" y="21466"/>
                    <a:pt x="12662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8441071" y="1627220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6560"/>
                    <a:pt x="10133" y="11520"/>
                    <a:pt x="13733" y="7920"/>
                  </a:cubicBezTo>
                  <a:cubicBezTo>
                    <a:pt x="17333" y="4320"/>
                    <a:pt x="1946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8663321" y="1463066"/>
              <a:ext cx="113304" cy="31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34" fill="norm" stroke="1" extrusionOk="0">
                  <a:moveTo>
                    <a:pt x="0" y="1256"/>
                  </a:moveTo>
                  <a:cubicBezTo>
                    <a:pt x="1200" y="669"/>
                    <a:pt x="2400" y="81"/>
                    <a:pt x="5000" y="7"/>
                  </a:cubicBezTo>
                  <a:cubicBezTo>
                    <a:pt x="7600" y="-66"/>
                    <a:pt x="11600" y="375"/>
                    <a:pt x="15000" y="1550"/>
                  </a:cubicBezTo>
                  <a:cubicBezTo>
                    <a:pt x="18400" y="2726"/>
                    <a:pt x="21200" y="4636"/>
                    <a:pt x="21400" y="7061"/>
                  </a:cubicBezTo>
                  <a:cubicBezTo>
                    <a:pt x="21600" y="9485"/>
                    <a:pt x="19200" y="12424"/>
                    <a:pt x="16000" y="14922"/>
                  </a:cubicBezTo>
                  <a:cubicBezTo>
                    <a:pt x="12800" y="17420"/>
                    <a:pt x="8800" y="19477"/>
                    <a:pt x="480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8663321" y="191932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5452337" y="1404970"/>
              <a:ext cx="29635" cy="76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3086" y="0"/>
                  </a:moveTo>
                  <a:cubicBezTo>
                    <a:pt x="4629" y="1484"/>
                    <a:pt x="6171" y="2967"/>
                    <a:pt x="7714" y="4955"/>
                  </a:cubicBezTo>
                  <a:cubicBezTo>
                    <a:pt x="9257" y="6943"/>
                    <a:pt x="10800" y="9435"/>
                    <a:pt x="10029" y="11601"/>
                  </a:cubicBezTo>
                  <a:cubicBezTo>
                    <a:pt x="9257" y="13767"/>
                    <a:pt x="6171" y="15607"/>
                    <a:pt x="3857" y="17060"/>
                  </a:cubicBezTo>
                  <a:cubicBezTo>
                    <a:pt x="1543" y="18514"/>
                    <a:pt x="0" y="19582"/>
                    <a:pt x="0" y="20324"/>
                  </a:cubicBezTo>
                  <a:cubicBezTo>
                    <a:pt x="0" y="21066"/>
                    <a:pt x="1543" y="21481"/>
                    <a:pt x="5400" y="21541"/>
                  </a:cubicBezTo>
                  <a:cubicBezTo>
                    <a:pt x="9257" y="21600"/>
                    <a:pt x="15429" y="21303"/>
                    <a:pt x="21600" y="2100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5441426" y="1285541"/>
              <a:ext cx="1658582" cy="102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56" fill="norm" stroke="1" extrusionOk="0">
                  <a:moveTo>
                    <a:pt x="32" y="4631"/>
                  </a:moveTo>
                  <a:cubicBezTo>
                    <a:pt x="4" y="4409"/>
                    <a:pt x="-23" y="4188"/>
                    <a:pt x="32" y="4010"/>
                  </a:cubicBezTo>
                  <a:cubicBezTo>
                    <a:pt x="87" y="3833"/>
                    <a:pt x="224" y="3700"/>
                    <a:pt x="678" y="3522"/>
                  </a:cubicBezTo>
                  <a:cubicBezTo>
                    <a:pt x="1131" y="3345"/>
                    <a:pt x="1901" y="3123"/>
                    <a:pt x="2794" y="2901"/>
                  </a:cubicBezTo>
                  <a:cubicBezTo>
                    <a:pt x="3687" y="2680"/>
                    <a:pt x="4704" y="2458"/>
                    <a:pt x="5762" y="2214"/>
                  </a:cubicBezTo>
                  <a:cubicBezTo>
                    <a:pt x="6820" y="1970"/>
                    <a:pt x="7919" y="1704"/>
                    <a:pt x="9046" y="1504"/>
                  </a:cubicBezTo>
                  <a:cubicBezTo>
                    <a:pt x="10172" y="1305"/>
                    <a:pt x="11327" y="1172"/>
                    <a:pt x="12371" y="1038"/>
                  </a:cubicBezTo>
                  <a:cubicBezTo>
                    <a:pt x="13415" y="905"/>
                    <a:pt x="14350" y="772"/>
                    <a:pt x="15256" y="661"/>
                  </a:cubicBezTo>
                  <a:cubicBezTo>
                    <a:pt x="16163" y="551"/>
                    <a:pt x="17043" y="462"/>
                    <a:pt x="17908" y="351"/>
                  </a:cubicBezTo>
                  <a:cubicBezTo>
                    <a:pt x="18774" y="240"/>
                    <a:pt x="19626" y="107"/>
                    <a:pt x="20121" y="41"/>
                  </a:cubicBezTo>
                  <a:cubicBezTo>
                    <a:pt x="20615" y="-26"/>
                    <a:pt x="20753" y="-26"/>
                    <a:pt x="20917" y="151"/>
                  </a:cubicBezTo>
                  <a:cubicBezTo>
                    <a:pt x="21082" y="329"/>
                    <a:pt x="21275" y="684"/>
                    <a:pt x="21398" y="1305"/>
                  </a:cubicBezTo>
                  <a:cubicBezTo>
                    <a:pt x="21522" y="1926"/>
                    <a:pt x="21577" y="2813"/>
                    <a:pt x="21495" y="4077"/>
                  </a:cubicBezTo>
                  <a:cubicBezTo>
                    <a:pt x="21412" y="5341"/>
                    <a:pt x="21192" y="6982"/>
                    <a:pt x="21000" y="8601"/>
                  </a:cubicBezTo>
                  <a:cubicBezTo>
                    <a:pt x="20808" y="10220"/>
                    <a:pt x="20643" y="11816"/>
                    <a:pt x="20478" y="13169"/>
                  </a:cubicBezTo>
                  <a:cubicBezTo>
                    <a:pt x="20313" y="14522"/>
                    <a:pt x="20148" y="15631"/>
                    <a:pt x="20038" y="16740"/>
                  </a:cubicBezTo>
                  <a:cubicBezTo>
                    <a:pt x="19928" y="17848"/>
                    <a:pt x="19873" y="18957"/>
                    <a:pt x="19859" y="19622"/>
                  </a:cubicBezTo>
                  <a:cubicBezTo>
                    <a:pt x="19846" y="20288"/>
                    <a:pt x="19873" y="20510"/>
                    <a:pt x="19873" y="20731"/>
                  </a:cubicBezTo>
                  <a:cubicBezTo>
                    <a:pt x="19873" y="20953"/>
                    <a:pt x="19846" y="21175"/>
                    <a:pt x="19763" y="21330"/>
                  </a:cubicBezTo>
                  <a:cubicBezTo>
                    <a:pt x="19681" y="21485"/>
                    <a:pt x="19543" y="21574"/>
                    <a:pt x="18980" y="21552"/>
                  </a:cubicBezTo>
                  <a:cubicBezTo>
                    <a:pt x="18417" y="21530"/>
                    <a:pt x="17427" y="21397"/>
                    <a:pt x="16466" y="21264"/>
                  </a:cubicBezTo>
                  <a:cubicBezTo>
                    <a:pt x="15504" y="21130"/>
                    <a:pt x="14569" y="20997"/>
                    <a:pt x="13649" y="20887"/>
                  </a:cubicBezTo>
                  <a:cubicBezTo>
                    <a:pt x="12728" y="20776"/>
                    <a:pt x="11821" y="20687"/>
                    <a:pt x="10791" y="20532"/>
                  </a:cubicBezTo>
                  <a:cubicBezTo>
                    <a:pt x="9760" y="20376"/>
                    <a:pt x="8606" y="20155"/>
                    <a:pt x="7438" y="19911"/>
                  </a:cubicBezTo>
                  <a:cubicBezTo>
                    <a:pt x="6270" y="19667"/>
                    <a:pt x="5088" y="19401"/>
                    <a:pt x="3948" y="19334"/>
                  </a:cubicBezTo>
                  <a:cubicBezTo>
                    <a:pt x="2808" y="19268"/>
                    <a:pt x="1708" y="19401"/>
                    <a:pt x="609" y="1953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770741" y="350616"/>
              <a:ext cx="75731" cy="94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57" fill="norm" stroke="1" extrusionOk="0">
                  <a:moveTo>
                    <a:pt x="17867" y="1316"/>
                  </a:moveTo>
                  <a:cubicBezTo>
                    <a:pt x="15467" y="1122"/>
                    <a:pt x="13067" y="928"/>
                    <a:pt x="10367" y="661"/>
                  </a:cubicBezTo>
                  <a:cubicBezTo>
                    <a:pt x="7667" y="394"/>
                    <a:pt x="4667" y="54"/>
                    <a:pt x="2867" y="6"/>
                  </a:cubicBezTo>
                  <a:cubicBezTo>
                    <a:pt x="1067" y="-43"/>
                    <a:pt x="467" y="200"/>
                    <a:pt x="167" y="1219"/>
                  </a:cubicBezTo>
                  <a:cubicBezTo>
                    <a:pt x="-133" y="2238"/>
                    <a:pt x="-133" y="4034"/>
                    <a:pt x="1067" y="5879"/>
                  </a:cubicBezTo>
                  <a:cubicBezTo>
                    <a:pt x="2267" y="7723"/>
                    <a:pt x="4667" y="9616"/>
                    <a:pt x="7667" y="11582"/>
                  </a:cubicBezTo>
                  <a:cubicBezTo>
                    <a:pt x="10667" y="13548"/>
                    <a:pt x="14267" y="15587"/>
                    <a:pt x="16667" y="17261"/>
                  </a:cubicBezTo>
                  <a:cubicBezTo>
                    <a:pt x="19067" y="18936"/>
                    <a:pt x="20267" y="20246"/>
                    <a:pt x="21467" y="2155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706771" y="-1"/>
              <a:ext cx="7501901" cy="143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61" fill="norm" stroke="1" extrusionOk="0">
                  <a:moveTo>
                    <a:pt x="366" y="6409"/>
                  </a:moveTo>
                  <a:cubicBezTo>
                    <a:pt x="554" y="6155"/>
                    <a:pt x="743" y="5901"/>
                    <a:pt x="944" y="5631"/>
                  </a:cubicBezTo>
                  <a:cubicBezTo>
                    <a:pt x="1146" y="5361"/>
                    <a:pt x="1359" y="5075"/>
                    <a:pt x="1575" y="4837"/>
                  </a:cubicBezTo>
                  <a:cubicBezTo>
                    <a:pt x="1791" y="4599"/>
                    <a:pt x="2011" y="4408"/>
                    <a:pt x="2248" y="4233"/>
                  </a:cubicBezTo>
                  <a:cubicBezTo>
                    <a:pt x="2486" y="4059"/>
                    <a:pt x="2742" y="3900"/>
                    <a:pt x="2992" y="3773"/>
                  </a:cubicBezTo>
                  <a:cubicBezTo>
                    <a:pt x="3242" y="3646"/>
                    <a:pt x="3485" y="3550"/>
                    <a:pt x="3735" y="3439"/>
                  </a:cubicBezTo>
                  <a:cubicBezTo>
                    <a:pt x="3985" y="3328"/>
                    <a:pt x="4241" y="3201"/>
                    <a:pt x="4481" y="3090"/>
                  </a:cubicBezTo>
                  <a:cubicBezTo>
                    <a:pt x="4722" y="2979"/>
                    <a:pt x="4948" y="2883"/>
                    <a:pt x="5173" y="2788"/>
                  </a:cubicBezTo>
                  <a:cubicBezTo>
                    <a:pt x="5398" y="2693"/>
                    <a:pt x="5624" y="2597"/>
                    <a:pt x="5849" y="2502"/>
                  </a:cubicBezTo>
                  <a:cubicBezTo>
                    <a:pt x="6075" y="2407"/>
                    <a:pt x="6300" y="2312"/>
                    <a:pt x="6565" y="2200"/>
                  </a:cubicBezTo>
                  <a:cubicBezTo>
                    <a:pt x="6830" y="2089"/>
                    <a:pt x="7135" y="1962"/>
                    <a:pt x="7400" y="1835"/>
                  </a:cubicBezTo>
                  <a:cubicBezTo>
                    <a:pt x="7665" y="1708"/>
                    <a:pt x="7891" y="1581"/>
                    <a:pt x="8122" y="1470"/>
                  </a:cubicBezTo>
                  <a:cubicBezTo>
                    <a:pt x="8354" y="1359"/>
                    <a:pt x="8591" y="1263"/>
                    <a:pt x="8832" y="1152"/>
                  </a:cubicBezTo>
                  <a:cubicBezTo>
                    <a:pt x="9073" y="1041"/>
                    <a:pt x="9316" y="914"/>
                    <a:pt x="9560" y="803"/>
                  </a:cubicBezTo>
                  <a:cubicBezTo>
                    <a:pt x="9804" y="692"/>
                    <a:pt x="10048" y="596"/>
                    <a:pt x="10282" y="517"/>
                  </a:cubicBezTo>
                  <a:cubicBezTo>
                    <a:pt x="10517" y="437"/>
                    <a:pt x="10742" y="374"/>
                    <a:pt x="10974" y="310"/>
                  </a:cubicBezTo>
                  <a:cubicBezTo>
                    <a:pt x="11205" y="247"/>
                    <a:pt x="11443" y="183"/>
                    <a:pt x="11668" y="152"/>
                  </a:cubicBezTo>
                  <a:cubicBezTo>
                    <a:pt x="11894" y="120"/>
                    <a:pt x="12107" y="120"/>
                    <a:pt x="12320" y="120"/>
                  </a:cubicBezTo>
                  <a:cubicBezTo>
                    <a:pt x="12533" y="120"/>
                    <a:pt x="12747" y="120"/>
                    <a:pt x="12957" y="136"/>
                  </a:cubicBezTo>
                  <a:cubicBezTo>
                    <a:pt x="13167" y="152"/>
                    <a:pt x="13374" y="183"/>
                    <a:pt x="13581" y="215"/>
                  </a:cubicBezTo>
                  <a:cubicBezTo>
                    <a:pt x="13789" y="247"/>
                    <a:pt x="13996" y="279"/>
                    <a:pt x="14230" y="326"/>
                  </a:cubicBezTo>
                  <a:cubicBezTo>
                    <a:pt x="14465" y="374"/>
                    <a:pt x="14727" y="437"/>
                    <a:pt x="14986" y="485"/>
                  </a:cubicBezTo>
                  <a:cubicBezTo>
                    <a:pt x="15245" y="533"/>
                    <a:pt x="15501" y="565"/>
                    <a:pt x="15745" y="580"/>
                  </a:cubicBezTo>
                  <a:cubicBezTo>
                    <a:pt x="15988" y="596"/>
                    <a:pt x="16220" y="596"/>
                    <a:pt x="16470" y="596"/>
                  </a:cubicBezTo>
                  <a:cubicBezTo>
                    <a:pt x="16719" y="596"/>
                    <a:pt x="16988" y="596"/>
                    <a:pt x="17240" y="596"/>
                  </a:cubicBezTo>
                  <a:cubicBezTo>
                    <a:pt x="17493" y="596"/>
                    <a:pt x="17731" y="596"/>
                    <a:pt x="17969" y="580"/>
                  </a:cubicBezTo>
                  <a:cubicBezTo>
                    <a:pt x="18206" y="565"/>
                    <a:pt x="18444" y="533"/>
                    <a:pt x="18642" y="501"/>
                  </a:cubicBezTo>
                  <a:cubicBezTo>
                    <a:pt x="18840" y="469"/>
                    <a:pt x="18998" y="437"/>
                    <a:pt x="19193" y="358"/>
                  </a:cubicBezTo>
                  <a:cubicBezTo>
                    <a:pt x="19388" y="279"/>
                    <a:pt x="19620" y="152"/>
                    <a:pt x="19854" y="72"/>
                  </a:cubicBezTo>
                  <a:cubicBezTo>
                    <a:pt x="20089" y="-7"/>
                    <a:pt x="20327" y="-39"/>
                    <a:pt x="20525" y="72"/>
                  </a:cubicBezTo>
                  <a:cubicBezTo>
                    <a:pt x="20723" y="183"/>
                    <a:pt x="20881" y="437"/>
                    <a:pt x="21000" y="787"/>
                  </a:cubicBezTo>
                  <a:cubicBezTo>
                    <a:pt x="21119" y="1136"/>
                    <a:pt x="21198" y="1581"/>
                    <a:pt x="21268" y="2359"/>
                  </a:cubicBezTo>
                  <a:cubicBezTo>
                    <a:pt x="21338" y="3137"/>
                    <a:pt x="21399" y="4249"/>
                    <a:pt x="21442" y="5313"/>
                  </a:cubicBezTo>
                  <a:cubicBezTo>
                    <a:pt x="21484" y="6377"/>
                    <a:pt x="21509" y="7394"/>
                    <a:pt x="21533" y="8442"/>
                  </a:cubicBezTo>
                  <a:cubicBezTo>
                    <a:pt x="21557" y="9490"/>
                    <a:pt x="21582" y="10570"/>
                    <a:pt x="21591" y="11587"/>
                  </a:cubicBezTo>
                  <a:cubicBezTo>
                    <a:pt x="21600" y="12603"/>
                    <a:pt x="21594" y="13556"/>
                    <a:pt x="21579" y="14350"/>
                  </a:cubicBezTo>
                  <a:cubicBezTo>
                    <a:pt x="21563" y="15145"/>
                    <a:pt x="21539" y="15780"/>
                    <a:pt x="21478" y="16256"/>
                  </a:cubicBezTo>
                  <a:cubicBezTo>
                    <a:pt x="21417" y="16733"/>
                    <a:pt x="21320" y="17050"/>
                    <a:pt x="21164" y="17320"/>
                  </a:cubicBezTo>
                  <a:cubicBezTo>
                    <a:pt x="21009" y="17590"/>
                    <a:pt x="20796" y="17813"/>
                    <a:pt x="20579" y="17972"/>
                  </a:cubicBezTo>
                  <a:cubicBezTo>
                    <a:pt x="20363" y="18130"/>
                    <a:pt x="20144" y="18226"/>
                    <a:pt x="19921" y="18305"/>
                  </a:cubicBezTo>
                  <a:cubicBezTo>
                    <a:pt x="19699" y="18385"/>
                    <a:pt x="19474" y="18448"/>
                    <a:pt x="19230" y="18527"/>
                  </a:cubicBezTo>
                  <a:cubicBezTo>
                    <a:pt x="18986" y="18607"/>
                    <a:pt x="18724" y="18702"/>
                    <a:pt x="18489" y="18797"/>
                  </a:cubicBezTo>
                  <a:cubicBezTo>
                    <a:pt x="18255" y="18893"/>
                    <a:pt x="18048" y="18988"/>
                    <a:pt x="17841" y="19067"/>
                  </a:cubicBezTo>
                  <a:cubicBezTo>
                    <a:pt x="17633" y="19147"/>
                    <a:pt x="17426" y="19210"/>
                    <a:pt x="17207" y="19290"/>
                  </a:cubicBezTo>
                  <a:cubicBezTo>
                    <a:pt x="16988" y="19369"/>
                    <a:pt x="16756" y="19465"/>
                    <a:pt x="16524" y="19560"/>
                  </a:cubicBezTo>
                  <a:cubicBezTo>
                    <a:pt x="16293" y="19655"/>
                    <a:pt x="16061" y="19750"/>
                    <a:pt x="15821" y="19846"/>
                  </a:cubicBezTo>
                  <a:cubicBezTo>
                    <a:pt x="15580" y="19941"/>
                    <a:pt x="15330" y="20036"/>
                    <a:pt x="15077" y="20132"/>
                  </a:cubicBezTo>
                  <a:cubicBezTo>
                    <a:pt x="14824" y="20227"/>
                    <a:pt x="14569" y="20322"/>
                    <a:pt x="14307" y="20417"/>
                  </a:cubicBezTo>
                  <a:cubicBezTo>
                    <a:pt x="14045" y="20513"/>
                    <a:pt x="13776" y="20608"/>
                    <a:pt x="13551" y="20687"/>
                  </a:cubicBezTo>
                  <a:cubicBezTo>
                    <a:pt x="13326" y="20767"/>
                    <a:pt x="13143" y="20830"/>
                    <a:pt x="12960" y="20894"/>
                  </a:cubicBezTo>
                  <a:cubicBezTo>
                    <a:pt x="12777" y="20957"/>
                    <a:pt x="12594" y="21021"/>
                    <a:pt x="12372" y="21085"/>
                  </a:cubicBezTo>
                  <a:cubicBezTo>
                    <a:pt x="12150" y="21148"/>
                    <a:pt x="11888" y="21212"/>
                    <a:pt x="11626" y="21259"/>
                  </a:cubicBezTo>
                  <a:cubicBezTo>
                    <a:pt x="11364" y="21307"/>
                    <a:pt x="11102" y="21339"/>
                    <a:pt x="10852" y="21370"/>
                  </a:cubicBezTo>
                  <a:cubicBezTo>
                    <a:pt x="10602" y="21402"/>
                    <a:pt x="10364" y="21434"/>
                    <a:pt x="10139" y="21450"/>
                  </a:cubicBezTo>
                  <a:cubicBezTo>
                    <a:pt x="9913" y="21466"/>
                    <a:pt x="9700" y="21466"/>
                    <a:pt x="9487" y="21466"/>
                  </a:cubicBezTo>
                  <a:cubicBezTo>
                    <a:pt x="9274" y="21466"/>
                    <a:pt x="9060" y="21466"/>
                    <a:pt x="8844" y="21466"/>
                  </a:cubicBezTo>
                  <a:cubicBezTo>
                    <a:pt x="8628" y="21466"/>
                    <a:pt x="8408" y="21466"/>
                    <a:pt x="8198" y="21466"/>
                  </a:cubicBezTo>
                  <a:cubicBezTo>
                    <a:pt x="7988" y="21466"/>
                    <a:pt x="7787" y="21466"/>
                    <a:pt x="7580" y="21482"/>
                  </a:cubicBezTo>
                  <a:cubicBezTo>
                    <a:pt x="7373" y="21497"/>
                    <a:pt x="7159" y="21529"/>
                    <a:pt x="6940" y="21545"/>
                  </a:cubicBezTo>
                  <a:cubicBezTo>
                    <a:pt x="6721" y="21561"/>
                    <a:pt x="6495" y="21561"/>
                    <a:pt x="6267" y="21561"/>
                  </a:cubicBezTo>
                  <a:cubicBezTo>
                    <a:pt x="6038" y="21561"/>
                    <a:pt x="5807" y="21561"/>
                    <a:pt x="5587" y="21561"/>
                  </a:cubicBezTo>
                  <a:cubicBezTo>
                    <a:pt x="5368" y="21561"/>
                    <a:pt x="5161" y="21561"/>
                    <a:pt x="4957" y="21529"/>
                  </a:cubicBezTo>
                  <a:cubicBezTo>
                    <a:pt x="4753" y="21497"/>
                    <a:pt x="4552" y="21434"/>
                    <a:pt x="4323" y="21370"/>
                  </a:cubicBezTo>
                  <a:cubicBezTo>
                    <a:pt x="4095" y="21307"/>
                    <a:pt x="3839" y="21243"/>
                    <a:pt x="3589" y="21164"/>
                  </a:cubicBezTo>
                  <a:cubicBezTo>
                    <a:pt x="3339" y="21085"/>
                    <a:pt x="3095" y="20989"/>
                    <a:pt x="2858" y="20878"/>
                  </a:cubicBezTo>
                  <a:cubicBezTo>
                    <a:pt x="2620" y="20767"/>
                    <a:pt x="2388" y="20640"/>
                    <a:pt x="2145" y="20481"/>
                  </a:cubicBezTo>
                  <a:cubicBezTo>
                    <a:pt x="1901" y="20322"/>
                    <a:pt x="1645" y="20132"/>
                    <a:pt x="1395" y="19957"/>
                  </a:cubicBezTo>
                  <a:cubicBezTo>
                    <a:pt x="1146" y="19782"/>
                    <a:pt x="902" y="19623"/>
                    <a:pt x="670" y="19576"/>
                  </a:cubicBezTo>
                  <a:cubicBezTo>
                    <a:pt x="439" y="19528"/>
                    <a:pt x="219" y="19592"/>
                    <a:pt x="0" y="1965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2770521" y="3411313"/>
              <a:ext cx="210771" cy="288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86" fill="norm" stroke="1" extrusionOk="0">
                  <a:moveTo>
                    <a:pt x="5184" y="715"/>
                  </a:moveTo>
                  <a:cubicBezTo>
                    <a:pt x="5616" y="557"/>
                    <a:pt x="6048" y="398"/>
                    <a:pt x="6588" y="263"/>
                  </a:cubicBezTo>
                  <a:cubicBezTo>
                    <a:pt x="7128" y="129"/>
                    <a:pt x="7776" y="18"/>
                    <a:pt x="8100" y="2"/>
                  </a:cubicBezTo>
                  <a:cubicBezTo>
                    <a:pt x="8424" y="-14"/>
                    <a:pt x="8424" y="65"/>
                    <a:pt x="8856" y="350"/>
                  </a:cubicBezTo>
                  <a:cubicBezTo>
                    <a:pt x="9288" y="636"/>
                    <a:pt x="10152" y="1127"/>
                    <a:pt x="10692" y="1658"/>
                  </a:cubicBezTo>
                  <a:cubicBezTo>
                    <a:pt x="11232" y="2189"/>
                    <a:pt x="11448" y="2759"/>
                    <a:pt x="11556" y="3330"/>
                  </a:cubicBezTo>
                  <a:cubicBezTo>
                    <a:pt x="11664" y="3900"/>
                    <a:pt x="11664" y="4471"/>
                    <a:pt x="11880" y="5073"/>
                  </a:cubicBezTo>
                  <a:cubicBezTo>
                    <a:pt x="12096" y="5675"/>
                    <a:pt x="12528" y="6309"/>
                    <a:pt x="12960" y="6895"/>
                  </a:cubicBezTo>
                  <a:cubicBezTo>
                    <a:pt x="13392" y="7482"/>
                    <a:pt x="13824" y="8021"/>
                    <a:pt x="14256" y="8575"/>
                  </a:cubicBezTo>
                  <a:cubicBezTo>
                    <a:pt x="14688" y="9130"/>
                    <a:pt x="15120" y="9700"/>
                    <a:pt x="15444" y="10287"/>
                  </a:cubicBezTo>
                  <a:cubicBezTo>
                    <a:pt x="15768" y="10873"/>
                    <a:pt x="15984" y="11475"/>
                    <a:pt x="16416" y="12078"/>
                  </a:cubicBezTo>
                  <a:cubicBezTo>
                    <a:pt x="16848" y="12680"/>
                    <a:pt x="17496" y="13282"/>
                    <a:pt x="18252" y="13884"/>
                  </a:cubicBezTo>
                  <a:cubicBezTo>
                    <a:pt x="19008" y="14486"/>
                    <a:pt x="19872" y="15089"/>
                    <a:pt x="20520" y="15691"/>
                  </a:cubicBezTo>
                  <a:cubicBezTo>
                    <a:pt x="21168" y="16293"/>
                    <a:pt x="21600" y="16895"/>
                    <a:pt x="21492" y="17489"/>
                  </a:cubicBezTo>
                  <a:cubicBezTo>
                    <a:pt x="21384" y="18084"/>
                    <a:pt x="20736" y="18670"/>
                    <a:pt x="19332" y="19185"/>
                  </a:cubicBezTo>
                  <a:cubicBezTo>
                    <a:pt x="17928" y="19700"/>
                    <a:pt x="15768" y="20144"/>
                    <a:pt x="12960" y="20532"/>
                  </a:cubicBezTo>
                  <a:cubicBezTo>
                    <a:pt x="10152" y="20920"/>
                    <a:pt x="6696" y="21253"/>
                    <a:pt x="4428" y="21420"/>
                  </a:cubicBezTo>
                  <a:cubicBezTo>
                    <a:pt x="2160" y="21586"/>
                    <a:pt x="1080" y="21586"/>
                    <a:pt x="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2306971" y="5792820"/>
              <a:ext cx="500423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21073"/>
                  </a:moveTo>
                  <a:cubicBezTo>
                    <a:pt x="237" y="20546"/>
                    <a:pt x="475" y="20020"/>
                    <a:pt x="790" y="19756"/>
                  </a:cubicBezTo>
                  <a:cubicBezTo>
                    <a:pt x="1105" y="19493"/>
                    <a:pt x="1497" y="19493"/>
                    <a:pt x="1872" y="19493"/>
                  </a:cubicBezTo>
                  <a:cubicBezTo>
                    <a:pt x="2246" y="19493"/>
                    <a:pt x="2602" y="19493"/>
                    <a:pt x="2940" y="19580"/>
                  </a:cubicBezTo>
                  <a:cubicBezTo>
                    <a:pt x="3277" y="19668"/>
                    <a:pt x="3597" y="19844"/>
                    <a:pt x="3939" y="20107"/>
                  </a:cubicBezTo>
                  <a:cubicBezTo>
                    <a:pt x="4282" y="20371"/>
                    <a:pt x="4647" y="20722"/>
                    <a:pt x="5030" y="20985"/>
                  </a:cubicBezTo>
                  <a:cubicBezTo>
                    <a:pt x="5414" y="21249"/>
                    <a:pt x="5815" y="21424"/>
                    <a:pt x="6171" y="21512"/>
                  </a:cubicBezTo>
                  <a:cubicBezTo>
                    <a:pt x="6527" y="21600"/>
                    <a:pt x="6838" y="21600"/>
                    <a:pt x="7148" y="21600"/>
                  </a:cubicBezTo>
                  <a:cubicBezTo>
                    <a:pt x="7459" y="21600"/>
                    <a:pt x="7769" y="21600"/>
                    <a:pt x="8107" y="21512"/>
                  </a:cubicBezTo>
                  <a:cubicBezTo>
                    <a:pt x="8445" y="21424"/>
                    <a:pt x="8810" y="21249"/>
                    <a:pt x="9175" y="20985"/>
                  </a:cubicBezTo>
                  <a:cubicBezTo>
                    <a:pt x="9540" y="20722"/>
                    <a:pt x="9905" y="20371"/>
                    <a:pt x="10275" y="20020"/>
                  </a:cubicBezTo>
                  <a:cubicBezTo>
                    <a:pt x="10645" y="19668"/>
                    <a:pt x="11019" y="19317"/>
                    <a:pt x="11393" y="18966"/>
                  </a:cubicBezTo>
                  <a:cubicBezTo>
                    <a:pt x="11768" y="18615"/>
                    <a:pt x="12142" y="18263"/>
                    <a:pt x="12507" y="17912"/>
                  </a:cubicBezTo>
                  <a:cubicBezTo>
                    <a:pt x="12872" y="17561"/>
                    <a:pt x="13228" y="17210"/>
                    <a:pt x="13571" y="16859"/>
                  </a:cubicBezTo>
                  <a:cubicBezTo>
                    <a:pt x="13913" y="16507"/>
                    <a:pt x="14242" y="16156"/>
                    <a:pt x="14570" y="15805"/>
                  </a:cubicBezTo>
                  <a:cubicBezTo>
                    <a:pt x="14899" y="15454"/>
                    <a:pt x="15228" y="15102"/>
                    <a:pt x="15534" y="14839"/>
                  </a:cubicBezTo>
                  <a:cubicBezTo>
                    <a:pt x="15839" y="14576"/>
                    <a:pt x="16122" y="14400"/>
                    <a:pt x="16456" y="14224"/>
                  </a:cubicBezTo>
                  <a:cubicBezTo>
                    <a:pt x="16789" y="14049"/>
                    <a:pt x="17172" y="13873"/>
                    <a:pt x="17528" y="13698"/>
                  </a:cubicBezTo>
                  <a:cubicBezTo>
                    <a:pt x="17884" y="13522"/>
                    <a:pt x="18213" y="13346"/>
                    <a:pt x="18546" y="13171"/>
                  </a:cubicBezTo>
                  <a:cubicBezTo>
                    <a:pt x="18879" y="12995"/>
                    <a:pt x="19217" y="12820"/>
                    <a:pt x="19550" y="12644"/>
                  </a:cubicBezTo>
                  <a:cubicBezTo>
                    <a:pt x="19884" y="12468"/>
                    <a:pt x="20212" y="12293"/>
                    <a:pt x="20527" y="11941"/>
                  </a:cubicBezTo>
                  <a:cubicBezTo>
                    <a:pt x="20842" y="11590"/>
                    <a:pt x="21144" y="11063"/>
                    <a:pt x="21317" y="10537"/>
                  </a:cubicBezTo>
                  <a:cubicBezTo>
                    <a:pt x="21490" y="10010"/>
                    <a:pt x="21536" y="9483"/>
                    <a:pt x="21563" y="8780"/>
                  </a:cubicBezTo>
                  <a:cubicBezTo>
                    <a:pt x="21591" y="8078"/>
                    <a:pt x="21600" y="7200"/>
                    <a:pt x="21527" y="5707"/>
                  </a:cubicBezTo>
                  <a:cubicBezTo>
                    <a:pt x="21454" y="4215"/>
                    <a:pt x="21299" y="2107"/>
                    <a:pt x="211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7056498" y="5783057"/>
              <a:ext cx="247848" cy="37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553" fill="norm" stroke="1" extrusionOk="0">
                  <a:moveTo>
                    <a:pt x="1643" y="556"/>
                  </a:moveTo>
                  <a:cubicBezTo>
                    <a:pt x="743" y="315"/>
                    <a:pt x="-157" y="74"/>
                    <a:pt x="23" y="13"/>
                  </a:cubicBezTo>
                  <a:cubicBezTo>
                    <a:pt x="203" y="-47"/>
                    <a:pt x="1463" y="74"/>
                    <a:pt x="4433" y="798"/>
                  </a:cubicBezTo>
                  <a:cubicBezTo>
                    <a:pt x="7403" y="1522"/>
                    <a:pt x="12083" y="2849"/>
                    <a:pt x="15323" y="3995"/>
                  </a:cubicBezTo>
                  <a:cubicBezTo>
                    <a:pt x="18563" y="5142"/>
                    <a:pt x="20363" y="6107"/>
                    <a:pt x="20903" y="7193"/>
                  </a:cubicBezTo>
                  <a:cubicBezTo>
                    <a:pt x="21443" y="8279"/>
                    <a:pt x="20723" y="9486"/>
                    <a:pt x="18743" y="11115"/>
                  </a:cubicBezTo>
                  <a:cubicBezTo>
                    <a:pt x="16763" y="12744"/>
                    <a:pt x="13523" y="14795"/>
                    <a:pt x="11183" y="16606"/>
                  </a:cubicBezTo>
                  <a:cubicBezTo>
                    <a:pt x="8843" y="18416"/>
                    <a:pt x="7403" y="19984"/>
                    <a:pt x="5963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2741690" y="3387856"/>
              <a:ext cx="238382" cy="26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21" fill="norm" stroke="1" extrusionOk="0">
                  <a:moveTo>
                    <a:pt x="6045" y="10664"/>
                  </a:moveTo>
                  <a:cubicBezTo>
                    <a:pt x="5280" y="10150"/>
                    <a:pt x="4516" y="9635"/>
                    <a:pt x="4133" y="9807"/>
                  </a:cubicBezTo>
                  <a:cubicBezTo>
                    <a:pt x="3751" y="9978"/>
                    <a:pt x="3751" y="10835"/>
                    <a:pt x="3178" y="12550"/>
                  </a:cubicBezTo>
                  <a:cubicBezTo>
                    <a:pt x="2604" y="14264"/>
                    <a:pt x="1457" y="16835"/>
                    <a:pt x="788" y="18550"/>
                  </a:cubicBezTo>
                  <a:cubicBezTo>
                    <a:pt x="119" y="20264"/>
                    <a:pt x="-72" y="21121"/>
                    <a:pt x="24" y="21121"/>
                  </a:cubicBezTo>
                  <a:cubicBezTo>
                    <a:pt x="119" y="21121"/>
                    <a:pt x="501" y="20264"/>
                    <a:pt x="1744" y="17521"/>
                  </a:cubicBezTo>
                  <a:cubicBezTo>
                    <a:pt x="2986" y="14778"/>
                    <a:pt x="5089" y="10150"/>
                    <a:pt x="7096" y="6721"/>
                  </a:cubicBezTo>
                  <a:cubicBezTo>
                    <a:pt x="9103" y="3292"/>
                    <a:pt x="11015" y="1064"/>
                    <a:pt x="12831" y="292"/>
                  </a:cubicBezTo>
                  <a:cubicBezTo>
                    <a:pt x="14647" y="-479"/>
                    <a:pt x="16367" y="207"/>
                    <a:pt x="17705" y="3207"/>
                  </a:cubicBezTo>
                  <a:cubicBezTo>
                    <a:pt x="19043" y="6207"/>
                    <a:pt x="19999" y="11521"/>
                    <a:pt x="20572" y="14692"/>
                  </a:cubicBezTo>
                  <a:cubicBezTo>
                    <a:pt x="21146" y="17864"/>
                    <a:pt x="21337" y="18892"/>
                    <a:pt x="21528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2840684" y="6411861"/>
              <a:ext cx="178030" cy="24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0623" fill="norm" stroke="1" extrusionOk="0">
                  <a:moveTo>
                    <a:pt x="11746" y="9833"/>
                  </a:moveTo>
                  <a:cubicBezTo>
                    <a:pt x="11746" y="7885"/>
                    <a:pt x="11746" y="5938"/>
                    <a:pt x="11746" y="4433"/>
                  </a:cubicBezTo>
                  <a:cubicBezTo>
                    <a:pt x="11746" y="2928"/>
                    <a:pt x="11746" y="1866"/>
                    <a:pt x="11132" y="1246"/>
                  </a:cubicBezTo>
                  <a:cubicBezTo>
                    <a:pt x="10518" y="626"/>
                    <a:pt x="9291" y="449"/>
                    <a:pt x="7205" y="1866"/>
                  </a:cubicBezTo>
                  <a:cubicBezTo>
                    <a:pt x="5118" y="3282"/>
                    <a:pt x="2173" y="6292"/>
                    <a:pt x="823" y="9656"/>
                  </a:cubicBezTo>
                  <a:cubicBezTo>
                    <a:pt x="-527" y="13020"/>
                    <a:pt x="-282" y="16738"/>
                    <a:pt x="2050" y="18774"/>
                  </a:cubicBezTo>
                  <a:cubicBezTo>
                    <a:pt x="4382" y="20810"/>
                    <a:pt x="8800" y="21164"/>
                    <a:pt x="12728" y="19836"/>
                  </a:cubicBezTo>
                  <a:cubicBezTo>
                    <a:pt x="16655" y="18508"/>
                    <a:pt x="20091" y="15498"/>
                    <a:pt x="20582" y="11780"/>
                  </a:cubicBezTo>
                  <a:cubicBezTo>
                    <a:pt x="21073" y="8062"/>
                    <a:pt x="18618" y="3636"/>
                    <a:pt x="15673" y="1600"/>
                  </a:cubicBezTo>
                  <a:cubicBezTo>
                    <a:pt x="12728" y="-436"/>
                    <a:pt x="9291" y="-82"/>
                    <a:pt x="5855" y="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6758321" y="6377020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17"/>
                    <a:pt x="4800" y="9834"/>
                    <a:pt x="8400" y="13434"/>
                  </a:cubicBezTo>
                  <a:cubicBezTo>
                    <a:pt x="12000" y="17034"/>
                    <a:pt x="168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6803134" y="5843620"/>
              <a:ext cx="3773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17794" y="0"/>
                  </a:moveTo>
                  <a:cubicBezTo>
                    <a:pt x="12994" y="4320"/>
                    <a:pt x="8194" y="8640"/>
                    <a:pt x="5194" y="11250"/>
                  </a:cubicBezTo>
                  <a:cubicBezTo>
                    <a:pt x="2194" y="13860"/>
                    <a:pt x="994" y="14760"/>
                    <a:pt x="394" y="14490"/>
                  </a:cubicBezTo>
                  <a:cubicBezTo>
                    <a:pt x="-206" y="14220"/>
                    <a:pt x="-206" y="12780"/>
                    <a:pt x="994" y="11160"/>
                  </a:cubicBezTo>
                  <a:cubicBezTo>
                    <a:pt x="2194" y="9540"/>
                    <a:pt x="4594" y="7740"/>
                    <a:pt x="6994" y="6210"/>
                  </a:cubicBezTo>
                  <a:cubicBezTo>
                    <a:pt x="9394" y="4680"/>
                    <a:pt x="11794" y="3420"/>
                    <a:pt x="12994" y="3600"/>
                  </a:cubicBezTo>
                  <a:cubicBezTo>
                    <a:pt x="14194" y="3780"/>
                    <a:pt x="14194" y="5400"/>
                    <a:pt x="15394" y="8640"/>
                  </a:cubicBezTo>
                  <a:cubicBezTo>
                    <a:pt x="16594" y="11880"/>
                    <a:pt x="18994" y="16740"/>
                    <a:pt x="21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1446348" y="4878420"/>
              <a:ext cx="352624" cy="21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854" fill="norm" stroke="1" extrusionOk="0">
                  <a:moveTo>
                    <a:pt x="2519" y="0"/>
                  </a:moveTo>
                  <a:cubicBezTo>
                    <a:pt x="1619" y="208"/>
                    <a:pt x="719" y="415"/>
                    <a:pt x="269" y="1454"/>
                  </a:cubicBezTo>
                  <a:cubicBezTo>
                    <a:pt x="-181" y="2492"/>
                    <a:pt x="-181" y="4362"/>
                    <a:pt x="1169" y="7581"/>
                  </a:cubicBezTo>
                  <a:cubicBezTo>
                    <a:pt x="2519" y="10800"/>
                    <a:pt x="5219" y="15369"/>
                    <a:pt x="7919" y="18069"/>
                  </a:cubicBezTo>
                  <a:cubicBezTo>
                    <a:pt x="10619" y="20769"/>
                    <a:pt x="13319" y="21600"/>
                    <a:pt x="15505" y="20146"/>
                  </a:cubicBezTo>
                  <a:cubicBezTo>
                    <a:pt x="17690" y="18692"/>
                    <a:pt x="19362" y="14954"/>
                    <a:pt x="20262" y="12150"/>
                  </a:cubicBezTo>
                  <a:cubicBezTo>
                    <a:pt x="21162" y="9346"/>
                    <a:pt x="21290" y="7477"/>
                    <a:pt x="21419" y="5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519571" y="4713320"/>
              <a:ext cx="323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91"/>
                    <a:pt x="4800" y="11782"/>
                    <a:pt x="8400" y="15382"/>
                  </a:cubicBezTo>
                  <a:cubicBezTo>
                    <a:pt x="12000" y="18982"/>
                    <a:pt x="16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1440110" y="4615128"/>
              <a:ext cx="373292" cy="14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802" fill="norm" stroke="1" extrusionOk="0">
                  <a:moveTo>
                    <a:pt x="6011" y="16166"/>
                  </a:moveTo>
                  <a:cubicBezTo>
                    <a:pt x="4434" y="15240"/>
                    <a:pt x="2856" y="14314"/>
                    <a:pt x="1764" y="13389"/>
                  </a:cubicBezTo>
                  <a:cubicBezTo>
                    <a:pt x="672" y="12463"/>
                    <a:pt x="65" y="11537"/>
                    <a:pt x="5" y="9840"/>
                  </a:cubicBezTo>
                  <a:cubicBezTo>
                    <a:pt x="-56" y="8143"/>
                    <a:pt x="429" y="5674"/>
                    <a:pt x="2250" y="3514"/>
                  </a:cubicBezTo>
                  <a:cubicBezTo>
                    <a:pt x="4070" y="1354"/>
                    <a:pt x="7225" y="-497"/>
                    <a:pt x="10077" y="120"/>
                  </a:cubicBezTo>
                  <a:cubicBezTo>
                    <a:pt x="12928" y="737"/>
                    <a:pt x="15477" y="3823"/>
                    <a:pt x="17297" y="7063"/>
                  </a:cubicBezTo>
                  <a:cubicBezTo>
                    <a:pt x="19117" y="10303"/>
                    <a:pt x="20209" y="13697"/>
                    <a:pt x="20816" y="16166"/>
                  </a:cubicBezTo>
                  <a:cubicBezTo>
                    <a:pt x="21423" y="18634"/>
                    <a:pt x="21544" y="20177"/>
                    <a:pt x="21241" y="20640"/>
                  </a:cubicBezTo>
                  <a:cubicBezTo>
                    <a:pt x="20937" y="21103"/>
                    <a:pt x="20209" y="20486"/>
                    <a:pt x="19481" y="1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532271" y="4433920"/>
              <a:ext cx="323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118"/>
                    <a:pt x="0" y="4235"/>
                    <a:pt x="847" y="6353"/>
                  </a:cubicBezTo>
                  <a:cubicBezTo>
                    <a:pt x="1694" y="8471"/>
                    <a:pt x="3388" y="10588"/>
                    <a:pt x="6988" y="13129"/>
                  </a:cubicBezTo>
                  <a:cubicBezTo>
                    <a:pt x="10588" y="15671"/>
                    <a:pt x="16094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482197" y="4256120"/>
              <a:ext cx="6277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21600"/>
                  </a:moveTo>
                  <a:cubicBezTo>
                    <a:pt x="11918" y="17691"/>
                    <a:pt x="3818" y="13783"/>
                    <a:pt x="1118" y="10183"/>
                  </a:cubicBezTo>
                  <a:cubicBezTo>
                    <a:pt x="-1582" y="6583"/>
                    <a:pt x="1118" y="3291"/>
                    <a:pt x="38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1686787" y="4370420"/>
              <a:ext cx="423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6338"/>
                    <a:pt x="0" y="11077"/>
                    <a:pt x="0" y="7477"/>
                  </a:cubicBezTo>
                  <a:cubicBezTo>
                    <a:pt x="0" y="3877"/>
                    <a:pt x="10800" y="19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1697371" y="3652870"/>
              <a:ext cx="44451" cy="57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21600" y="20575"/>
                  </a:moveTo>
                  <a:cubicBezTo>
                    <a:pt x="19543" y="21048"/>
                    <a:pt x="17486" y="21521"/>
                    <a:pt x="15943" y="21561"/>
                  </a:cubicBezTo>
                  <a:cubicBezTo>
                    <a:pt x="14400" y="21600"/>
                    <a:pt x="13371" y="21206"/>
                    <a:pt x="10800" y="19511"/>
                  </a:cubicBezTo>
                  <a:cubicBezTo>
                    <a:pt x="8229" y="17816"/>
                    <a:pt x="4114" y="14820"/>
                    <a:pt x="2057" y="12061"/>
                  </a:cubicBezTo>
                  <a:cubicBezTo>
                    <a:pt x="0" y="9302"/>
                    <a:pt x="0" y="6780"/>
                    <a:pt x="0" y="4809"/>
                  </a:cubicBezTo>
                  <a:cubicBezTo>
                    <a:pt x="0" y="2838"/>
                    <a:pt x="0" y="141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547044" y="3561136"/>
              <a:ext cx="321778" cy="20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789" fill="norm" stroke="1" extrusionOk="0">
                  <a:moveTo>
                    <a:pt x="1980" y="20583"/>
                  </a:moveTo>
                  <a:cubicBezTo>
                    <a:pt x="1274" y="20801"/>
                    <a:pt x="568" y="21019"/>
                    <a:pt x="215" y="20255"/>
                  </a:cubicBezTo>
                  <a:cubicBezTo>
                    <a:pt x="-138" y="19492"/>
                    <a:pt x="-138" y="17746"/>
                    <a:pt x="850" y="14474"/>
                  </a:cubicBezTo>
                  <a:cubicBezTo>
                    <a:pt x="1838" y="11201"/>
                    <a:pt x="3815" y="6401"/>
                    <a:pt x="6286" y="3455"/>
                  </a:cubicBezTo>
                  <a:cubicBezTo>
                    <a:pt x="8756" y="510"/>
                    <a:pt x="11721" y="-581"/>
                    <a:pt x="14121" y="292"/>
                  </a:cubicBezTo>
                  <a:cubicBezTo>
                    <a:pt x="16521" y="1164"/>
                    <a:pt x="18356" y="4001"/>
                    <a:pt x="19486" y="5964"/>
                  </a:cubicBezTo>
                  <a:cubicBezTo>
                    <a:pt x="20615" y="7928"/>
                    <a:pt x="21038" y="9019"/>
                    <a:pt x="21462" y="1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2905317" y="5977914"/>
              <a:ext cx="119205" cy="10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37" fill="norm" stroke="1" extrusionOk="0">
                  <a:moveTo>
                    <a:pt x="6562" y="7583"/>
                  </a:moveTo>
                  <a:cubicBezTo>
                    <a:pt x="5046" y="8879"/>
                    <a:pt x="3530" y="10175"/>
                    <a:pt x="2962" y="11903"/>
                  </a:cubicBezTo>
                  <a:cubicBezTo>
                    <a:pt x="2394" y="13631"/>
                    <a:pt x="2773" y="15791"/>
                    <a:pt x="3909" y="16871"/>
                  </a:cubicBezTo>
                  <a:cubicBezTo>
                    <a:pt x="5046" y="17951"/>
                    <a:pt x="6941" y="17951"/>
                    <a:pt x="8646" y="16655"/>
                  </a:cubicBezTo>
                  <a:cubicBezTo>
                    <a:pt x="10352" y="15359"/>
                    <a:pt x="11867" y="12767"/>
                    <a:pt x="12815" y="10391"/>
                  </a:cubicBezTo>
                  <a:cubicBezTo>
                    <a:pt x="13762" y="8015"/>
                    <a:pt x="14141" y="5855"/>
                    <a:pt x="13762" y="3911"/>
                  </a:cubicBezTo>
                  <a:cubicBezTo>
                    <a:pt x="13383" y="1967"/>
                    <a:pt x="12246" y="239"/>
                    <a:pt x="10730" y="23"/>
                  </a:cubicBezTo>
                  <a:cubicBezTo>
                    <a:pt x="9215" y="-193"/>
                    <a:pt x="7320" y="1103"/>
                    <a:pt x="5425" y="3695"/>
                  </a:cubicBezTo>
                  <a:cubicBezTo>
                    <a:pt x="3530" y="6287"/>
                    <a:pt x="1636" y="10175"/>
                    <a:pt x="688" y="13199"/>
                  </a:cubicBezTo>
                  <a:cubicBezTo>
                    <a:pt x="-259" y="16223"/>
                    <a:pt x="-259" y="18383"/>
                    <a:pt x="878" y="19679"/>
                  </a:cubicBezTo>
                  <a:cubicBezTo>
                    <a:pt x="2015" y="20975"/>
                    <a:pt x="4288" y="21407"/>
                    <a:pt x="6183" y="20975"/>
                  </a:cubicBezTo>
                  <a:cubicBezTo>
                    <a:pt x="8078" y="20543"/>
                    <a:pt x="9594" y="19247"/>
                    <a:pt x="10920" y="17519"/>
                  </a:cubicBezTo>
                  <a:cubicBezTo>
                    <a:pt x="12246" y="15791"/>
                    <a:pt x="13383" y="13631"/>
                    <a:pt x="13762" y="11471"/>
                  </a:cubicBezTo>
                  <a:cubicBezTo>
                    <a:pt x="14141" y="9311"/>
                    <a:pt x="13762" y="7151"/>
                    <a:pt x="12625" y="6287"/>
                  </a:cubicBezTo>
                  <a:cubicBezTo>
                    <a:pt x="11488" y="5423"/>
                    <a:pt x="9594" y="5855"/>
                    <a:pt x="7888" y="6935"/>
                  </a:cubicBezTo>
                  <a:cubicBezTo>
                    <a:pt x="6183" y="8015"/>
                    <a:pt x="4667" y="9743"/>
                    <a:pt x="3720" y="11903"/>
                  </a:cubicBezTo>
                  <a:cubicBezTo>
                    <a:pt x="2773" y="14063"/>
                    <a:pt x="2394" y="16655"/>
                    <a:pt x="3152" y="18383"/>
                  </a:cubicBezTo>
                  <a:cubicBezTo>
                    <a:pt x="3909" y="20111"/>
                    <a:pt x="5804" y="20975"/>
                    <a:pt x="8646" y="20327"/>
                  </a:cubicBezTo>
                  <a:cubicBezTo>
                    <a:pt x="11488" y="19679"/>
                    <a:pt x="15278" y="17519"/>
                    <a:pt x="17741" y="15359"/>
                  </a:cubicBezTo>
                  <a:cubicBezTo>
                    <a:pt x="20204" y="13199"/>
                    <a:pt x="21341" y="11039"/>
                    <a:pt x="21341" y="9095"/>
                  </a:cubicBezTo>
                  <a:cubicBezTo>
                    <a:pt x="21341" y="7151"/>
                    <a:pt x="20204" y="5423"/>
                    <a:pt x="17741" y="5207"/>
                  </a:cubicBezTo>
                  <a:cubicBezTo>
                    <a:pt x="15278" y="4991"/>
                    <a:pt x="11488" y="6287"/>
                    <a:pt x="8836" y="7799"/>
                  </a:cubicBezTo>
                  <a:cubicBezTo>
                    <a:pt x="6183" y="9311"/>
                    <a:pt x="4667" y="11039"/>
                    <a:pt x="5046" y="12119"/>
                  </a:cubicBezTo>
                  <a:cubicBezTo>
                    <a:pt x="5425" y="13199"/>
                    <a:pt x="7699" y="13631"/>
                    <a:pt x="10730" y="14063"/>
                  </a:cubicBezTo>
                  <a:cubicBezTo>
                    <a:pt x="13762" y="14495"/>
                    <a:pt x="17552" y="14927"/>
                    <a:pt x="21341" y="15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2903871" y="3887820"/>
              <a:ext cx="3975101" cy="220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" y="21289"/>
                    <a:pt x="391" y="20978"/>
                    <a:pt x="615" y="20697"/>
                  </a:cubicBezTo>
                  <a:cubicBezTo>
                    <a:pt x="840" y="20417"/>
                    <a:pt x="1093" y="20168"/>
                    <a:pt x="1380" y="19888"/>
                  </a:cubicBezTo>
                  <a:cubicBezTo>
                    <a:pt x="1668" y="19608"/>
                    <a:pt x="1990" y="19297"/>
                    <a:pt x="2318" y="18975"/>
                  </a:cubicBezTo>
                  <a:cubicBezTo>
                    <a:pt x="2645" y="18654"/>
                    <a:pt x="2979" y="18322"/>
                    <a:pt x="3330" y="17969"/>
                  </a:cubicBezTo>
                  <a:cubicBezTo>
                    <a:pt x="3681" y="17616"/>
                    <a:pt x="4049" y="17243"/>
                    <a:pt x="4417" y="16869"/>
                  </a:cubicBezTo>
                  <a:cubicBezTo>
                    <a:pt x="4785" y="16496"/>
                    <a:pt x="5153" y="16122"/>
                    <a:pt x="5521" y="15749"/>
                  </a:cubicBezTo>
                  <a:cubicBezTo>
                    <a:pt x="5889" y="15375"/>
                    <a:pt x="6257" y="15002"/>
                    <a:pt x="6608" y="14639"/>
                  </a:cubicBezTo>
                  <a:cubicBezTo>
                    <a:pt x="6958" y="14276"/>
                    <a:pt x="7292" y="13923"/>
                    <a:pt x="7626" y="13560"/>
                  </a:cubicBezTo>
                  <a:cubicBezTo>
                    <a:pt x="7959" y="13197"/>
                    <a:pt x="8293" y="12823"/>
                    <a:pt x="8632" y="12439"/>
                  </a:cubicBezTo>
                  <a:cubicBezTo>
                    <a:pt x="8971" y="12055"/>
                    <a:pt x="9316" y="11661"/>
                    <a:pt x="9638" y="11329"/>
                  </a:cubicBezTo>
                  <a:cubicBezTo>
                    <a:pt x="9960" y="10997"/>
                    <a:pt x="10259" y="10727"/>
                    <a:pt x="10604" y="10406"/>
                  </a:cubicBezTo>
                  <a:cubicBezTo>
                    <a:pt x="10950" y="10084"/>
                    <a:pt x="11341" y="9711"/>
                    <a:pt x="11714" y="9368"/>
                  </a:cubicBezTo>
                  <a:cubicBezTo>
                    <a:pt x="12088" y="9026"/>
                    <a:pt x="12445" y="8715"/>
                    <a:pt x="12778" y="8424"/>
                  </a:cubicBezTo>
                  <a:cubicBezTo>
                    <a:pt x="13112" y="8134"/>
                    <a:pt x="13422" y="7864"/>
                    <a:pt x="13756" y="7573"/>
                  </a:cubicBezTo>
                  <a:cubicBezTo>
                    <a:pt x="14089" y="7283"/>
                    <a:pt x="14446" y="6972"/>
                    <a:pt x="14768" y="6681"/>
                  </a:cubicBezTo>
                  <a:cubicBezTo>
                    <a:pt x="15090" y="6391"/>
                    <a:pt x="15378" y="6121"/>
                    <a:pt x="15665" y="5851"/>
                  </a:cubicBezTo>
                  <a:cubicBezTo>
                    <a:pt x="15953" y="5582"/>
                    <a:pt x="16240" y="5312"/>
                    <a:pt x="16522" y="5063"/>
                  </a:cubicBezTo>
                  <a:cubicBezTo>
                    <a:pt x="16804" y="4814"/>
                    <a:pt x="17080" y="4586"/>
                    <a:pt x="17379" y="4305"/>
                  </a:cubicBezTo>
                  <a:cubicBezTo>
                    <a:pt x="17678" y="4025"/>
                    <a:pt x="18000" y="3693"/>
                    <a:pt x="18299" y="3393"/>
                  </a:cubicBezTo>
                  <a:cubicBezTo>
                    <a:pt x="18598" y="3092"/>
                    <a:pt x="18874" y="2822"/>
                    <a:pt x="19093" y="2614"/>
                  </a:cubicBezTo>
                  <a:cubicBezTo>
                    <a:pt x="19311" y="2407"/>
                    <a:pt x="19472" y="2262"/>
                    <a:pt x="19650" y="2085"/>
                  </a:cubicBezTo>
                  <a:cubicBezTo>
                    <a:pt x="19829" y="1909"/>
                    <a:pt x="20024" y="1701"/>
                    <a:pt x="20197" y="1484"/>
                  </a:cubicBezTo>
                  <a:cubicBezTo>
                    <a:pt x="20369" y="1266"/>
                    <a:pt x="20519" y="1037"/>
                    <a:pt x="20674" y="840"/>
                  </a:cubicBezTo>
                  <a:cubicBezTo>
                    <a:pt x="20829" y="643"/>
                    <a:pt x="20990" y="477"/>
                    <a:pt x="21146" y="342"/>
                  </a:cubicBezTo>
                  <a:cubicBezTo>
                    <a:pt x="21301" y="207"/>
                    <a:pt x="21450" y="1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6791014" y="3899301"/>
              <a:ext cx="113358" cy="7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79" fill="norm" stroke="1" extrusionOk="0">
                  <a:moveTo>
                    <a:pt x="13022" y="7989"/>
                  </a:moveTo>
                  <a:cubicBezTo>
                    <a:pt x="11422" y="6083"/>
                    <a:pt x="9822" y="4177"/>
                    <a:pt x="8622" y="4812"/>
                  </a:cubicBezTo>
                  <a:cubicBezTo>
                    <a:pt x="7422" y="5448"/>
                    <a:pt x="6622" y="8624"/>
                    <a:pt x="7022" y="11165"/>
                  </a:cubicBezTo>
                  <a:cubicBezTo>
                    <a:pt x="7422" y="13706"/>
                    <a:pt x="9022" y="15612"/>
                    <a:pt x="10622" y="15612"/>
                  </a:cubicBezTo>
                  <a:cubicBezTo>
                    <a:pt x="12222" y="15612"/>
                    <a:pt x="13822" y="13706"/>
                    <a:pt x="15022" y="11165"/>
                  </a:cubicBezTo>
                  <a:cubicBezTo>
                    <a:pt x="16222" y="8624"/>
                    <a:pt x="17022" y="5448"/>
                    <a:pt x="15822" y="3859"/>
                  </a:cubicBezTo>
                  <a:cubicBezTo>
                    <a:pt x="14622" y="2271"/>
                    <a:pt x="11422" y="2271"/>
                    <a:pt x="8822" y="2906"/>
                  </a:cubicBezTo>
                  <a:cubicBezTo>
                    <a:pt x="6222" y="3542"/>
                    <a:pt x="4222" y="4812"/>
                    <a:pt x="2622" y="6718"/>
                  </a:cubicBezTo>
                  <a:cubicBezTo>
                    <a:pt x="1022" y="8624"/>
                    <a:pt x="-178" y="11165"/>
                    <a:pt x="22" y="13389"/>
                  </a:cubicBezTo>
                  <a:cubicBezTo>
                    <a:pt x="222" y="15612"/>
                    <a:pt x="1822" y="17518"/>
                    <a:pt x="3622" y="18154"/>
                  </a:cubicBezTo>
                  <a:cubicBezTo>
                    <a:pt x="5422" y="18789"/>
                    <a:pt x="7422" y="18154"/>
                    <a:pt x="9422" y="16883"/>
                  </a:cubicBezTo>
                  <a:cubicBezTo>
                    <a:pt x="11422" y="15612"/>
                    <a:pt x="13422" y="13706"/>
                    <a:pt x="14822" y="11165"/>
                  </a:cubicBezTo>
                  <a:cubicBezTo>
                    <a:pt x="16222" y="8624"/>
                    <a:pt x="17022" y="5448"/>
                    <a:pt x="16422" y="3542"/>
                  </a:cubicBezTo>
                  <a:cubicBezTo>
                    <a:pt x="15822" y="1636"/>
                    <a:pt x="13822" y="1001"/>
                    <a:pt x="11822" y="1318"/>
                  </a:cubicBezTo>
                  <a:cubicBezTo>
                    <a:pt x="9822" y="1636"/>
                    <a:pt x="7822" y="2906"/>
                    <a:pt x="6022" y="4812"/>
                  </a:cubicBezTo>
                  <a:cubicBezTo>
                    <a:pt x="4222" y="6718"/>
                    <a:pt x="2622" y="9259"/>
                    <a:pt x="2222" y="12118"/>
                  </a:cubicBezTo>
                  <a:cubicBezTo>
                    <a:pt x="1822" y="14977"/>
                    <a:pt x="2622" y="18154"/>
                    <a:pt x="4022" y="19742"/>
                  </a:cubicBezTo>
                  <a:cubicBezTo>
                    <a:pt x="5422" y="21330"/>
                    <a:pt x="7422" y="21330"/>
                    <a:pt x="9422" y="21012"/>
                  </a:cubicBezTo>
                  <a:cubicBezTo>
                    <a:pt x="11422" y="20695"/>
                    <a:pt x="13422" y="20059"/>
                    <a:pt x="15222" y="18471"/>
                  </a:cubicBezTo>
                  <a:cubicBezTo>
                    <a:pt x="17022" y="16883"/>
                    <a:pt x="18622" y="14342"/>
                    <a:pt x="18822" y="11801"/>
                  </a:cubicBezTo>
                  <a:cubicBezTo>
                    <a:pt x="19022" y="9259"/>
                    <a:pt x="17822" y="6718"/>
                    <a:pt x="18022" y="4495"/>
                  </a:cubicBezTo>
                  <a:cubicBezTo>
                    <a:pt x="18222" y="2271"/>
                    <a:pt x="19822" y="365"/>
                    <a:pt x="19622" y="48"/>
                  </a:cubicBezTo>
                  <a:cubicBezTo>
                    <a:pt x="19422" y="-270"/>
                    <a:pt x="17422" y="1001"/>
                    <a:pt x="15022" y="3542"/>
                  </a:cubicBezTo>
                  <a:cubicBezTo>
                    <a:pt x="12622" y="6083"/>
                    <a:pt x="9822" y="9895"/>
                    <a:pt x="10022" y="10848"/>
                  </a:cubicBezTo>
                  <a:cubicBezTo>
                    <a:pt x="10222" y="11801"/>
                    <a:pt x="13422" y="9895"/>
                    <a:pt x="15822" y="7989"/>
                  </a:cubicBezTo>
                  <a:cubicBezTo>
                    <a:pt x="18222" y="6083"/>
                    <a:pt x="19822" y="4177"/>
                    <a:pt x="21422" y="2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7034727" y="3557620"/>
              <a:ext cx="156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469"/>
                    <a:pt x="3818" y="4937"/>
                    <a:pt x="1118" y="7920"/>
                  </a:cubicBezTo>
                  <a:cubicBezTo>
                    <a:pt x="-1582" y="10903"/>
                    <a:pt x="1118" y="14400"/>
                    <a:pt x="3818" y="16663"/>
                  </a:cubicBezTo>
                  <a:cubicBezTo>
                    <a:pt x="6518" y="18926"/>
                    <a:pt x="9218" y="19954"/>
                    <a:pt x="11918" y="20571"/>
                  </a:cubicBezTo>
                  <a:cubicBezTo>
                    <a:pt x="14618" y="21189"/>
                    <a:pt x="17318" y="2139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6872621" y="414182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6898021" y="4446620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6891671" y="4808570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6872621" y="5234020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6866271" y="5627720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6859921" y="592617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6517021" y="4046030"/>
              <a:ext cx="1216513" cy="22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01" fill="norm" stroke="1" extrusionOk="0">
                  <a:moveTo>
                    <a:pt x="0" y="6714"/>
                  </a:moveTo>
                  <a:cubicBezTo>
                    <a:pt x="338" y="10347"/>
                    <a:pt x="675" y="13981"/>
                    <a:pt x="1369" y="16605"/>
                  </a:cubicBezTo>
                  <a:cubicBezTo>
                    <a:pt x="2063" y="19229"/>
                    <a:pt x="3112" y="20844"/>
                    <a:pt x="4388" y="21147"/>
                  </a:cubicBezTo>
                  <a:cubicBezTo>
                    <a:pt x="5662" y="21450"/>
                    <a:pt x="7163" y="20441"/>
                    <a:pt x="8681" y="19028"/>
                  </a:cubicBezTo>
                  <a:cubicBezTo>
                    <a:pt x="10200" y="17614"/>
                    <a:pt x="11738" y="15798"/>
                    <a:pt x="13219" y="14183"/>
                  </a:cubicBezTo>
                  <a:cubicBezTo>
                    <a:pt x="14700" y="12568"/>
                    <a:pt x="16125" y="11155"/>
                    <a:pt x="17362" y="10145"/>
                  </a:cubicBezTo>
                  <a:cubicBezTo>
                    <a:pt x="18600" y="9136"/>
                    <a:pt x="19650" y="8530"/>
                    <a:pt x="20269" y="8329"/>
                  </a:cubicBezTo>
                  <a:cubicBezTo>
                    <a:pt x="20888" y="8127"/>
                    <a:pt x="21075" y="8329"/>
                    <a:pt x="21075" y="8429"/>
                  </a:cubicBezTo>
                  <a:cubicBezTo>
                    <a:pt x="21075" y="8530"/>
                    <a:pt x="20888" y="8530"/>
                    <a:pt x="20475" y="7824"/>
                  </a:cubicBezTo>
                  <a:cubicBezTo>
                    <a:pt x="20062" y="7117"/>
                    <a:pt x="19425" y="5704"/>
                    <a:pt x="19012" y="4392"/>
                  </a:cubicBezTo>
                  <a:cubicBezTo>
                    <a:pt x="18600" y="3080"/>
                    <a:pt x="18413" y="1869"/>
                    <a:pt x="18431" y="1061"/>
                  </a:cubicBezTo>
                  <a:cubicBezTo>
                    <a:pt x="18450" y="254"/>
                    <a:pt x="18675" y="-150"/>
                    <a:pt x="19106" y="52"/>
                  </a:cubicBezTo>
                  <a:cubicBezTo>
                    <a:pt x="19538" y="254"/>
                    <a:pt x="20175" y="1061"/>
                    <a:pt x="20663" y="2171"/>
                  </a:cubicBezTo>
                  <a:cubicBezTo>
                    <a:pt x="21150" y="3282"/>
                    <a:pt x="21488" y="4695"/>
                    <a:pt x="21544" y="6714"/>
                  </a:cubicBezTo>
                  <a:cubicBezTo>
                    <a:pt x="21600" y="8732"/>
                    <a:pt x="21375" y="11357"/>
                    <a:pt x="21056" y="13779"/>
                  </a:cubicBezTo>
                  <a:cubicBezTo>
                    <a:pt x="20737" y="16201"/>
                    <a:pt x="20325" y="18422"/>
                    <a:pt x="19912" y="206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7978131" y="3903641"/>
              <a:ext cx="197456" cy="34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7" fill="norm" stroke="1" extrusionOk="0">
                  <a:moveTo>
                    <a:pt x="2691" y="2571"/>
                  </a:moveTo>
                  <a:cubicBezTo>
                    <a:pt x="2002" y="1517"/>
                    <a:pt x="1313" y="464"/>
                    <a:pt x="853" y="266"/>
                  </a:cubicBezTo>
                  <a:cubicBezTo>
                    <a:pt x="394" y="69"/>
                    <a:pt x="164" y="727"/>
                    <a:pt x="49" y="3098"/>
                  </a:cubicBezTo>
                  <a:cubicBezTo>
                    <a:pt x="-66" y="5469"/>
                    <a:pt x="-66" y="9552"/>
                    <a:pt x="1083" y="12778"/>
                  </a:cubicBezTo>
                  <a:cubicBezTo>
                    <a:pt x="2232" y="16005"/>
                    <a:pt x="4530" y="18376"/>
                    <a:pt x="6253" y="19693"/>
                  </a:cubicBezTo>
                  <a:cubicBezTo>
                    <a:pt x="7977" y="21010"/>
                    <a:pt x="9125" y="21274"/>
                    <a:pt x="10389" y="21405"/>
                  </a:cubicBezTo>
                  <a:cubicBezTo>
                    <a:pt x="11653" y="21537"/>
                    <a:pt x="13032" y="21537"/>
                    <a:pt x="14755" y="20549"/>
                  </a:cubicBezTo>
                  <a:cubicBezTo>
                    <a:pt x="16479" y="19561"/>
                    <a:pt x="18547" y="17586"/>
                    <a:pt x="19811" y="14820"/>
                  </a:cubicBezTo>
                  <a:cubicBezTo>
                    <a:pt x="21074" y="12054"/>
                    <a:pt x="21534" y="8498"/>
                    <a:pt x="21419" y="6193"/>
                  </a:cubicBezTo>
                  <a:cubicBezTo>
                    <a:pt x="21304" y="3888"/>
                    <a:pt x="20615" y="2835"/>
                    <a:pt x="19696" y="1847"/>
                  </a:cubicBezTo>
                  <a:cubicBezTo>
                    <a:pt x="18777" y="859"/>
                    <a:pt x="17628" y="-63"/>
                    <a:pt x="17513" y="3"/>
                  </a:cubicBezTo>
                  <a:cubicBezTo>
                    <a:pt x="17398" y="69"/>
                    <a:pt x="18317" y="1122"/>
                    <a:pt x="19236" y="2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8225700" y="4001453"/>
              <a:ext cx="132822" cy="22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70" fill="norm" stroke="1" extrusionOk="0">
                  <a:moveTo>
                    <a:pt x="1971" y="4863"/>
                  </a:moveTo>
                  <a:cubicBezTo>
                    <a:pt x="1285" y="8463"/>
                    <a:pt x="600" y="12063"/>
                    <a:pt x="257" y="14463"/>
                  </a:cubicBezTo>
                  <a:cubicBezTo>
                    <a:pt x="-86" y="16863"/>
                    <a:pt x="-86" y="18063"/>
                    <a:pt x="257" y="19163"/>
                  </a:cubicBezTo>
                  <a:cubicBezTo>
                    <a:pt x="600" y="20263"/>
                    <a:pt x="1285" y="21263"/>
                    <a:pt x="1800" y="21163"/>
                  </a:cubicBezTo>
                  <a:cubicBezTo>
                    <a:pt x="2314" y="21063"/>
                    <a:pt x="2657" y="19863"/>
                    <a:pt x="3171" y="16863"/>
                  </a:cubicBezTo>
                  <a:cubicBezTo>
                    <a:pt x="3685" y="13863"/>
                    <a:pt x="4371" y="9063"/>
                    <a:pt x="5400" y="5963"/>
                  </a:cubicBezTo>
                  <a:cubicBezTo>
                    <a:pt x="6428" y="2863"/>
                    <a:pt x="7800" y="1463"/>
                    <a:pt x="9343" y="663"/>
                  </a:cubicBezTo>
                  <a:cubicBezTo>
                    <a:pt x="10885" y="-137"/>
                    <a:pt x="12600" y="-337"/>
                    <a:pt x="14314" y="763"/>
                  </a:cubicBezTo>
                  <a:cubicBezTo>
                    <a:pt x="16028" y="1863"/>
                    <a:pt x="17743" y="4263"/>
                    <a:pt x="18943" y="6863"/>
                  </a:cubicBezTo>
                  <a:cubicBezTo>
                    <a:pt x="20143" y="9463"/>
                    <a:pt x="20828" y="12263"/>
                    <a:pt x="21514" y="150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8402971" y="404657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8406876" y="3875120"/>
              <a:ext cx="10404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499" y="21600"/>
                  </a:moveTo>
                  <a:cubicBezTo>
                    <a:pt x="67" y="19200"/>
                    <a:pt x="-365" y="16800"/>
                    <a:pt x="499" y="13440"/>
                  </a:cubicBezTo>
                  <a:cubicBezTo>
                    <a:pt x="1363" y="10080"/>
                    <a:pt x="3523" y="5760"/>
                    <a:pt x="7195" y="3360"/>
                  </a:cubicBezTo>
                  <a:cubicBezTo>
                    <a:pt x="10867" y="960"/>
                    <a:pt x="16051" y="480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8482280" y="3799405"/>
              <a:ext cx="117542" cy="38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456" fill="norm" stroke="1" extrusionOk="0">
                  <a:moveTo>
                    <a:pt x="20680" y="1030"/>
                  </a:moveTo>
                  <a:cubicBezTo>
                    <a:pt x="19190" y="443"/>
                    <a:pt x="17701" y="-144"/>
                    <a:pt x="13977" y="32"/>
                  </a:cubicBezTo>
                  <a:cubicBezTo>
                    <a:pt x="10252" y="208"/>
                    <a:pt x="4294" y="1147"/>
                    <a:pt x="1687" y="2791"/>
                  </a:cubicBezTo>
                  <a:cubicBezTo>
                    <a:pt x="-920" y="4434"/>
                    <a:pt x="-175" y="6782"/>
                    <a:pt x="1687" y="9717"/>
                  </a:cubicBezTo>
                  <a:cubicBezTo>
                    <a:pt x="3549" y="12652"/>
                    <a:pt x="6528" y="16173"/>
                    <a:pt x="7459" y="18228"/>
                  </a:cubicBezTo>
                  <a:cubicBezTo>
                    <a:pt x="8390" y="20282"/>
                    <a:pt x="7273" y="20869"/>
                    <a:pt x="6156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8481148" y="3944970"/>
              <a:ext cx="16947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544" y="21600"/>
                  </a:moveTo>
                  <a:cubicBezTo>
                    <a:pt x="17" y="17379"/>
                    <a:pt x="-510" y="13159"/>
                    <a:pt x="939" y="9931"/>
                  </a:cubicBezTo>
                  <a:cubicBezTo>
                    <a:pt x="2388" y="6703"/>
                    <a:pt x="5812" y="4469"/>
                    <a:pt x="9500" y="2979"/>
                  </a:cubicBezTo>
                  <a:cubicBezTo>
                    <a:pt x="13188" y="1490"/>
                    <a:pt x="17139" y="745"/>
                    <a:pt x="2109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8680795" y="3822528"/>
              <a:ext cx="90477" cy="35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53" fill="norm" stroke="1" extrusionOk="0">
                  <a:moveTo>
                    <a:pt x="20984" y="1632"/>
                  </a:moveTo>
                  <a:cubicBezTo>
                    <a:pt x="19511" y="997"/>
                    <a:pt x="18039" y="361"/>
                    <a:pt x="16075" y="107"/>
                  </a:cubicBezTo>
                  <a:cubicBezTo>
                    <a:pt x="14111" y="-147"/>
                    <a:pt x="11657" y="-20"/>
                    <a:pt x="8711" y="1251"/>
                  </a:cubicBezTo>
                  <a:cubicBezTo>
                    <a:pt x="5766" y="2521"/>
                    <a:pt x="2329" y="4935"/>
                    <a:pt x="857" y="7794"/>
                  </a:cubicBezTo>
                  <a:cubicBezTo>
                    <a:pt x="-616" y="10653"/>
                    <a:pt x="-125" y="13957"/>
                    <a:pt x="1839" y="16307"/>
                  </a:cubicBezTo>
                  <a:cubicBezTo>
                    <a:pt x="3802" y="18658"/>
                    <a:pt x="7239" y="20055"/>
                    <a:pt x="10675" y="20754"/>
                  </a:cubicBezTo>
                  <a:cubicBezTo>
                    <a:pt x="14111" y="21453"/>
                    <a:pt x="17548" y="21453"/>
                    <a:pt x="20984" y="21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8833665" y="3907473"/>
              <a:ext cx="137433" cy="22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760" fill="norm" stroke="1" extrusionOk="0">
                  <a:moveTo>
                    <a:pt x="13709" y="4031"/>
                  </a:moveTo>
                  <a:cubicBezTo>
                    <a:pt x="12742" y="2864"/>
                    <a:pt x="11774" y="1696"/>
                    <a:pt x="10485" y="1112"/>
                  </a:cubicBezTo>
                  <a:cubicBezTo>
                    <a:pt x="9195" y="528"/>
                    <a:pt x="7583" y="528"/>
                    <a:pt x="5327" y="1988"/>
                  </a:cubicBezTo>
                  <a:cubicBezTo>
                    <a:pt x="3070" y="3447"/>
                    <a:pt x="168" y="6366"/>
                    <a:pt x="7" y="9772"/>
                  </a:cubicBezTo>
                  <a:cubicBezTo>
                    <a:pt x="-154" y="13177"/>
                    <a:pt x="2425" y="17069"/>
                    <a:pt x="5327" y="19112"/>
                  </a:cubicBezTo>
                  <a:cubicBezTo>
                    <a:pt x="8228" y="21155"/>
                    <a:pt x="11452" y="21350"/>
                    <a:pt x="14353" y="19404"/>
                  </a:cubicBezTo>
                  <a:cubicBezTo>
                    <a:pt x="17255" y="17458"/>
                    <a:pt x="19834" y="13372"/>
                    <a:pt x="20640" y="9869"/>
                  </a:cubicBezTo>
                  <a:cubicBezTo>
                    <a:pt x="21446" y="6366"/>
                    <a:pt x="20479" y="3447"/>
                    <a:pt x="19028" y="1793"/>
                  </a:cubicBezTo>
                  <a:cubicBezTo>
                    <a:pt x="17577" y="139"/>
                    <a:pt x="15643" y="-250"/>
                    <a:pt x="14676" y="139"/>
                  </a:cubicBezTo>
                  <a:cubicBezTo>
                    <a:pt x="13709" y="528"/>
                    <a:pt x="13709" y="1696"/>
                    <a:pt x="13709" y="28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9037971" y="4091020"/>
              <a:ext cx="63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9206156" y="3919570"/>
              <a:ext cx="2231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950"/>
                    <a:pt x="-898" y="9900"/>
                    <a:pt x="84" y="13500"/>
                  </a:cubicBezTo>
                  <a:cubicBezTo>
                    <a:pt x="1066" y="17100"/>
                    <a:pt x="10884" y="1935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9330071" y="3767170"/>
              <a:ext cx="13443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0" y="0"/>
                  </a:moveTo>
                  <a:cubicBezTo>
                    <a:pt x="1964" y="0"/>
                    <a:pt x="3927" y="0"/>
                    <a:pt x="6873" y="991"/>
                  </a:cubicBezTo>
                  <a:cubicBezTo>
                    <a:pt x="9818" y="1983"/>
                    <a:pt x="13745" y="3965"/>
                    <a:pt x="16691" y="6835"/>
                  </a:cubicBezTo>
                  <a:cubicBezTo>
                    <a:pt x="19636" y="9704"/>
                    <a:pt x="21600" y="13461"/>
                    <a:pt x="20455" y="16070"/>
                  </a:cubicBezTo>
                  <a:cubicBezTo>
                    <a:pt x="19309" y="18678"/>
                    <a:pt x="15055" y="20139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3183271" y="6002370"/>
              <a:ext cx="50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00" y="0"/>
                  </a:moveTo>
                  <a:cubicBezTo>
                    <a:pt x="1800" y="4114"/>
                    <a:pt x="900" y="8229"/>
                    <a:pt x="450" y="11314"/>
                  </a:cubicBezTo>
                  <a:cubicBezTo>
                    <a:pt x="0" y="14400"/>
                    <a:pt x="0" y="16457"/>
                    <a:pt x="0" y="16843"/>
                  </a:cubicBezTo>
                  <a:cubicBezTo>
                    <a:pt x="0" y="17229"/>
                    <a:pt x="0" y="15943"/>
                    <a:pt x="0" y="14657"/>
                  </a:cubicBezTo>
                  <a:cubicBezTo>
                    <a:pt x="0" y="13371"/>
                    <a:pt x="0" y="12086"/>
                    <a:pt x="450" y="10800"/>
                  </a:cubicBezTo>
                  <a:cubicBezTo>
                    <a:pt x="900" y="9514"/>
                    <a:pt x="1800" y="8229"/>
                    <a:pt x="2250" y="8229"/>
                  </a:cubicBezTo>
                  <a:cubicBezTo>
                    <a:pt x="2700" y="8229"/>
                    <a:pt x="2700" y="9514"/>
                    <a:pt x="2700" y="9129"/>
                  </a:cubicBezTo>
                  <a:cubicBezTo>
                    <a:pt x="2700" y="8743"/>
                    <a:pt x="2700" y="6686"/>
                    <a:pt x="3600" y="5014"/>
                  </a:cubicBezTo>
                  <a:cubicBezTo>
                    <a:pt x="4500" y="3343"/>
                    <a:pt x="6300" y="2057"/>
                    <a:pt x="8100" y="2057"/>
                  </a:cubicBezTo>
                  <a:cubicBezTo>
                    <a:pt x="9900" y="2057"/>
                    <a:pt x="11700" y="3343"/>
                    <a:pt x="13950" y="6814"/>
                  </a:cubicBezTo>
                  <a:cubicBezTo>
                    <a:pt x="16200" y="10286"/>
                    <a:pt x="18900" y="159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4205621" y="6002370"/>
              <a:ext cx="12701" cy="18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0"/>
                  </a:moveTo>
                  <a:cubicBezTo>
                    <a:pt x="0" y="5697"/>
                    <a:pt x="0" y="11393"/>
                    <a:pt x="0" y="15191"/>
                  </a:cubicBezTo>
                  <a:cubicBezTo>
                    <a:pt x="0" y="18989"/>
                    <a:pt x="0" y="20888"/>
                    <a:pt x="0" y="21244"/>
                  </a:cubicBezTo>
                  <a:cubicBezTo>
                    <a:pt x="0" y="21600"/>
                    <a:pt x="0" y="20413"/>
                    <a:pt x="0" y="17565"/>
                  </a:cubicBezTo>
                  <a:cubicBezTo>
                    <a:pt x="0" y="14716"/>
                    <a:pt x="0" y="10207"/>
                    <a:pt x="1800" y="6884"/>
                  </a:cubicBezTo>
                  <a:cubicBezTo>
                    <a:pt x="3600" y="3560"/>
                    <a:pt x="7200" y="1424"/>
                    <a:pt x="10800" y="949"/>
                  </a:cubicBezTo>
                  <a:cubicBezTo>
                    <a:pt x="14400" y="475"/>
                    <a:pt x="18000" y="1662"/>
                    <a:pt x="16200" y="4629"/>
                  </a:cubicBezTo>
                  <a:cubicBezTo>
                    <a:pt x="14400" y="7596"/>
                    <a:pt x="7200" y="12343"/>
                    <a:pt x="7200" y="15310"/>
                  </a:cubicBezTo>
                  <a:cubicBezTo>
                    <a:pt x="7200" y="18277"/>
                    <a:pt x="14400" y="19464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4929521" y="6002370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0"/>
                  </a:moveTo>
                  <a:cubicBezTo>
                    <a:pt x="2400" y="4320"/>
                    <a:pt x="4800" y="8640"/>
                    <a:pt x="6000" y="12371"/>
                  </a:cubicBezTo>
                  <a:cubicBezTo>
                    <a:pt x="7200" y="16102"/>
                    <a:pt x="7200" y="19243"/>
                    <a:pt x="7200" y="19832"/>
                  </a:cubicBezTo>
                  <a:cubicBezTo>
                    <a:pt x="7200" y="20422"/>
                    <a:pt x="7200" y="18458"/>
                    <a:pt x="8400" y="15316"/>
                  </a:cubicBezTo>
                  <a:cubicBezTo>
                    <a:pt x="9600" y="12174"/>
                    <a:pt x="12000" y="7854"/>
                    <a:pt x="13200" y="4712"/>
                  </a:cubicBezTo>
                  <a:cubicBezTo>
                    <a:pt x="14400" y="1571"/>
                    <a:pt x="14400" y="-393"/>
                    <a:pt x="15600" y="785"/>
                  </a:cubicBezTo>
                  <a:cubicBezTo>
                    <a:pt x="16800" y="1963"/>
                    <a:pt x="19200" y="6283"/>
                    <a:pt x="20400" y="10211"/>
                  </a:cubicBezTo>
                  <a:cubicBezTo>
                    <a:pt x="21600" y="14138"/>
                    <a:pt x="21600" y="17672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5939171" y="5915307"/>
              <a:ext cx="38101" cy="16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583"/>
                  </a:moveTo>
                  <a:cubicBezTo>
                    <a:pt x="0" y="6051"/>
                    <a:pt x="0" y="11519"/>
                    <a:pt x="0" y="14937"/>
                  </a:cubicBezTo>
                  <a:cubicBezTo>
                    <a:pt x="0" y="18355"/>
                    <a:pt x="0" y="19722"/>
                    <a:pt x="0" y="19312"/>
                  </a:cubicBezTo>
                  <a:cubicBezTo>
                    <a:pt x="0" y="18902"/>
                    <a:pt x="0" y="16714"/>
                    <a:pt x="600" y="14254"/>
                  </a:cubicBezTo>
                  <a:cubicBezTo>
                    <a:pt x="1200" y="11793"/>
                    <a:pt x="2400" y="9059"/>
                    <a:pt x="4200" y="6324"/>
                  </a:cubicBezTo>
                  <a:cubicBezTo>
                    <a:pt x="6000" y="3590"/>
                    <a:pt x="8400" y="856"/>
                    <a:pt x="9600" y="173"/>
                  </a:cubicBezTo>
                  <a:cubicBezTo>
                    <a:pt x="10800" y="-511"/>
                    <a:pt x="10800" y="856"/>
                    <a:pt x="10800" y="3864"/>
                  </a:cubicBezTo>
                  <a:cubicBezTo>
                    <a:pt x="10800" y="6871"/>
                    <a:pt x="10800" y="11519"/>
                    <a:pt x="12600" y="14664"/>
                  </a:cubicBezTo>
                  <a:cubicBezTo>
                    <a:pt x="14400" y="17808"/>
                    <a:pt x="18000" y="19448"/>
                    <a:pt x="2160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6396371" y="5907120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29"/>
                    <a:pt x="0" y="6857"/>
                    <a:pt x="0" y="10114"/>
                  </a:cubicBezTo>
                  <a:cubicBezTo>
                    <a:pt x="0" y="13371"/>
                    <a:pt x="0" y="16457"/>
                    <a:pt x="514" y="16629"/>
                  </a:cubicBezTo>
                  <a:cubicBezTo>
                    <a:pt x="1029" y="16800"/>
                    <a:pt x="2057" y="14057"/>
                    <a:pt x="3086" y="11657"/>
                  </a:cubicBezTo>
                  <a:cubicBezTo>
                    <a:pt x="4114" y="9257"/>
                    <a:pt x="5143" y="7200"/>
                    <a:pt x="6171" y="5314"/>
                  </a:cubicBezTo>
                  <a:cubicBezTo>
                    <a:pt x="7200" y="3429"/>
                    <a:pt x="8229" y="1714"/>
                    <a:pt x="8743" y="1886"/>
                  </a:cubicBezTo>
                  <a:cubicBezTo>
                    <a:pt x="9257" y="2057"/>
                    <a:pt x="9257" y="4114"/>
                    <a:pt x="11314" y="7714"/>
                  </a:cubicBezTo>
                  <a:cubicBezTo>
                    <a:pt x="13371" y="11314"/>
                    <a:pt x="17486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2948321" y="6034120"/>
              <a:ext cx="2730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5526" y="13500"/>
                    <a:pt x="11051" y="10800"/>
                    <a:pt x="11972" y="10800"/>
                  </a:cubicBezTo>
                  <a:cubicBezTo>
                    <a:pt x="12893" y="10800"/>
                    <a:pt x="9209" y="13500"/>
                    <a:pt x="6949" y="14850"/>
                  </a:cubicBezTo>
                  <a:cubicBezTo>
                    <a:pt x="4688" y="16200"/>
                    <a:pt x="3851" y="16200"/>
                    <a:pt x="3851" y="17550"/>
                  </a:cubicBezTo>
                  <a:cubicBezTo>
                    <a:pt x="3851" y="18900"/>
                    <a:pt x="4688" y="21600"/>
                    <a:pt x="6447" y="21600"/>
                  </a:cubicBezTo>
                  <a:cubicBezTo>
                    <a:pt x="8205" y="21600"/>
                    <a:pt x="10884" y="18900"/>
                    <a:pt x="12642" y="16200"/>
                  </a:cubicBezTo>
                  <a:cubicBezTo>
                    <a:pt x="14400" y="13500"/>
                    <a:pt x="15237" y="10800"/>
                    <a:pt x="14986" y="10800"/>
                  </a:cubicBezTo>
                  <a:cubicBezTo>
                    <a:pt x="14735" y="10800"/>
                    <a:pt x="13395" y="13500"/>
                    <a:pt x="13312" y="14850"/>
                  </a:cubicBezTo>
                  <a:cubicBezTo>
                    <a:pt x="13228" y="16200"/>
                    <a:pt x="14400" y="16200"/>
                    <a:pt x="15991" y="13500"/>
                  </a:cubicBezTo>
                  <a:cubicBezTo>
                    <a:pt x="17581" y="10800"/>
                    <a:pt x="19591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3164862" y="5798909"/>
              <a:ext cx="81910" cy="24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48" fill="norm" stroke="1" extrusionOk="0">
                  <a:moveTo>
                    <a:pt x="4817" y="23"/>
                  </a:moveTo>
                  <a:cubicBezTo>
                    <a:pt x="3155" y="1885"/>
                    <a:pt x="1494" y="3747"/>
                    <a:pt x="940" y="6727"/>
                  </a:cubicBezTo>
                  <a:cubicBezTo>
                    <a:pt x="386" y="9706"/>
                    <a:pt x="940" y="13803"/>
                    <a:pt x="2047" y="16689"/>
                  </a:cubicBezTo>
                  <a:cubicBezTo>
                    <a:pt x="3155" y="19575"/>
                    <a:pt x="4817" y="21251"/>
                    <a:pt x="5647" y="21344"/>
                  </a:cubicBezTo>
                  <a:cubicBezTo>
                    <a:pt x="6478" y="21437"/>
                    <a:pt x="6478" y="19947"/>
                    <a:pt x="6201" y="16596"/>
                  </a:cubicBezTo>
                  <a:cubicBezTo>
                    <a:pt x="5924" y="13244"/>
                    <a:pt x="5370" y="8030"/>
                    <a:pt x="4263" y="4771"/>
                  </a:cubicBezTo>
                  <a:cubicBezTo>
                    <a:pt x="3155" y="1513"/>
                    <a:pt x="1494" y="209"/>
                    <a:pt x="663" y="23"/>
                  </a:cubicBezTo>
                  <a:cubicBezTo>
                    <a:pt x="-168" y="-163"/>
                    <a:pt x="-168" y="768"/>
                    <a:pt x="386" y="3468"/>
                  </a:cubicBezTo>
                  <a:cubicBezTo>
                    <a:pt x="940" y="6168"/>
                    <a:pt x="2047" y="10637"/>
                    <a:pt x="2601" y="13337"/>
                  </a:cubicBezTo>
                  <a:cubicBezTo>
                    <a:pt x="3155" y="16037"/>
                    <a:pt x="3155" y="16968"/>
                    <a:pt x="3432" y="16875"/>
                  </a:cubicBezTo>
                  <a:cubicBezTo>
                    <a:pt x="3709" y="16782"/>
                    <a:pt x="4263" y="15665"/>
                    <a:pt x="4817" y="13058"/>
                  </a:cubicBezTo>
                  <a:cubicBezTo>
                    <a:pt x="5370" y="10451"/>
                    <a:pt x="5924" y="6354"/>
                    <a:pt x="6478" y="3840"/>
                  </a:cubicBezTo>
                  <a:cubicBezTo>
                    <a:pt x="7032" y="1327"/>
                    <a:pt x="7586" y="396"/>
                    <a:pt x="7863" y="489"/>
                  </a:cubicBezTo>
                  <a:cubicBezTo>
                    <a:pt x="8140" y="582"/>
                    <a:pt x="8140" y="1699"/>
                    <a:pt x="9247" y="4120"/>
                  </a:cubicBezTo>
                  <a:cubicBezTo>
                    <a:pt x="10355" y="6540"/>
                    <a:pt x="12570" y="10265"/>
                    <a:pt x="14786" y="12965"/>
                  </a:cubicBezTo>
                  <a:cubicBezTo>
                    <a:pt x="17001" y="15665"/>
                    <a:pt x="19217" y="17340"/>
                    <a:pt x="21432" y="190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3151521" y="5524990"/>
              <a:ext cx="1097909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32" fill="norm" stroke="1" extrusionOk="0">
                  <a:moveTo>
                    <a:pt x="0" y="20218"/>
                  </a:moveTo>
                  <a:cubicBezTo>
                    <a:pt x="1040" y="19635"/>
                    <a:pt x="2081" y="19051"/>
                    <a:pt x="3454" y="18759"/>
                  </a:cubicBezTo>
                  <a:cubicBezTo>
                    <a:pt x="4828" y="18467"/>
                    <a:pt x="6534" y="18467"/>
                    <a:pt x="7970" y="18613"/>
                  </a:cubicBezTo>
                  <a:cubicBezTo>
                    <a:pt x="9406" y="18759"/>
                    <a:pt x="10571" y="19051"/>
                    <a:pt x="11924" y="19343"/>
                  </a:cubicBezTo>
                  <a:cubicBezTo>
                    <a:pt x="13276" y="19635"/>
                    <a:pt x="14816" y="19927"/>
                    <a:pt x="16127" y="20073"/>
                  </a:cubicBezTo>
                  <a:cubicBezTo>
                    <a:pt x="17438" y="20218"/>
                    <a:pt x="18520" y="20218"/>
                    <a:pt x="19165" y="20218"/>
                  </a:cubicBezTo>
                  <a:cubicBezTo>
                    <a:pt x="19810" y="20218"/>
                    <a:pt x="20018" y="20218"/>
                    <a:pt x="20268" y="19781"/>
                  </a:cubicBezTo>
                  <a:cubicBezTo>
                    <a:pt x="20518" y="19343"/>
                    <a:pt x="20809" y="18467"/>
                    <a:pt x="20976" y="16497"/>
                  </a:cubicBezTo>
                  <a:cubicBezTo>
                    <a:pt x="21142" y="14527"/>
                    <a:pt x="21184" y="11462"/>
                    <a:pt x="21225" y="8835"/>
                  </a:cubicBezTo>
                  <a:cubicBezTo>
                    <a:pt x="21267" y="6208"/>
                    <a:pt x="21309" y="4018"/>
                    <a:pt x="21329" y="2486"/>
                  </a:cubicBezTo>
                  <a:cubicBezTo>
                    <a:pt x="21350" y="954"/>
                    <a:pt x="21350" y="78"/>
                    <a:pt x="21309" y="5"/>
                  </a:cubicBezTo>
                  <a:cubicBezTo>
                    <a:pt x="21267" y="-68"/>
                    <a:pt x="21184" y="662"/>
                    <a:pt x="21142" y="2486"/>
                  </a:cubicBezTo>
                  <a:cubicBezTo>
                    <a:pt x="21101" y="4310"/>
                    <a:pt x="21101" y="7229"/>
                    <a:pt x="21101" y="9054"/>
                  </a:cubicBezTo>
                  <a:cubicBezTo>
                    <a:pt x="21101" y="10878"/>
                    <a:pt x="21101" y="11608"/>
                    <a:pt x="21121" y="11535"/>
                  </a:cubicBezTo>
                  <a:cubicBezTo>
                    <a:pt x="21142" y="11462"/>
                    <a:pt x="21184" y="10586"/>
                    <a:pt x="21225" y="9783"/>
                  </a:cubicBezTo>
                  <a:cubicBezTo>
                    <a:pt x="21267" y="8981"/>
                    <a:pt x="21309" y="8251"/>
                    <a:pt x="21371" y="7229"/>
                  </a:cubicBezTo>
                  <a:cubicBezTo>
                    <a:pt x="21434" y="6208"/>
                    <a:pt x="21517" y="4894"/>
                    <a:pt x="21558" y="4675"/>
                  </a:cubicBezTo>
                  <a:cubicBezTo>
                    <a:pt x="21600" y="4456"/>
                    <a:pt x="21600" y="5332"/>
                    <a:pt x="21538" y="7959"/>
                  </a:cubicBezTo>
                  <a:cubicBezTo>
                    <a:pt x="21475" y="10586"/>
                    <a:pt x="21350" y="14964"/>
                    <a:pt x="21267" y="17518"/>
                  </a:cubicBezTo>
                  <a:cubicBezTo>
                    <a:pt x="21184" y="20073"/>
                    <a:pt x="21142" y="20802"/>
                    <a:pt x="21101" y="21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4192921" y="5535363"/>
              <a:ext cx="768351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20609"/>
                  </a:moveTo>
                  <a:cubicBezTo>
                    <a:pt x="2380" y="17909"/>
                    <a:pt x="4760" y="15209"/>
                    <a:pt x="7021" y="12509"/>
                  </a:cubicBezTo>
                  <a:cubicBezTo>
                    <a:pt x="9283" y="9809"/>
                    <a:pt x="11425" y="7109"/>
                    <a:pt x="13240" y="4409"/>
                  </a:cubicBezTo>
                  <a:cubicBezTo>
                    <a:pt x="15055" y="1709"/>
                    <a:pt x="16542" y="-991"/>
                    <a:pt x="17881" y="359"/>
                  </a:cubicBezTo>
                  <a:cubicBezTo>
                    <a:pt x="19220" y="1709"/>
                    <a:pt x="20410" y="7109"/>
                    <a:pt x="21600" y="12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4927213" y="5110910"/>
              <a:ext cx="58988" cy="42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510" fill="norm" stroke="1" extrusionOk="0">
                  <a:moveTo>
                    <a:pt x="5281" y="21510"/>
                  </a:moveTo>
                  <a:cubicBezTo>
                    <a:pt x="6770" y="17298"/>
                    <a:pt x="8260" y="13086"/>
                    <a:pt x="9005" y="9792"/>
                  </a:cubicBezTo>
                  <a:cubicBezTo>
                    <a:pt x="9750" y="6498"/>
                    <a:pt x="9750" y="4122"/>
                    <a:pt x="9377" y="2664"/>
                  </a:cubicBezTo>
                  <a:cubicBezTo>
                    <a:pt x="9005" y="1206"/>
                    <a:pt x="8260" y="666"/>
                    <a:pt x="7515" y="666"/>
                  </a:cubicBezTo>
                  <a:cubicBezTo>
                    <a:pt x="6770" y="666"/>
                    <a:pt x="6025" y="1206"/>
                    <a:pt x="5653" y="1746"/>
                  </a:cubicBezTo>
                  <a:cubicBezTo>
                    <a:pt x="5281" y="2286"/>
                    <a:pt x="5281" y="2826"/>
                    <a:pt x="6398" y="3366"/>
                  </a:cubicBezTo>
                  <a:cubicBezTo>
                    <a:pt x="7515" y="3906"/>
                    <a:pt x="9750" y="4446"/>
                    <a:pt x="12356" y="4554"/>
                  </a:cubicBezTo>
                  <a:cubicBezTo>
                    <a:pt x="14963" y="4662"/>
                    <a:pt x="17943" y="4338"/>
                    <a:pt x="19432" y="3906"/>
                  </a:cubicBezTo>
                  <a:cubicBezTo>
                    <a:pt x="20922" y="3474"/>
                    <a:pt x="20922" y="2934"/>
                    <a:pt x="20550" y="2286"/>
                  </a:cubicBezTo>
                  <a:cubicBezTo>
                    <a:pt x="20177" y="1638"/>
                    <a:pt x="19432" y="882"/>
                    <a:pt x="17198" y="450"/>
                  </a:cubicBezTo>
                  <a:cubicBezTo>
                    <a:pt x="14963" y="18"/>
                    <a:pt x="11239" y="-90"/>
                    <a:pt x="8260" y="72"/>
                  </a:cubicBezTo>
                  <a:cubicBezTo>
                    <a:pt x="5281" y="234"/>
                    <a:pt x="3046" y="666"/>
                    <a:pt x="1556" y="1152"/>
                  </a:cubicBezTo>
                  <a:cubicBezTo>
                    <a:pt x="67" y="1638"/>
                    <a:pt x="-678" y="2178"/>
                    <a:pt x="812" y="2502"/>
                  </a:cubicBezTo>
                  <a:cubicBezTo>
                    <a:pt x="2301" y="2826"/>
                    <a:pt x="6025" y="2934"/>
                    <a:pt x="9005" y="2772"/>
                  </a:cubicBezTo>
                  <a:cubicBezTo>
                    <a:pt x="11984" y="2610"/>
                    <a:pt x="14219" y="2178"/>
                    <a:pt x="14591" y="1692"/>
                  </a:cubicBezTo>
                  <a:cubicBezTo>
                    <a:pt x="14963" y="1206"/>
                    <a:pt x="13474" y="666"/>
                    <a:pt x="13846" y="612"/>
                  </a:cubicBezTo>
                  <a:cubicBezTo>
                    <a:pt x="14219" y="558"/>
                    <a:pt x="16453" y="990"/>
                    <a:pt x="18688" y="14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4916821" y="5128969"/>
              <a:ext cx="1041451" cy="6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0754" fill="norm" stroke="1" extrusionOk="0">
                  <a:moveTo>
                    <a:pt x="0" y="5316"/>
                  </a:moveTo>
                  <a:cubicBezTo>
                    <a:pt x="1577" y="3923"/>
                    <a:pt x="3155" y="2529"/>
                    <a:pt x="4710" y="1484"/>
                  </a:cubicBezTo>
                  <a:cubicBezTo>
                    <a:pt x="6265" y="439"/>
                    <a:pt x="7799" y="-258"/>
                    <a:pt x="9179" y="90"/>
                  </a:cubicBezTo>
                  <a:cubicBezTo>
                    <a:pt x="10559" y="439"/>
                    <a:pt x="11786" y="1832"/>
                    <a:pt x="13188" y="2877"/>
                  </a:cubicBezTo>
                  <a:cubicBezTo>
                    <a:pt x="14590" y="3923"/>
                    <a:pt x="16167" y="4619"/>
                    <a:pt x="17394" y="5316"/>
                  </a:cubicBezTo>
                  <a:cubicBezTo>
                    <a:pt x="18621" y="6013"/>
                    <a:pt x="19497" y="6710"/>
                    <a:pt x="20132" y="6361"/>
                  </a:cubicBezTo>
                  <a:cubicBezTo>
                    <a:pt x="20768" y="6013"/>
                    <a:pt x="21162" y="4619"/>
                    <a:pt x="21293" y="5316"/>
                  </a:cubicBezTo>
                  <a:cubicBezTo>
                    <a:pt x="21425" y="6013"/>
                    <a:pt x="21293" y="8800"/>
                    <a:pt x="21228" y="12284"/>
                  </a:cubicBezTo>
                  <a:cubicBezTo>
                    <a:pt x="21162" y="15768"/>
                    <a:pt x="21162" y="19948"/>
                    <a:pt x="21228" y="20645"/>
                  </a:cubicBezTo>
                  <a:cubicBezTo>
                    <a:pt x="21293" y="21342"/>
                    <a:pt x="21425" y="18555"/>
                    <a:pt x="21425" y="15768"/>
                  </a:cubicBezTo>
                  <a:cubicBezTo>
                    <a:pt x="21425" y="12981"/>
                    <a:pt x="21293" y="10194"/>
                    <a:pt x="21206" y="10542"/>
                  </a:cubicBezTo>
                  <a:cubicBezTo>
                    <a:pt x="21118" y="10890"/>
                    <a:pt x="21074" y="14374"/>
                    <a:pt x="21162" y="15768"/>
                  </a:cubicBezTo>
                  <a:cubicBezTo>
                    <a:pt x="21249" y="17161"/>
                    <a:pt x="21469" y="16465"/>
                    <a:pt x="21534" y="13677"/>
                  </a:cubicBezTo>
                  <a:cubicBezTo>
                    <a:pt x="21600" y="10890"/>
                    <a:pt x="21512" y="6013"/>
                    <a:pt x="21425" y="11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5901071" y="4694827"/>
              <a:ext cx="98681" cy="47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75" fill="norm" stroke="1" extrusionOk="0">
                  <a:moveTo>
                    <a:pt x="0" y="21575"/>
                  </a:moveTo>
                  <a:cubicBezTo>
                    <a:pt x="0" y="19271"/>
                    <a:pt x="0" y="16967"/>
                    <a:pt x="1609" y="14567"/>
                  </a:cubicBezTo>
                  <a:cubicBezTo>
                    <a:pt x="3217" y="12167"/>
                    <a:pt x="6434" y="9671"/>
                    <a:pt x="8272" y="7943"/>
                  </a:cubicBezTo>
                  <a:cubicBezTo>
                    <a:pt x="10111" y="6215"/>
                    <a:pt x="10570" y="5255"/>
                    <a:pt x="11260" y="4199"/>
                  </a:cubicBezTo>
                  <a:cubicBezTo>
                    <a:pt x="11949" y="3143"/>
                    <a:pt x="12868" y="1991"/>
                    <a:pt x="12638" y="1607"/>
                  </a:cubicBezTo>
                  <a:cubicBezTo>
                    <a:pt x="12409" y="1223"/>
                    <a:pt x="11030" y="1607"/>
                    <a:pt x="10111" y="2087"/>
                  </a:cubicBezTo>
                  <a:cubicBezTo>
                    <a:pt x="9191" y="2567"/>
                    <a:pt x="8732" y="3143"/>
                    <a:pt x="9651" y="3527"/>
                  </a:cubicBezTo>
                  <a:cubicBezTo>
                    <a:pt x="10570" y="3911"/>
                    <a:pt x="12868" y="4103"/>
                    <a:pt x="14706" y="4007"/>
                  </a:cubicBezTo>
                  <a:cubicBezTo>
                    <a:pt x="16545" y="3911"/>
                    <a:pt x="17923" y="3527"/>
                    <a:pt x="19072" y="3047"/>
                  </a:cubicBezTo>
                  <a:cubicBezTo>
                    <a:pt x="20221" y="2567"/>
                    <a:pt x="21140" y="1991"/>
                    <a:pt x="21370" y="1463"/>
                  </a:cubicBezTo>
                  <a:cubicBezTo>
                    <a:pt x="21600" y="935"/>
                    <a:pt x="21140" y="455"/>
                    <a:pt x="19532" y="215"/>
                  </a:cubicBezTo>
                  <a:cubicBezTo>
                    <a:pt x="17923" y="-25"/>
                    <a:pt x="15166" y="-25"/>
                    <a:pt x="12868" y="119"/>
                  </a:cubicBezTo>
                  <a:cubicBezTo>
                    <a:pt x="10570" y="263"/>
                    <a:pt x="8732" y="551"/>
                    <a:pt x="6894" y="887"/>
                  </a:cubicBezTo>
                  <a:cubicBezTo>
                    <a:pt x="5055" y="1223"/>
                    <a:pt x="3217" y="1607"/>
                    <a:pt x="3217" y="1943"/>
                  </a:cubicBezTo>
                  <a:cubicBezTo>
                    <a:pt x="3217" y="2279"/>
                    <a:pt x="5055" y="2567"/>
                    <a:pt x="6894" y="2567"/>
                  </a:cubicBezTo>
                  <a:cubicBezTo>
                    <a:pt x="8732" y="2567"/>
                    <a:pt x="10570" y="2279"/>
                    <a:pt x="12409" y="1799"/>
                  </a:cubicBezTo>
                  <a:cubicBezTo>
                    <a:pt x="14247" y="1319"/>
                    <a:pt x="16085" y="647"/>
                    <a:pt x="15626" y="311"/>
                  </a:cubicBezTo>
                  <a:cubicBezTo>
                    <a:pt x="15166" y="-25"/>
                    <a:pt x="12409" y="-25"/>
                    <a:pt x="12179" y="23"/>
                  </a:cubicBezTo>
                  <a:cubicBezTo>
                    <a:pt x="11949" y="71"/>
                    <a:pt x="14247" y="167"/>
                    <a:pt x="16545" y="2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5901071" y="4703976"/>
              <a:ext cx="544215" cy="4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527" fill="norm" stroke="1" extrusionOk="0">
                  <a:moveTo>
                    <a:pt x="0" y="4146"/>
                  </a:moveTo>
                  <a:cubicBezTo>
                    <a:pt x="2763" y="3207"/>
                    <a:pt x="5526" y="2267"/>
                    <a:pt x="8456" y="2267"/>
                  </a:cubicBezTo>
                  <a:cubicBezTo>
                    <a:pt x="11386" y="2267"/>
                    <a:pt x="14484" y="3207"/>
                    <a:pt x="16451" y="3676"/>
                  </a:cubicBezTo>
                  <a:cubicBezTo>
                    <a:pt x="18419" y="4146"/>
                    <a:pt x="19256" y="4146"/>
                    <a:pt x="20009" y="4146"/>
                  </a:cubicBezTo>
                  <a:cubicBezTo>
                    <a:pt x="20763" y="4146"/>
                    <a:pt x="21433" y="4146"/>
                    <a:pt x="21516" y="3676"/>
                  </a:cubicBezTo>
                  <a:cubicBezTo>
                    <a:pt x="21600" y="3207"/>
                    <a:pt x="21098" y="2267"/>
                    <a:pt x="20428" y="1328"/>
                  </a:cubicBezTo>
                  <a:cubicBezTo>
                    <a:pt x="19758" y="389"/>
                    <a:pt x="18921" y="-550"/>
                    <a:pt x="18293" y="389"/>
                  </a:cubicBezTo>
                  <a:cubicBezTo>
                    <a:pt x="17665" y="1328"/>
                    <a:pt x="17247" y="4146"/>
                    <a:pt x="16953" y="7902"/>
                  </a:cubicBezTo>
                  <a:cubicBezTo>
                    <a:pt x="16660" y="11659"/>
                    <a:pt x="16493" y="16354"/>
                    <a:pt x="16619" y="18702"/>
                  </a:cubicBezTo>
                  <a:cubicBezTo>
                    <a:pt x="16744" y="21050"/>
                    <a:pt x="17163" y="21050"/>
                    <a:pt x="17540" y="19172"/>
                  </a:cubicBezTo>
                  <a:cubicBezTo>
                    <a:pt x="17916" y="17293"/>
                    <a:pt x="18251" y="13537"/>
                    <a:pt x="18209" y="11189"/>
                  </a:cubicBezTo>
                  <a:cubicBezTo>
                    <a:pt x="18167" y="8841"/>
                    <a:pt x="17749" y="7902"/>
                    <a:pt x="17372" y="8841"/>
                  </a:cubicBezTo>
                  <a:cubicBezTo>
                    <a:pt x="16995" y="9780"/>
                    <a:pt x="16660" y="12598"/>
                    <a:pt x="16870" y="14476"/>
                  </a:cubicBezTo>
                  <a:cubicBezTo>
                    <a:pt x="17079" y="16354"/>
                    <a:pt x="17833" y="17293"/>
                    <a:pt x="18586" y="182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6345549" y="3917563"/>
              <a:ext cx="444780" cy="81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87" fill="norm" stroke="1" extrusionOk="0">
                  <a:moveTo>
                    <a:pt x="1529" y="21318"/>
                  </a:moveTo>
                  <a:cubicBezTo>
                    <a:pt x="1020" y="21429"/>
                    <a:pt x="510" y="21541"/>
                    <a:pt x="307" y="21457"/>
                  </a:cubicBezTo>
                  <a:cubicBezTo>
                    <a:pt x="103" y="21374"/>
                    <a:pt x="205" y="21094"/>
                    <a:pt x="256" y="20034"/>
                  </a:cubicBezTo>
                  <a:cubicBezTo>
                    <a:pt x="307" y="18974"/>
                    <a:pt x="307" y="17132"/>
                    <a:pt x="408" y="15067"/>
                  </a:cubicBezTo>
                  <a:cubicBezTo>
                    <a:pt x="510" y="13001"/>
                    <a:pt x="714" y="10713"/>
                    <a:pt x="969" y="8760"/>
                  </a:cubicBezTo>
                  <a:cubicBezTo>
                    <a:pt x="1224" y="6806"/>
                    <a:pt x="1529" y="5188"/>
                    <a:pt x="1682" y="4239"/>
                  </a:cubicBezTo>
                  <a:cubicBezTo>
                    <a:pt x="1835" y="3290"/>
                    <a:pt x="1835" y="3011"/>
                    <a:pt x="1835" y="2732"/>
                  </a:cubicBezTo>
                  <a:cubicBezTo>
                    <a:pt x="1835" y="2453"/>
                    <a:pt x="1835" y="2174"/>
                    <a:pt x="1835" y="1894"/>
                  </a:cubicBezTo>
                  <a:cubicBezTo>
                    <a:pt x="1835" y="1615"/>
                    <a:pt x="1835" y="1336"/>
                    <a:pt x="1784" y="1336"/>
                  </a:cubicBezTo>
                  <a:cubicBezTo>
                    <a:pt x="1733" y="1336"/>
                    <a:pt x="1631" y="1615"/>
                    <a:pt x="1376" y="1839"/>
                  </a:cubicBezTo>
                  <a:cubicBezTo>
                    <a:pt x="1122" y="2062"/>
                    <a:pt x="714" y="2229"/>
                    <a:pt x="408" y="2146"/>
                  </a:cubicBezTo>
                  <a:cubicBezTo>
                    <a:pt x="103" y="2062"/>
                    <a:pt x="-101" y="1727"/>
                    <a:pt x="52" y="1588"/>
                  </a:cubicBezTo>
                  <a:cubicBezTo>
                    <a:pt x="205" y="1448"/>
                    <a:pt x="714" y="1504"/>
                    <a:pt x="1224" y="1532"/>
                  </a:cubicBezTo>
                  <a:cubicBezTo>
                    <a:pt x="1733" y="1560"/>
                    <a:pt x="2242" y="1560"/>
                    <a:pt x="2242" y="1560"/>
                  </a:cubicBezTo>
                  <a:cubicBezTo>
                    <a:pt x="2242" y="1560"/>
                    <a:pt x="1733" y="1560"/>
                    <a:pt x="1173" y="1560"/>
                  </a:cubicBezTo>
                  <a:cubicBezTo>
                    <a:pt x="612" y="1560"/>
                    <a:pt x="1" y="1560"/>
                    <a:pt x="52" y="1532"/>
                  </a:cubicBezTo>
                  <a:cubicBezTo>
                    <a:pt x="103" y="1504"/>
                    <a:pt x="816" y="1448"/>
                    <a:pt x="2803" y="1308"/>
                  </a:cubicBezTo>
                  <a:cubicBezTo>
                    <a:pt x="4790" y="1169"/>
                    <a:pt x="8050" y="946"/>
                    <a:pt x="11208" y="722"/>
                  </a:cubicBezTo>
                  <a:cubicBezTo>
                    <a:pt x="14367" y="499"/>
                    <a:pt x="17424" y="276"/>
                    <a:pt x="19207" y="136"/>
                  </a:cubicBezTo>
                  <a:cubicBezTo>
                    <a:pt x="20990" y="-3"/>
                    <a:pt x="21499" y="-59"/>
                    <a:pt x="21397" y="81"/>
                  </a:cubicBezTo>
                  <a:cubicBezTo>
                    <a:pt x="21295" y="220"/>
                    <a:pt x="20582" y="555"/>
                    <a:pt x="19869" y="8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3088021" y="5505352"/>
              <a:ext cx="88901" cy="10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0" y="6444"/>
                  </a:moveTo>
                  <a:cubicBezTo>
                    <a:pt x="0" y="4407"/>
                    <a:pt x="0" y="2369"/>
                    <a:pt x="1286" y="1146"/>
                  </a:cubicBezTo>
                  <a:cubicBezTo>
                    <a:pt x="2571" y="-76"/>
                    <a:pt x="5143" y="-484"/>
                    <a:pt x="7200" y="739"/>
                  </a:cubicBezTo>
                  <a:cubicBezTo>
                    <a:pt x="9257" y="1961"/>
                    <a:pt x="10800" y="4814"/>
                    <a:pt x="11571" y="7667"/>
                  </a:cubicBezTo>
                  <a:cubicBezTo>
                    <a:pt x="12343" y="10520"/>
                    <a:pt x="12343" y="13373"/>
                    <a:pt x="12857" y="16022"/>
                  </a:cubicBezTo>
                  <a:cubicBezTo>
                    <a:pt x="13371" y="18671"/>
                    <a:pt x="14400" y="21116"/>
                    <a:pt x="15943" y="20708"/>
                  </a:cubicBezTo>
                  <a:cubicBezTo>
                    <a:pt x="17486" y="20301"/>
                    <a:pt x="19543" y="17041"/>
                    <a:pt x="21600" y="137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3143054" y="5481670"/>
              <a:ext cx="7831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78" y="4615"/>
                    <a:pt x="8757" y="9231"/>
                    <a:pt x="4962" y="12646"/>
                  </a:cubicBezTo>
                  <a:cubicBezTo>
                    <a:pt x="1168" y="16062"/>
                    <a:pt x="0" y="18277"/>
                    <a:pt x="0" y="19569"/>
                  </a:cubicBezTo>
                  <a:cubicBezTo>
                    <a:pt x="0" y="20862"/>
                    <a:pt x="1168" y="21231"/>
                    <a:pt x="23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3234071" y="5553221"/>
              <a:ext cx="71065" cy="20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25" fill="norm" stroke="1" extrusionOk="0">
                  <a:moveTo>
                    <a:pt x="19059" y="1134"/>
                  </a:moveTo>
                  <a:cubicBezTo>
                    <a:pt x="16518" y="480"/>
                    <a:pt x="13976" y="-175"/>
                    <a:pt x="11118" y="43"/>
                  </a:cubicBezTo>
                  <a:cubicBezTo>
                    <a:pt x="8259" y="261"/>
                    <a:pt x="5082" y="1352"/>
                    <a:pt x="3176" y="2443"/>
                  </a:cubicBezTo>
                  <a:cubicBezTo>
                    <a:pt x="1271" y="3534"/>
                    <a:pt x="635" y="4625"/>
                    <a:pt x="3176" y="5934"/>
                  </a:cubicBezTo>
                  <a:cubicBezTo>
                    <a:pt x="5718" y="7243"/>
                    <a:pt x="11435" y="8770"/>
                    <a:pt x="15247" y="9970"/>
                  </a:cubicBezTo>
                  <a:cubicBezTo>
                    <a:pt x="19059" y="11170"/>
                    <a:pt x="20965" y="12043"/>
                    <a:pt x="21282" y="13680"/>
                  </a:cubicBezTo>
                  <a:cubicBezTo>
                    <a:pt x="21600" y="15316"/>
                    <a:pt x="20329" y="17716"/>
                    <a:pt x="16518" y="19134"/>
                  </a:cubicBezTo>
                  <a:cubicBezTo>
                    <a:pt x="12706" y="20552"/>
                    <a:pt x="6353" y="20989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3297571" y="5513420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4345321" y="5296300"/>
              <a:ext cx="133351" cy="7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4058"/>
                  </a:moveTo>
                  <a:cubicBezTo>
                    <a:pt x="1371" y="2207"/>
                    <a:pt x="2743" y="355"/>
                    <a:pt x="5486" y="47"/>
                  </a:cubicBezTo>
                  <a:cubicBezTo>
                    <a:pt x="8229" y="-262"/>
                    <a:pt x="12343" y="972"/>
                    <a:pt x="14571" y="3132"/>
                  </a:cubicBezTo>
                  <a:cubicBezTo>
                    <a:pt x="16800" y="5292"/>
                    <a:pt x="17143" y="8378"/>
                    <a:pt x="16286" y="11155"/>
                  </a:cubicBezTo>
                  <a:cubicBezTo>
                    <a:pt x="15429" y="13932"/>
                    <a:pt x="13371" y="16401"/>
                    <a:pt x="11314" y="18252"/>
                  </a:cubicBezTo>
                  <a:cubicBezTo>
                    <a:pt x="9257" y="20104"/>
                    <a:pt x="7200" y="21338"/>
                    <a:pt x="7200" y="21338"/>
                  </a:cubicBezTo>
                  <a:cubicBezTo>
                    <a:pt x="7200" y="21338"/>
                    <a:pt x="9257" y="20104"/>
                    <a:pt x="12000" y="17944"/>
                  </a:cubicBezTo>
                  <a:cubicBezTo>
                    <a:pt x="14743" y="15784"/>
                    <a:pt x="18171" y="12698"/>
                    <a:pt x="21600" y="96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4524098" y="5227670"/>
              <a:ext cx="5617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4030" y="4615"/>
                    <a:pt x="6830" y="9231"/>
                    <a:pt x="3230" y="12646"/>
                  </a:cubicBezTo>
                  <a:cubicBezTo>
                    <a:pt x="-370" y="16062"/>
                    <a:pt x="-370" y="18277"/>
                    <a:pt x="430" y="19569"/>
                  </a:cubicBezTo>
                  <a:cubicBezTo>
                    <a:pt x="1230" y="20862"/>
                    <a:pt x="2830" y="21231"/>
                    <a:pt x="443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4590759" y="5303870"/>
              <a:ext cx="5168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5" h="21600" fill="norm" stroke="1" extrusionOk="0">
                  <a:moveTo>
                    <a:pt x="15236" y="0"/>
                  </a:moveTo>
                  <a:cubicBezTo>
                    <a:pt x="11236" y="232"/>
                    <a:pt x="7236" y="465"/>
                    <a:pt x="4036" y="1161"/>
                  </a:cubicBezTo>
                  <a:cubicBezTo>
                    <a:pt x="836" y="1858"/>
                    <a:pt x="-1564" y="3019"/>
                    <a:pt x="1236" y="5574"/>
                  </a:cubicBezTo>
                  <a:cubicBezTo>
                    <a:pt x="4036" y="8129"/>
                    <a:pt x="12036" y="12077"/>
                    <a:pt x="16036" y="14748"/>
                  </a:cubicBezTo>
                  <a:cubicBezTo>
                    <a:pt x="20036" y="17419"/>
                    <a:pt x="20036" y="18813"/>
                    <a:pt x="18836" y="19742"/>
                  </a:cubicBezTo>
                  <a:cubicBezTo>
                    <a:pt x="17636" y="20671"/>
                    <a:pt x="15236" y="21135"/>
                    <a:pt x="128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4580271" y="5303870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7600"/>
                    <a:pt x="993" y="13600"/>
                    <a:pt x="4593" y="10000"/>
                  </a:cubicBezTo>
                  <a:cubicBezTo>
                    <a:pt x="8193" y="6400"/>
                    <a:pt x="1489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5189871" y="4854199"/>
              <a:ext cx="85461" cy="1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93" fill="norm" stroke="1" extrusionOk="0">
                  <a:moveTo>
                    <a:pt x="0" y="4664"/>
                  </a:moveTo>
                  <a:cubicBezTo>
                    <a:pt x="1580" y="3033"/>
                    <a:pt x="3161" y="1403"/>
                    <a:pt x="5268" y="588"/>
                  </a:cubicBezTo>
                  <a:cubicBezTo>
                    <a:pt x="7376" y="-227"/>
                    <a:pt x="10010" y="-227"/>
                    <a:pt x="11854" y="792"/>
                  </a:cubicBezTo>
                  <a:cubicBezTo>
                    <a:pt x="13698" y="1811"/>
                    <a:pt x="14751" y="3848"/>
                    <a:pt x="14224" y="5682"/>
                  </a:cubicBezTo>
                  <a:cubicBezTo>
                    <a:pt x="13698" y="7516"/>
                    <a:pt x="11590" y="9147"/>
                    <a:pt x="11854" y="9758"/>
                  </a:cubicBezTo>
                  <a:cubicBezTo>
                    <a:pt x="12117" y="10369"/>
                    <a:pt x="14751" y="9962"/>
                    <a:pt x="16859" y="10573"/>
                  </a:cubicBezTo>
                  <a:cubicBezTo>
                    <a:pt x="18966" y="11184"/>
                    <a:pt x="20546" y="12815"/>
                    <a:pt x="21073" y="14852"/>
                  </a:cubicBezTo>
                  <a:cubicBezTo>
                    <a:pt x="21600" y="16890"/>
                    <a:pt x="21073" y="19335"/>
                    <a:pt x="19493" y="20354"/>
                  </a:cubicBezTo>
                  <a:cubicBezTo>
                    <a:pt x="17912" y="21373"/>
                    <a:pt x="15278" y="20965"/>
                    <a:pt x="12644" y="205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5316871" y="4833970"/>
              <a:ext cx="63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95"/>
                    <a:pt x="7200" y="10989"/>
                    <a:pt x="3600" y="14589"/>
                  </a:cubicBezTo>
                  <a:cubicBezTo>
                    <a:pt x="0" y="18189"/>
                    <a:pt x="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5392361" y="4907492"/>
              <a:ext cx="95961" cy="22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52" fill="norm" stroke="1" extrusionOk="0">
                  <a:moveTo>
                    <a:pt x="20835" y="256"/>
                  </a:moveTo>
                  <a:cubicBezTo>
                    <a:pt x="16239" y="54"/>
                    <a:pt x="11644" y="-148"/>
                    <a:pt x="8197" y="155"/>
                  </a:cubicBezTo>
                  <a:cubicBezTo>
                    <a:pt x="4750" y="458"/>
                    <a:pt x="2452" y="1265"/>
                    <a:pt x="1073" y="2173"/>
                  </a:cubicBezTo>
                  <a:cubicBezTo>
                    <a:pt x="-305" y="3082"/>
                    <a:pt x="-765" y="4091"/>
                    <a:pt x="2222" y="5807"/>
                  </a:cubicBezTo>
                  <a:cubicBezTo>
                    <a:pt x="5209" y="7523"/>
                    <a:pt x="11644" y="9945"/>
                    <a:pt x="15550" y="11560"/>
                  </a:cubicBezTo>
                  <a:cubicBezTo>
                    <a:pt x="19456" y="13175"/>
                    <a:pt x="20835" y="13983"/>
                    <a:pt x="19916" y="15497"/>
                  </a:cubicBezTo>
                  <a:cubicBezTo>
                    <a:pt x="18997" y="17011"/>
                    <a:pt x="15780" y="19231"/>
                    <a:pt x="12563" y="21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5443871" y="4891069"/>
              <a:ext cx="1778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657" y="11670"/>
                    <a:pt x="11314" y="3363"/>
                    <a:pt x="14914" y="870"/>
                  </a:cubicBezTo>
                  <a:cubicBezTo>
                    <a:pt x="18514" y="-1622"/>
                    <a:pt x="2005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5951871" y="4458188"/>
              <a:ext cx="69851" cy="13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3218"/>
                  </a:moveTo>
                  <a:cubicBezTo>
                    <a:pt x="0" y="1530"/>
                    <a:pt x="0" y="-157"/>
                    <a:pt x="327" y="12"/>
                  </a:cubicBezTo>
                  <a:cubicBezTo>
                    <a:pt x="655" y="180"/>
                    <a:pt x="1309" y="2205"/>
                    <a:pt x="1636" y="4230"/>
                  </a:cubicBezTo>
                  <a:cubicBezTo>
                    <a:pt x="1964" y="6255"/>
                    <a:pt x="1964" y="8280"/>
                    <a:pt x="2291" y="10305"/>
                  </a:cubicBezTo>
                  <a:cubicBezTo>
                    <a:pt x="2618" y="12330"/>
                    <a:pt x="3273" y="14355"/>
                    <a:pt x="4909" y="14524"/>
                  </a:cubicBezTo>
                  <a:cubicBezTo>
                    <a:pt x="6545" y="14693"/>
                    <a:pt x="9164" y="13005"/>
                    <a:pt x="11455" y="11487"/>
                  </a:cubicBezTo>
                  <a:cubicBezTo>
                    <a:pt x="13745" y="9968"/>
                    <a:pt x="15709" y="8618"/>
                    <a:pt x="17345" y="8955"/>
                  </a:cubicBezTo>
                  <a:cubicBezTo>
                    <a:pt x="18982" y="9293"/>
                    <a:pt x="20291" y="11318"/>
                    <a:pt x="20945" y="13681"/>
                  </a:cubicBezTo>
                  <a:cubicBezTo>
                    <a:pt x="21600" y="16043"/>
                    <a:pt x="21600" y="18743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6040771" y="4421220"/>
              <a:ext cx="69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457"/>
                    <a:pt x="9818" y="8914"/>
                    <a:pt x="6218" y="12514"/>
                  </a:cubicBezTo>
                  <a:cubicBezTo>
                    <a:pt x="2618" y="16114"/>
                    <a:pt x="1309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6084554" y="4515907"/>
              <a:ext cx="76868" cy="18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319" fill="norm" stroke="1" extrusionOk="0">
                  <a:moveTo>
                    <a:pt x="20642" y="793"/>
                  </a:moveTo>
                  <a:cubicBezTo>
                    <a:pt x="17800" y="307"/>
                    <a:pt x="14958" y="-178"/>
                    <a:pt x="11547" y="65"/>
                  </a:cubicBezTo>
                  <a:cubicBezTo>
                    <a:pt x="8137" y="307"/>
                    <a:pt x="4158" y="1278"/>
                    <a:pt x="1884" y="2492"/>
                  </a:cubicBezTo>
                  <a:cubicBezTo>
                    <a:pt x="-390" y="3705"/>
                    <a:pt x="-958" y="5161"/>
                    <a:pt x="2168" y="7224"/>
                  </a:cubicBezTo>
                  <a:cubicBezTo>
                    <a:pt x="5295" y="9287"/>
                    <a:pt x="12116" y="11957"/>
                    <a:pt x="15810" y="14141"/>
                  </a:cubicBezTo>
                  <a:cubicBezTo>
                    <a:pt x="19505" y="16325"/>
                    <a:pt x="20074" y="18024"/>
                    <a:pt x="18937" y="19238"/>
                  </a:cubicBezTo>
                  <a:cubicBezTo>
                    <a:pt x="17800" y="20451"/>
                    <a:pt x="14958" y="21179"/>
                    <a:pt x="11831" y="21301"/>
                  </a:cubicBezTo>
                  <a:cubicBezTo>
                    <a:pt x="8705" y="21422"/>
                    <a:pt x="5295" y="20937"/>
                    <a:pt x="1884" y="20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6155071" y="4491070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6321392" y="3650192"/>
              <a:ext cx="59362" cy="18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415" fill="norm" stroke="1" extrusionOk="0">
                  <a:moveTo>
                    <a:pt x="16865" y="317"/>
                  </a:moveTo>
                  <a:cubicBezTo>
                    <a:pt x="13265" y="66"/>
                    <a:pt x="9665" y="-185"/>
                    <a:pt x="6785" y="192"/>
                  </a:cubicBezTo>
                  <a:cubicBezTo>
                    <a:pt x="3905" y="568"/>
                    <a:pt x="1745" y="1573"/>
                    <a:pt x="665" y="2829"/>
                  </a:cubicBezTo>
                  <a:cubicBezTo>
                    <a:pt x="-415" y="4085"/>
                    <a:pt x="-415" y="5592"/>
                    <a:pt x="2465" y="7099"/>
                  </a:cubicBezTo>
                  <a:cubicBezTo>
                    <a:pt x="5345" y="8606"/>
                    <a:pt x="11105" y="10113"/>
                    <a:pt x="15065" y="11368"/>
                  </a:cubicBezTo>
                  <a:cubicBezTo>
                    <a:pt x="19025" y="12624"/>
                    <a:pt x="21185" y="13629"/>
                    <a:pt x="19745" y="15262"/>
                  </a:cubicBezTo>
                  <a:cubicBezTo>
                    <a:pt x="18305" y="16894"/>
                    <a:pt x="13265" y="19155"/>
                    <a:pt x="8225" y="21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6351921" y="3627470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6472571" y="3551270"/>
              <a:ext cx="114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291"/>
                    <a:pt x="15200" y="4582"/>
                    <a:pt x="11600" y="8182"/>
                  </a:cubicBezTo>
                  <a:cubicBezTo>
                    <a:pt x="8000" y="11782"/>
                    <a:pt x="4000" y="16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6529721" y="3652870"/>
              <a:ext cx="952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000"/>
                    <a:pt x="12960" y="2000"/>
                    <a:pt x="10320" y="3800"/>
                  </a:cubicBezTo>
                  <a:cubicBezTo>
                    <a:pt x="7680" y="5600"/>
                    <a:pt x="6720" y="8200"/>
                    <a:pt x="7680" y="10300"/>
                  </a:cubicBezTo>
                  <a:cubicBezTo>
                    <a:pt x="8640" y="12400"/>
                    <a:pt x="11520" y="14000"/>
                    <a:pt x="13920" y="15200"/>
                  </a:cubicBezTo>
                  <a:cubicBezTo>
                    <a:pt x="16320" y="16400"/>
                    <a:pt x="18240" y="17200"/>
                    <a:pt x="18960" y="18100"/>
                  </a:cubicBezTo>
                  <a:cubicBezTo>
                    <a:pt x="19680" y="19000"/>
                    <a:pt x="19200" y="20000"/>
                    <a:pt x="15840" y="20600"/>
                  </a:cubicBezTo>
                  <a:cubicBezTo>
                    <a:pt x="12480" y="21200"/>
                    <a:pt x="6240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6580521" y="3646520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995414" y="7342220"/>
              <a:ext cx="980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77"/>
                    <a:pt x="-1585" y="7754"/>
                    <a:pt x="575" y="11354"/>
                  </a:cubicBezTo>
                  <a:cubicBezTo>
                    <a:pt x="2735" y="14954"/>
                    <a:pt x="11375" y="1827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001848" y="7424770"/>
              <a:ext cx="14942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21178" y="0"/>
                  </a:moveTo>
                  <a:cubicBezTo>
                    <a:pt x="16078" y="2914"/>
                    <a:pt x="10978" y="5829"/>
                    <a:pt x="7378" y="7714"/>
                  </a:cubicBezTo>
                  <a:cubicBezTo>
                    <a:pt x="3778" y="9600"/>
                    <a:pt x="1678" y="10457"/>
                    <a:pt x="628" y="11314"/>
                  </a:cubicBezTo>
                  <a:cubicBezTo>
                    <a:pt x="-422" y="12171"/>
                    <a:pt x="-422" y="13029"/>
                    <a:pt x="2728" y="14743"/>
                  </a:cubicBezTo>
                  <a:cubicBezTo>
                    <a:pt x="5878" y="16457"/>
                    <a:pt x="12178" y="19029"/>
                    <a:pt x="1847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289077" y="7589870"/>
              <a:ext cx="13524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98" y="21600"/>
                  </a:moveTo>
                  <a:cubicBezTo>
                    <a:pt x="-35" y="15600"/>
                    <a:pt x="-367" y="9600"/>
                    <a:pt x="962" y="6000"/>
                  </a:cubicBezTo>
                  <a:cubicBezTo>
                    <a:pt x="2291" y="2400"/>
                    <a:pt x="5282" y="1200"/>
                    <a:pt x="8938" y="600"/>
                  </a:cubicBezTo>
                  <a:cubicBezTo>
                    <a:pt x="12593" y="0"/>
                    <a:pt x="16913" y="0"/>
                    <a:pt x="2123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583071" y="7379266"/>
              <a:ext cx="171877" cy="32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248" fill="norm" stroke="1" extrusionOk="0">
                  <a:moveTo>
                    <a:pt x="13563" y="4608"/>
                  </a:moveTo>
                  <a:cubicBezTo>
                    <a:pt x="13814" y="3920"/>
                    <a:pt x="14066" y="3232"/>
                    <a:pt x="13689" y="2338"/>
                  </a:cubicBezTo>
                  <a:cubicBezTo>
                    <a:pt x="13312" y="1444"/>
                    <a:pt x="12307" y="343"/>
                    <a:pt x="10298" y="68"/>
                  </a:cubicBezTo>
                  <a:cubicBezTo>
                    <a:pt x="8289" y="-207"/>
                    <a:pt x="5275" y="343"/>
                    <a:pt x="3014" y="1788"/>
                  </a:cubicBezTo>
                  <a:cubicBezTo>
                    <a:pt x="754" y="3232"/>
                    <a:pt x="-753" y="5571"/>
                    <a:pt x="880" y="7566"/>
                  </a:cubicBezTo>
                  <a:cubicBezTo>
                    <a:pt x="2512" y="9561"/>
                    <a:pt x="7284" y="11212"/>
                    <a:pt x="11052" y="12588"/>
                  </a:cubicBezTo>
                  <a:cubicBezTo>
                    <a:pt x="14819" y="13964"/>
                    <a:pt x="17582" y="15064"/>
                    <a:pt x="19089" y="15959"/>
                  </a:cubicBezTo>
                  <a:cubicBezTo>
                    <a:pt x="20596" y="16853"/>
                    <a:pt x="20847" y="17541"/>
                    <a:pt x="19591" y="18435"/>
                  </a:cubicBezTo>
                  <a:cubicBezTo>
                    <a:pt x="18335" y="19329"/>
                    <a:pt x="15573" y="20430"/>
                    <a:pt x="12056" y="20911"/>
                  </a:cubicBezTo>
                  <a:cubicBezTo>
                    <a:pt x="8540" y="21393"/>
                    <a:pt x="4270" y="21255"/>
                    <a:pt x="0" y="211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2110121" y="7564470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2102639" y="7647020"/>
              <a:ext cx="22973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890" y="21600"/>
                  </a:moveTo>
                  <a:cubicBezTo>
                    <a:pt x="899" y="21600"/>
                    <a:pt x="-92" y="21600"/>
                    <a:pt x="7" y="20880"/>
                  </a:cubicBezTo>
                  <a:cubicBezTo>
                    <a:pt x="106" y="20160"/>
                    <a:pt x="1295" y="18720"/>
                    <a:pt x="5060" y="15120"/>
                  </a:cubicBezTo>
                  <a:cubicBezTo>
                    <a:pt x="8825" y="11520"/>
                    <a:pt x="15167" y="576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2870040" y="7419703"/>
              <a:ext cx="224332" cy="24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64" fill="norm" stroke="1" extrusionOk="0">
                  <a:moveTo>
                    <a:pt x="804" y="5381"/>
                  </a:moveTo>
                  <a:cubicBezTo>
                    <a:pt x="1208" y="9225"/>
                    <a:pt x="1612" y="13069"/>
                    <a:pt x="1814" y="15448"/>
                  </a:cubicBezTo>
                  <a:cubicBezTo>
                    <a:pt x="2016" y="17828"/>
                    <a:pt x="2016" y="18743"/>
                    <a:pt x="1713" y="19658"/>
                  </a:cubicBezTo>
                  <a:cubicBezTo>
                    <a:pt x="1410" y="20574"/>
                    <a:pt x="804" y="21489"/>
                    <a:pt x="401" y="21214"/>
                  </a:cubicBezTo>
                  <a:cubicBezTo>
                    <a:pt x="-3" y="20940"/>
                    <a:pt x="-205" y="19475"/>
                    <a:pt x="300" y="16821"/>
                  </a:cubicBezTo>
                  <a:cubicBezTo>
                    <a:pt x="804" y="14167"/>
                    <a:pt x="2016" y="10323"/>
                    <a:pt x="3126" y="8218"/>
                  </a:cubicBezTo>
                  <a:cubicBezTo>
                    <a:pt x="4236" y="6113"/>
                    <a:pt x="5245" y="5747"/>
                    <a:pt x="6154" y="5838"/>
                  </a:cubicBezTo>
                  <a:cubicBezTo>
                    <a:pt x="7062" y="5930"/>
                    <a:pt x="7870" y="6479"/>
                    <a:pt x="8475" y="7943"/>
                  </a:cubicBezTo>
                  <a:cubicBezTo>
                    <a:pt x="9081" y="9408"/>
                    <a:pt x="9485" y="11787"/>
                    <a:pt x="9485" y="13435"/>
                  </a:cubicBezTo>
                  <a:cubicBezTo>
                    <a:pt x="9485" y="15082"/>
                    <a:pt x="9081" y="15997"/>
                    <a:pt x="8879" y="15906"/>
                  </a:cubicBezTo>
                  <a:cubicBezTo>
                    <a:pt x="8677" y="15814"/>
                    <a:pt x="8677" y="14716"/>
                    <a:pt x="9485" y="12245"/>
                  </a:cubicBezTo>
                  <a:cubicBezTo>
                    <a:pt x="10292" y="9774"/>
                    <a:pt x="11907" y="5930"/>
                    <a:pt x="13118" y="3642"/>
                  </a:cubicBezTo>
                  <a:cubicBezTo>
                    <a:pt x="14330" y="1353"/>
                    <a:pt x="15137" y="621"/>
                    <a:pt x="16146" y="255"/>
                  </a:cubicBezTo>
                  <a:cubicBezTo>
                    <a:pt x="17156" y="-111"/>
                    <a:pt x="18367" y="-111"/>
                    <a:pt x="19275" y="438"/>
                  </a:cubicBezTo>
                  <a:cubicBezTo>
                    <a:pt x="20184" y="987"/>
                    <a:pt x="20789" y="2086"/>
                    <a:pt x="21092" y="5381"/>
                  </a:cubicBezTo>
                  <a:cubicBezTo>
                    <a:pt x="21395" y="8675"/>
                    <a:pt x="21395" y="14167"/>
                    <a:pt x="21395" y="196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3145795" y="7441245"/>
              <a:ext cx="183527" cy="18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603" fill="norm" stroke="1" extrusionOk="0">
                  <a:moveTo>
                    <a:pt x="17803" y="6484"/>
                  </a:moveTo>
                  <a:cubicBezTo>
                    <a:pt x="15817" y="4186"/>
                    <a:pt x="13830" y="1888"/>
                    <a:pt x="12217" y="739"/>
                  </a:cubicBezTo>
                  <a:cubicBezTo>
                    <a:pt x="10603" y="-410"/>
                    <a:pt x="9361" y="-410"/>
                    <a:pt x="7375" y="2118"/>
                  </a:cubicBezTo>
                  <a:cubicBezTo>
                    <a:pt x="5389" y="4645"/>
                    <a:pt x="2658" y="9701"/>
                    <a:pt x="1293" y="12918"/>
                  </a:cubicBezTo>
                  <a:cubicBezTo>
                    <a:pt x="-73" y="16135"/>
                    <a:pt x="-73" y="17513"/>
                    <a:pt x="51" y="18777"/>
                  </a:cubicBezTo>
                  <a:cubicBezTo>
                    <a:pt x="175" y="20041"/>
                    <a:pt x="424" y="21190"/>
                    <a:pt x="2161" y="20271"/>
                  </a:cubicBezTo>
                  <a:cubicBezTo>
                    <a:pt x="3899" y="19352"/>
                    <a:pt x="7127" y="16364"/>
                    <a:pt x="9113" y="14296"/>
                  </a:cubicBezTo>
                  <a:cubicBezTo>
                    <a:pt x="11099" y="12228"/>
                    <a:pt x="11844" y="11079"/>
                    <a:pt x="12837" y="10735"/>
                  </a:cubicBezTo>
                  <a:cubicBezTo>
                    <a:pt x="13830" y="10390"/>
                    <a:pt x="15072" y="10850"/>
                    <a:pt x="16561" y="12113"/>
                  </a:cubicBezTo>
                  <a:cubicBezTo>
                    <a:pt x="18051" y="13377"/>
                    <a:pt x="19789" y="15445"/>
                    <a:pt x="21527" y="175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3339576" y="7435963"/>
              <a:ext cx="275496" cy="26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66" fill="norm" stroke="1" extrusionOk="0">
                  <a:moveTo>
                    <a:pt x="191" y="2693"/>
                  </a:moveTo>
                  <a:cubicBezTo>
                    <a:pt x="26" y="1665"/>
                    <a:pt x="-139" y="636"/>
                    <a:pt x="191" y="208"/>
                  </a:cubicBezTo>
                  <a:cubicBezTo>
                    <a:pt x="521" y="-221"/>
                    <a:pt x="1345" y="-50"/>
                    <a:pt x="2829" y="1322"/>
                  </a:cubicBezTo>
                  <a:cubicBezTo>
                    <a:pt x="4313" y="2693"/>
                    <a:pt x="6456" y="5265"/>
                    <a:pt x="7611" y="7922"/>
                  </a:cubicBezTo>
                  <a:cubicBezTo>
                    <a:pt x="8765" y="10579"/>
                    <a:pt x="8930" y="13322"/>
                    <a:pt x="8517" y="15465"/>
                  </a:cubicBezTo>
                  <a:cubicBezTo>
                    <a:pt x="8105" y="17608"/>
                    <a:pt x="7116" y="19150"/>
                    <a:pt x="6127" y="20093"/>
                  </a:cubicBezTo>
                  <a:cubicBezTo>
                    <a:pt x="5137" y="21036"/>
                    <a:pt x="4148" y="21379"/>
                    <a:pt x="3571" y="21036"/>
                  </a:cubicBezTo>
                  <a:cubicBezTo>
                    <a:pt x="2994" y="20693"/>
                    <a:pt x="2829" y="19665"/>
                    <a:pt x="3406" y="17350"/>
                  </a:cubicBezTo>
                  <a:cubicBezTo>
                    <a:pt x="3983" y="15036"/>
                    <a:pt x="5302" y="11436"/>
                    <a:pt x="6951" y="8608"/>
                  </a:cubicBezTo>
                  <a:cubicBezTo>
                    <a:pt x="8600" y="5779"/>
                    <a:pt x="10579" y="3722"/>
                    <a:pt x="11898" y="2436"/>
                  </a:cubicBezTo>
                  <a:cubicBezTo>
                    <a:pt x="13217" y="1150"/>
                    <a:pt x="13876" y="636"/>
                    <a:pt x="14041" y="808"/>
                  </a:cubicBezTo>
                  <a:cubicBezTo>
                    <a:pt x="14206" y="979"/>
                    <a:pt x="13876" y="1836"/>
                    <a:pt x="13382" y="2865"/>
                  </a:cubicBezTo>
                  <a:cubicBezTo>
                    <a:pt x="12887" y="3893"/>
                    <a:pt x="12227" y="5093"/>
                    <a:pt x="13546" y="6808"/>
                  </a:cubicBezTo>
                  <a:cubicBezTo>
                    <a:pt x="14866" y="8522"/>
                    <a:pt x="18163" y="10750"/>
                    <a:pt x="21461" y="129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3815709" y="7197719"/>
              <a:ext cx="199049" cy="50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43" fill="norm" stroke="1" extrusionOk="0">
                  <a:moveTo>
                    <a:pt x="18781" y="3201"/>
                  </a:moveTo>
                  <a:cubicBezTo>
                    <a:pt x="19222" y="2747"/>
                    <a:pt x="19663" y="2293"/>
                    <a:pt x="20103" y="1704"/>
                  </a:cubicBezTo>
                  <a:cubicBezTo>
                    <a:pt x="20544" y="1114"/>
                    <a:pt x="20985" y="388"/>
                    <a:pt x="20544" y="115"/>
                  </a:cubicBezTo>
                  <a:cubicBezTo>
                    <a:pt x="20103" y="-157"/>
                    <a:pt x="18781" y="25"/>
                    <a:pt x="16577" y="977"/>
                  </a:cubicBezTo>
                  <a:cubicBezTo>
                    <a:pt x="14373" y="1930"/>
                    <a:pt x="11287" y="3655"/>
                    <a:pt x="8201" y="5969"/>
                  </a:cubicBezTo>
                  <a:cubicBezTo>
                    <a:pt x="5116" y="8283"/>
                    <a:pt x="2030" y="11188"/>
                    <a:pt x="707" y="13456"/>
                  </a:cubicBezTo>
                  <a:cubicBezTo>
                    <a:pt x="-615" y="15725"/>
                    <a:pt x="-174" y="17359"/>
                    <a:pt x="2801" y="18584"/>
                  </a:cubicBezTo>
                  <a:cubicBezTo>
                    <a:pt x="5777" y="19809"/>
                    <a:pt x="11287" y="20626"/>
                    <a:pt x="16797" y="214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8021971" y="4296336"/>
              <a:ext cx="840317" cy="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7" y="18758"/>
                    <a:pt x="2394" y="15916"/>
                    <a:pt x="4053" y="13358"/>
                  </a:cubicBezTo>
                  <a:cubicBezTo>
                    <a:pt x="5713" y="10800"/>
                    <a:pt x="7835" y="8526"/>
                    <a:pt x="9848" y="6537"/>
                  </a:cubicBezTo>
                  <a:cubicBezTo>
                    <a:pt x="11861" y="4547"/>
                    <a:pt x="13765" y="2842"/>
                    <a:pt x="15615" y="1705"/>
                  </a:cubicBezTo>
                  <a:cubicBezTo>
                    <a:pt x="17465" y="568"/>
                    <a:pt x="19260" y="0"/>
                    <a:pt x="20294" y="0"/>
                  </a:cubicBezTo>
                  <a:cubicBezTo>
                    <a:pt x="21328" y="0"/>
                    <a:pt x="21600" y="568"/>
                    <a:pt x="21600" y="1705"/>
                  </a:cubicBezTo>
                  <a:cubicBezTo>
                    <a:pt x="21600" y="2842"/>
                    <a:pt x="21328" y="4547"/>
                    <a:pt x="21056" y="62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8165709" y="4395820"/>
              <a:ext cx="56111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550" y="21600"/>
                  </a:moveTo>
                  <a:cubicBezTo>
                    <a:pt x="819" y="21600"/>
                    <a:pt x="88" y="21600"/>
                    <a:pt x="7" y="21000"/>
                  </a:cubicBezTo>
                  <a:cubicBezTo>
                    <a:pt x="-74" y="20400"/>
                    <a:pt x="494" y="19200"/>
                    <a:pt x="2240" y="16200"/>
                  </a:cubicBezTo>
                  <a:cubicBezTo>
                    <a:pt x="3986" y="13200"/>
                    <a:pt x="6909" y="8400"/>
                    <a:pt x="10076" y="5400"/>
                  </a:cubicBezTo>
                  <a:cubicBezTo>
                    <a:pt x="13243" y="2400"/>
                    <a:pt x="16654" y="1200"/>
                    <a:pt x="18603" y="600"/>
                  </a:cubicBezTo>
                  <a:cubicBezTo>
                    <a:pt x="20552" y="0"/>
                    <a:pt x="21039" y="0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8504571" y="4605370"/>
              <a:ext cx="2349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3375"/>
                    <a:pt x="7395" y="6750"/>
                    <a:pt x="10216" y="9788"/>
                  </a:cubicBezTo>
                  <a:cubicBezTo>
                    <a:pt x="13038" y="12825"/>
                    <a:pt x="14984" y="15525"/>
                    <a:pt x="16249" y="17212"/>
                  </a:cubicBezTo>
                  <a:cubicBezTo>
                    <a:pt x="17514" y="18900"/>
                    <a:pt x="18097" y="19575"/>
                    <a:pt x="18681" y="20250"/>
                  </a:cubicBezTo>
                  <a:cubicBezTo>
                    <a:pt x="19265" y="20925"/>
                    <a:pt x="19849" y="21600"/>
                    <a:pt x="20335" y="21600"/>
                  </a:cubicBezTo>
                  <a:cubicBezTo>
                    <a:pt x="20822" y="21600"/>
                    <a:pt x="21211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8458624" y="4641787"/>
              <a:ext cx="312648" cy="47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91" fill="norm" stroke="1" extrusionOk="0">
                  <a:moveTo>
                    <a:pt x="21413" y="359"/>
                  </a:moveTo>
                  <a:cubicBezTo>
                    <a:pt x="20833" y="75"/>
                    <a:pt x="20253" y="-209"/>
                    <a:pt x="18949" y="217"/>
                  </a:cubicBezTo>
                  <a:cubicBezTo>
                    <a:pt x="17644" y="644"/>
                    <a:pt x="15614" y="1780"/>
                    <a:pt x="13367" y="3675"/>
                  </a:cubicBezTo>
                  <a:cubicBezTo>
                    <a:pt x="11120" y="5570"/>
                    <a:pt x="8656" y="8223"/>
                    <a:pt x="6336" y="11017"/>
                  </a:cubicBezTo>
                  <a:cubicBezTo>
                    <a:pt x="4017" y="13812"/>
                    <a:pt x="1843" y="16749"/>
                    <a:pt x="828" y="18502"/>
                  </a:cubicBezTo>
                  <a:cubicBezTo>
                    <a:pt x="-187" y="20254"/>
                    <a:pt x="-42" y="20823"/>
                    <a:pt x="103" y="21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4148471" y="7310470"/>
              <a:ext cx="31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744"/>
                    <a:pt x="18720" y="7488"/>
                    <a:pt x="15120" y="11088"/>
                  </a:cubicBezTo>
                  <a:cubicBezTo>
                    <a:pt x="11520" y="14688"/>
                    <a:pt x="5760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4129421" y="7240620"/>
              <a:ext cx="304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800"/>
                    <a:pt x="6000" y="12000"/>
                    <a:pt x="9600" y="8400"/>
                  </a:cubicBezTo>
                  <a:cubicBezTo>
                    <a:pt x="13200" y="4800"/>
                    <a:pt x="17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4123071" y="7418420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800"/>
                    <a:pt x="7579" y="12000"/>
                    <a:pt x="11179" y="8400"/>
                  </a:cubicBezTo>
                  <a:cubicBezTo>
                    <a:pt x="14779" y="4800"/>
                    <a:pt x="181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4332621" y="7500970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5280"/>
                    <a:pt x="12800" y="10560"/>
                    <a:pt x="16400" y="14160"/>
                  </a:cubicBezTo>
                  <a:cubicBezTo>
                    <a:pt x="20000" y="17760"/>
                    <a:pt x="208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4326271" y="7513670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263"/>
                    <a:pt x="13800" y="4526"/>
                    <a:pt x="10200" y="7611"/>
                  </a:cubicBezTo>
                  <a:cubicBezTo>
                    <a:pt x="6600" y="10697"/>
                    <a:pt x="3300" y="14606"/>
                    <a:pt x="1650" y="17074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4504071" y="7647020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5075571" y="7348570"/>
              <a:ext cx="50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600"/>
                    <a:pt x="16200" y="7200"/>
                    <a:pt x="12600" y="10800"/>
                  </a:cubicBezTo>
                  <a:cubicBezTo>
                    <a:pt x="9000" y="14400"/>
                    <a:pt x="45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5067104" y="7342220"/>
              <a:ext cx="26246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73" y="21600"/>
                  </a:moveTo>
                  <a:cubicBezTo>
                    <a:pt x="0" y="17673"/>
                    <a:pt x="-173" y="13745"/>
                    <a:pt x="345" y="10800"/>
                  </a:cubicBezTo>
                  <a:cubicBezTo>
                    <a:pt x="864" y="7855"/>
                    <a:pt x="2073" y="5891"/>
                    <a:pt x="5702" y="4255"/>
                  </a:cubicBezTo>
                  <a:cubicBezTo>
                    <a:pt x="9331" y="2618"/>
                    <a:pt x="15379" y="1309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5094621" y="7469220"/>
              <a:ext cx="228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6457"/>
                    <a:pt x="10000" y="11314"/>
                    <a:pt x="13600" y="7714"/>
                  </a:cubicBezTo>
                  <a:cubicBezTo>
                    <a:pt x="17200" y="4114"/>
                    <a:pt x="19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5259721" y="7653370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66"/>
                    <a:pt x="21600" y="11931"/>
                    <a:pt x="21600" y="15429"/>
                  </a:cubicBezTo>
                  <a:cubicBezTo>
                    <a:pt x="21600" y="18926"/>
                    <a:pt x="21600" y="19954"/>
                    <a:pt x="18000" y="20571"/>
                  </a:cubicBezTo>
                  <a:cubicBezTo>
                    <a:pt x="14400" y="21189"/>
                    <a:pt x="7200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5215271" y="7636571"/>
              <a:ext cx="189549" cy="23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0934" fill="norm" stroke="1" extrusionOk="0">
                  <a:moveTo>
                    <a:pt x="6271" y="3154"/>
                  </a:moveTo>
                  <a:cubicBezTo>
                    <a:pt x="6735" y="2036"/>
                    <a:pt x="7200" y="919"/>
                    <a:pt x="8129" y="361"/>
                  </a:cubicBezTo>
                  <a:cubicBezTo>
                    <a:pt x="9058" y="-198"/>
                    <a:pt x="10452" y="-198"/>
                    <a:pt x="12542" y="1012"/>
                  </a:cubicBezTo>
                  <a:cubicBezTo>
                    <a:pt x="14632" y="2223"/>
                    <a:pt x="17419" y="4643"/>
                    <a:pt x="19161" y="7157"/>
                  </a:cubicBezTo>
                  <a:cubicBezTo>
                    <a:pt x="20903" y="9671"/>
                    <a:pt x="21600" y="12278"/>
                    <a:pt x="19510" y="14792"/>
                  </a:cubicBezTo>
                  <a:cubicBezTo>
                    <a:pt x="17419" y="17305"/>
                    <a:pt x="12542" y="19726"/>
                    <a:pt x="8826" y="20564"/>
                  </a:cubicBezTo>
                  <a:cubicBezTo>
                    <a:pt x="5110" y="21402"/>
                    <a:pt x="2555" y="20657"/>
                    <a:pt x="0" y="199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5146873" y="7081054"/>
              <a:ext cx="144599" cy="18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99" fill="norm" stroke="1" extrusionOk="0">
                  <a:moveTo>
                    <a:pt x="4481" y="8289"/>
                  </a:moveTo>
                  <a:cubicBezTo>
                    <a:pt x="4168" y="11765"/>
                    <a:pt x="3855" y="15240"/>
                    <a:pt x="3072" y="17599"/>
                  </a:cubicBezTo>
                  <a:cubicBezTo>
                    <a:pt x="2289" y="19958"/>
                    <a:pt x="1037" y="21199"/>
                    <a:pt x="411" y="21199"/>
                  </a:cubicBezTo>
                  <a:cubicBezTo>
                    <a:pt x="-215" y="21199"/>
                    <a:pt x="-215" y="19958"/>
                    <a:pt x="1037" y="16854"/>
                  </a:cubicBezTo>
                  <a:cubicBezTo>
                    <a:pt x="2289" y="13751"/>
                    <a:pt x="4794" y="8785"/>
                    <a:pt x="6828" y="5682"/>
                  </a:cubicBezTo>
                  <a:cubicBezTo>
                    <a:pt x="8863" y="2578"/>
                    <a:pt x="10428" y="1337"/>
                    <a:pt x="11994" y="592"/>
                  </a:cubicBezTo>
                  <a:cubicBezTo>
                    <a:pt x="13559" y="-153"/>
                    <a:pt x="15124" y="-401"/>
                    <a:pt x="16376" y="1089"/>
                  </a:cubicBezTo>
                  <a:cubicBezTo>
                    <a:pt x="17628" y="2578"/>
                    <a:pt x="18568" y="5806"/>
                    <a:pt x="19350" y="8909"/>
                  </a:cubicBezTo>
                  <a:cubicBezTo>
                    <a:pt x="20133" y="12013"/>
                    <a:pt x="20759" y="14992"/>
                    <a:pt x="21385" y="179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5367671" y="7234270"/>
              <a:ext cx="227298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9425" y="0"/>
                  </a:moveTo>
                  <a:cubicBezTo>
                    <a:pt x="11193" y="1069"/>
                    <a:pt x="12960" y="2139"/>
                    <a:pt x="15218" y="3778"/>
                  </a:cubicBezTo>
                  <a:cubicBezTo>
                    <a:pt x="17476" y="5418"/>
                    <a:pt x="20225" y="7628"/>
                    <a:pt x="20913" y="9802"/>
                  </a:cubicBezTo>
                  <a:cubicBezTo>
                    <a:pt x="21600" y="11976"/>
                    <a:pt x="20225" y="14115"/>
                    <a:pt x="17182" y="16004"/>
                  </a:cubicBezTo>
                  <a:cubicBezTo>
                    <a:pt x="14138" y="17893"/>
                    <a:pt x="9425" y="19533"/>
                    <a:pt x="6284" y="20424"/>
                  </a:cubicBezTo>
                  <a:cubicBezTo>
                    <a:pt x="3142" y="21315"/>
                    <a:pt x="1571" y="21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8" name="Drawing"/>
          <p:cNvGrpSpPr/>
          <p:nvPr/>
        </p:nvGrpSpPr>
        <p:grpSpPr>
          <a:xfrm>
            <a:off x="3809999" y="1168399"/>
            <a:ext cx="9144001" cy="7937501"/>
            <a:chOff x="0" y="0"/>
            <a:chExt cx="9143999" cy="7937499"/>
          </a:xfrm>
        </p:grpSpPr>
        <p:sp>
          <p:nvSpPr>
            <p:cNvPr id="425" name="Line"/>
            <p:cNvSpPr/>
            <p:nvPr/>
          </p:nvSpPr>
          <p:spPr>
            <a:xfrm>
              <a:off x="952500" y="166096"/>
              <a:ext cx="44450" cy="42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233"/>
                  </a:moveTo>
                  <a:cubicBezTo>
                    <a:pt x="1029" y="592"/>
                    <a:pt x="2057" y="-50"/>
                    <a:pt x="4114" y="3"/>
                  </a:cubicBezTo>
                  <a:cubicBezTo>
                    <a:pt x="6171" y="57"/>
                    <a:pt x="9257" y="805"/>
                    <a:pt x="11314" y="2891"/>
                  </a:cubicBezTo>
                  <a:cubicBezTo>
                    <a:pt x="13371" y="4976"/>
                    <a:pt x="14400" y="8398"/>
                    <a:pt x="14914" y="11552"/>
                  </a:cubicBezTo>
                  <a:cubicBezTo>
                    <a:pt x="15429" y="14706"/>
                    <a:pt x="15429" y="17594"/>
                    <a:pt x="15429" y="19304"/>
                  </a:cubicBezTo>
                  <a:cubicBezTo>
                    <a:pt x="15429" y="21015"/>
                    <a:pt x="15429" y="21550"/>
                    <a:pt x="16457" y="21390"/>
                  </a:cubicBezTo>
                  <a:cubicBezTo>
                    <a:pt x="17486" y="21229"/>
                    <a:pt x="19543" y="20374"/>
                    <a:pt x="216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47715" y="131621"/>
              <a:ext cx="565136" cy="21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47" fill="norm" stroke="1" extrusionOk="0">
                  <a:moveTo>
                    <a:pt x="1934" y="21347"/>
                  </a:moveTo>
                  <a:cubicBezTo>
                    <a:pt x="1370" y="20919"/>
                    <a:pt x="806" y="20492"/>
                    <a:pt x="443" y="19743"/>
                  </a:cubicBezTo>
                  <a:cubicBezTo>
                    <a:pt x="80" y="18995"/>
                    <a:pt x="-81" y="17925"/>
                    <a:pt x="40" y="17070"/>
                  </a:cubicBezTo>
                  <a:cubicBezTo>
                    <a:pt x="161" y="16214"/>
                    <a:pt x="564" y="15573"/>
                    <a:pt x="2015" y="13862"/>
                  </a:cubicBezTo>
                  <a:cubicBezTo>
                    <a:pt x="3465" y="12151"/>
                    <a:pt x="5964" y="9371"/>
                    <a:pt x="8664" y="6804"/>
                  </a:cubicBezTo>
                  <a:cubicBezTo>
                    <a:pt x="11364" y="4238"/>
                    <a:pt x="14265" y="1886"/>
                    <a:pt x="16441" y="816"/>
                  </a:cubicBezTo>
                  <a:cubicBezTo>
                    <a:pt x="18618" y="-253"/>
                    <a:pt x="20068" y="-39"/>
                    <a:pt x="21519" y="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104900" y="419100"/>
              <a:ext cx="2222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000"/>
                    <a:pt x="9463" y="10400"/>
                    <a:pt x="13063" y="6800"/>
                  </a:cubicBezTo>
                  <a:cubicBezTo>
                    <a:pt x="16663" y="3200"/>
                    <a:pt x="1913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524505" y="82550"/>
              <a:ext cx="107445" cy="41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3" fill="norm" stroke="1" extrusionOk="0">
                  <a:moveTo>
                    <a:pt x="7523" y="0"/>
                  </a:moveTo>
                  <a:cubicBezTo>
                    <a:pt x="6252" y="977"/>
                    <a:pt x="4981" y="1954"/>
                    <a:pt x="3923" y="4125"/>
                  </a:cubicBezTo>
                  <a:cubicBezTo>
                    <a:pt x="2864" y="6295"/>
                    <a:pt x="2017" y="9660"/>
                    <a:pt x="1381" y="12428"/>
                  </a:cubicBezTo>
                  <a:cubicBezTo>
                    <a:pt x="746" y="15196"/>
                    <a:pt x="323" y="17367"/>
                    <a:pt x="111" y="18724"/>
                  </a:cubicBezTo>
                  <a:cubicBezTo>
                    <a:pt x="-101" y="20080"/>
                    <a:pt x="-101" y="20623"/>
                    <a:pt x="958" y="21003"/>
                  </a:cubicBezTo>
                  <a:cubicBezTo>
                    <a:pt x="2017" y="21383"/>
                    <a:pt x="4134" y="21600"/>
                    <a:pt x="7734" y="21274"/>
                  </a:cubicBezTo>
                  <a:cubicBezTo>
                    <a:pt x="11334" y="20949"/>
                    <a:pt x="16417" y="20080"/>
                    <a:pt x="21499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473200" y="279400"/>
              <a:ext cx="158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7100"/>
                    <a:pt x="1152" y="12600"/>
                    <a:pt x="4752" y="9000"/>
                  </a:cubicBezTo>
                  <a:cubicBezTo>
                    <a:pt x="8352" y="5400"/>
                    <a:pt x="1497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670049" y="249465"/>
              <a:ext cx="190501" cy="17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1087"/>
                  </a:moveTo>
                  <a:cubicBezTo>
                    <a:pt x="3840" y="9329"/>
                    <a:pt x="7680" y="7571"/>
                    <a:pt x="10080" y="6315"/>
                  </a:cubicBezTo>
                  <a:cubicBezTo>
                    <a:pt x="12480" y="5059"/>
                    <a:pt x="13440" y="4306"/>
                    <a:pt x="14280" y="3301"/>
                  </a:cubicBezTo>
                  <a:cubicBezTo>
                    <a:pt x="15120" y="2297"/>
                    <a:pt x="15840" y="1041"/>
                    <a:pt x="15600" y="413"/>
                  </a:cubicBezTo>
                  <a:cubicBezTo>
                    <a:pt x="15360" y="-215"/>
                    <a:pt x="14160" y="-215"/>
                    <a:pt x="12120" y="1041"/>
                  </a:cubicBezTo>
                  <a:cubicBezTo>
                    <a:pt x="10080" y="2297"/>
                    <a:pt x="7200" y="4808"/>
                    <a:pt x="5640" y="7948"/>
                  </a:cubicBezTo>
                  <a:cubicBezTo>
                    <a:pt x="4080" y="11087"/>
                    <a:pt x="3840" y="14855"/>
                    <a:pt x="4080" y="17366"/>
                  </a:cubicBezTo>
                  <a:cubicBezTo>
                    <a:pt x="4320" y="19878"/>
                    <a:pt x="5040" y="21134"/>
                    <a:pt x="8040" y="21259"/>
                  </a:cubicBezTo>
                  <a:cubicBezTo>
                    <a:pt x="11040" y="21385"/>
                    <a:pt x="16320" y="20380"/>
                    <a:pt x="21600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894416" y="190499"/>
              <a:ext cx="99485" cy="22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0"/>
                  </a:moveTo>
                  <a:cubicBezTo>
                    <a:pt x="15626" y="404"/>
                    <a:pt x="9651" y="807"/>
                    <a:pt x="5745" y="1514"/>
                  </a:cubicBezTo>
                  <a:cubicBezTo>
                    <a:pt x="1838" y="2221"/>
                    <a:pt x="0" y="3230"/>
                    <a:pt x="0" y="4643"/>
                  </a:cubicBezTo>
                  <a:cubicBezTo>
                    <a:pt x="0" y="6056"/>
                    <a:pt x="1838" y="7873"/>
                    <a:pt x="5055" y="9589"/>
                  </a:cubicBezTo>
                  <a:cubicBezTo>
                    <a:pt x="8272" y="11305"/>
                    <a:pt x="12868" y="12920"/>
                    <a:pt x="16085" y="14636"/>
                  </a:cubicBezTo>
                  <a:cubicBezTo>
                    <a:pt x="19302" y="16351"/>
                    <a:pt x="21140" y="18168"/>
                    <a:pt x="21140" y="19379"/>
                  </a:cubicBezTo>
                  <a:cubicBezTo>
                    <a:pt x="21140" y="20591"/>
                    <a:pt x="19302" y="21196"/>
                    <a:pt x="17234" y="21398"/>
                  </a:cubicBezTo>
                  <a:cubicBezTo>
                    <a:pt x="15166" y="21600"/>
                    <a:pt x="12868" y="21398"/>
                    <a:pt x="11719" y="20389"/>
                  </a:cubicBezTo>
                  <a:cubicBezTo>
                    <a:pt x="10570" y="19379"/>
                    <a:pt x="10570" y="17563"/>
                    <a:pt x="10570" y="1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108777" y="0"/>
              <a:ext cx="94673" cy="40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23" fill="norm" stroke="1" extrusionOk="0">
                  <a:moveTo>
                    <a:pt x="17149" y="0"/>
                  </a:moveTo>
                  <a:cubicBezTo>
                    <a:pt x="15229" y="2362"/>
                    <a:pt x="13309" y="4725"/>
                    <a:pt x="10429" y="7650"/>
                  </a:cubicBezTo>
                  <a:cubicBezTo>
                    <a:pt x="7549" y="10575"/>
                    <a:pt x="3709" y="14063"/>
                    <a:pt x="1789" y="16200"/>
                  </a:cubicBezTo>
                  <a:cubicBezTo>
                    <a:pt x="-131" y="18337"/>
                    <a:pt x="-131" y="19125"/>
                    <a:pt x="109" y="19800"/>
                  </a:cubicBezTo>
                  <a:cubicBezTo>
                    <a:pt x="349" y="20475"/>
                    <a:pt x="829" y="21037"/>
                    <a:pt x="2269" y="21319"/>
                  </a:cubicBezTo>
                  <a:cubicBezTo>
                    <a:pt x="3709" y="21600"/>
                    <a:pt x="6109" y="21600"/>
                    <a:pt x="9469" y="21262"/>
                  </a:cubicBezTo>
                  <a:cubicBezTo>
                    <a:pt x="12829" y="20925"/>
                    <a:pt x="17149" y="20250"/>
                    <a:pt x="21469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114550" y="2603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41399" y="648205"/>
              <a:ext cx="774701" cy="6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1889" y="17517"/>
                    <a:pt x="3777" y="13589"/>
                    <a:pt x="5784" y="9989"/>
                  </a:cubicBezTo>
                  <a:cubicBezTo>
                    <a:pt x="7790" y="6389"/>
                    <a:pt x="9915" y="3117"/>
                    <a:pt x="12393" y="1480"/>
                  </a:cubicBezTo>
                  <a:cubicBezTo>
                    <a:pt x="14872" y="-156"/>
                    <a:pt x="17705" y="-156"/>
                    <a:pt x="19298" y="171"/>
                  </a:cubicBezTo>
                  <a:cubicBezTo>
                    <a:pt x="20892" y="499"/>
                    <a:pt x="21246" y="1153"/>
                    <a:pt x="21600" y="1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83536" y="685800"/>
              <a:ext cx="732564" cy="8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07" fill="norm" stroke="1" extrusionOk="0">
                  <a:moveTo>
                    <a:pt x="2123" y="16971"/>
                  </a:moveTo>
                  <a:cubicBezTo>
                    <a:pt x="1811" y="17486"/>
                    <a:pt x="1500" y="18000"/>
                    <a:pt x="1064" y="18771"/>
                  </a:cubicBezTo>
                  <a:cubicBezTo>
                    <a:pt x="629" y="19543"/>
                    <a:pt x="68" y="20571"/>
                    <a:pt x="6" y="21086"/>
                  </a:cubicBezTo>
                  <a:cubicBezTo>
                    <a:pt x="-56" y="21600"/>
                    <a:pt x="380" y="21600"/>
                    <a:pt x="1531" y="20314"/>
                  </a:cubicBezTo>
                  <a:cubicBezTo>
                    <a:pt x="2683" y="19029"/>
                    <a:pt x="4550" y="16457"/>
                    <a:pt x="6947" y="13371"/>
                  </a:cubicBezTo>
                  <a:cubicBezTo>
                    <a:pt x="9343" y="10286"/>
                    <a:pt x="12269" y="6686"/>
                    <a:pt x="14790" y="4371"/>
                  </a:cubicBezTo>
                  <a:cubicBezTo>
                    <a:pt x="17311" y="2057"/>
                    <a:pt x="19428" y="1029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92200" y="1016000"/>
              <a:ext cx="1841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3067"/>
                    <a:pt x="4469" y="6133"/>
                    <a:pt x="6952" y="9200"/>
                  </a:cubicBezTo>
                  <a:cubicBezTo>
                    <a:pt x="9434" y="12267"/>
                    <a:pt x="12166" y="15333"/>
                    <a:pt x="14648" y="17400"/>
                  </a:cubicBezTo>
                  <a:cubicBezTo>
                    <a:pt x="17131" y="19467"/>
                    <a:pt x="19366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58004" y="971550"/>
              <a:ext cx="256447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8086" y="2959"/>
                    <a:pt x="14722" y="5918"/>
                    <a:pt x="11535" y="8827"/>
                  </a:cubicBezTo>
                  <a:cubicBezTo>
                    <a:pt x="8348" y="11737"/>
                    <a:pt x="5339" y="14597"/>
                    <a:pt x="3302" y="16570"/>
                  </a:cubicBezTo>
                  <a:cubicBezTo>
                    <a:pt x="1266" y="18542"/>
                    <a:pt x="204" y="19627"/>
                    <a:pt x="27" y="20318"/>
                  </a:cubicBezTo>
                  <a:cubicBezTo>
                    <a:pt x="-150" y="21008"/>
                    <a:pt x="558" y="21304"/>
                    <a:pt x="1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2426642" y="1206500"/>
              <a:ext cx="214958" cy="18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15" fill="norm" stroke="1" extrusionOk="0">
                  <a:moveTo>
                    <a:pt x="1812" y="2209"/>
                  </a:moveTo>
                  <a:cubicBezTo>
                    <a:pt x="965" y="2945"/>
                    <a:pt x="118" y="3682"/>
                    <a:pt x="12" y="6505"/>
                  </a:cubicBezTo>
                  <a:cubicBezTo>
                    <a:pt x="-94" y="9327"/>
                    <a:pt x="541" y="14236"/>
                    <a:pt x="1177" y="17182"/>
                  </a:cubicBezTo>
                  <a:cubicBezTo>
                    <a:pt x="1812" y="20127"/>
                    <a:pt x="2447" y="21109"/>
                    <a:pt x="3294" y="21355"/>
                  </a:cubicBezTo>
                  <a:cubicBezTo>
                    <a:pt x="4141" y="21600"/>
                    <a:pt x="5200" y="21109"/>
                    <a:pt x="6365" y="19636"/>
                  </a:cubicBezTo>
                  <a:cubicBezTo>
                    <a:pt x="7530" y="18164"/>
                    <a:pt x="8800" y="15709"/>
                    <a:pt x="9541" y="13868"/>
                  </a:cubicBezTo>
                  <a:cubicBezTo>
                    <a:pt x="10282" y="12027"/>
                    <a:pt x="10494" y="10800"/>
                    <a:pt x="10706" y="10923"/>
                  </a:cubicBezTo>
                  <a:cubicBezTo>
                    <a:pt x="10918" y="11045"/>
                    <a:pt x="11130" y="12518"/>
                    <a:pt x="11553" y="13868"/>
                  </a:cubicBezTo>
                  <a:cubicBezTo>
                    <a:pt x="11977" y="15218"/>
                    <a:pt x="12612" y="16445"/>
                    <a:pt x="13459" y="16936"/>
                  </a:cubicBezTo>
                  <a:cubicBezTo>
                    <a:pt x="14306" y="17427"/>
                    <a:pt x="15365" y="17182"/>
                    <a:pt x="16741" y="15586"/>
                  </a:cubicBezTo>
                  <a:cubicBezTo>
                    <a:pt x="18118" y="13991"/>
                    <a:pt x="19812" y="11045"/>
                    <a:pt x="20659" y="8223"/>
                  </a:cubicBezTo>
                  <a:cubicBezTo>
                    <a:pt x="21506" y="5400"/>
                    <a:pt x="21506" y="2700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692400" y="1187450"/>
              <a:ext cx="317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2711450" y="1085850"/>
              <a:ext cx="254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840"/>
                    <a:pt x="0" y="10080"/>
                    <a:pt x="3600" y="6480"/>
                  </a:cubicBezTo>
                  <a:cubicBezTo>
                    <a:pt x="7200" y="2880"/>
                    <a:pt x="14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895016" y="939800"/>
              <a:ext cx="4503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5894" y="0"/>
                  </a:moveTo>
                  <a:cubicBezTo>
                    <a:pt x="2138" y="4957"/>
                    <a:pt x="-1619" y="9915"/>
                    <a:pt x="729" y="13515"/>
                  </a:cubicBezTo>
                  <a:cubicBezTo>
                    <a:pt x="3077" y="17115"/>
                    <a:pt x="11529" y="19357"/>
                    <a:pt x="199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790349" y="963188"/>
              <a:ext cx="391001" cy="31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8" fill="norm" stroke="1" extrusionOk="0">
                  <a:moveTo>
                    <a:pt x="4033" y="14055"/>
                  </a:moveTo>
                  <a:cubicBezTo>
                    <a:pt x="3452" y="13620"/>
                    <a:pt x="2871" y="13185"/>
                    <a:pt x="2058" y="12822"/>
                  </a:cubicBezTo>
                  <a:cubicBezTo>
                    <a:pt x="1246" y="12460"/>
                    <a:pt x="200" y="12170"/>
                    <a:pt x="26" y="11880"/>
                  </a:cubicBezTo>
                  <a:cubicBezTo>
                    <a:pt x="-148" y="11590"/>
                    <a:pt x="549" y="11300"/>
                    <a:pt x="2175" y="10068"/>
                  </a:cubicBezTo>
                  <a:cubicBezTo>
                    <a:pt x="3800" y="8836"/>
                    <a:pt x="6355" y="6661"/>
                    <a:pt x="8271" y="4849"/>
                  </a:cubicBezTo>
                  <a:cubicBezTo>
                    <a:pt x="10187" y="3037"/>
                    <a:pt x="11465" y="1588"/>
                    <a:pt x="12394" y="790"/>
                  </a:cubicBezTo>
                  <a:cubicBezTo>
                    <a:pt x="13323" y="-7"/>
                    <a:pt x="13904" y="-152"/>
                    <a:pt x="14252" y="138"/>
                  </a:cubicBezTo>
                  <a:cubicBezTo>
                    <a:pt x="14600" y="428"/>
                    <a:pt x="14717" y="1153"/>
                    <a:pt x="14542" y="3400"/>
                  </a:cubicBezTo>
                  <a:cubicBezTo>
                    <a:pt x="14368" y="5647"/>
                    <a:pt x="13904" y="9416"/>
                    <a:pt x="13613" y="11880"/>
                  </a:cubicBezTo>
                  <a:cubicBezTo>
                    <a:pt x="13323" y="14345"/>
                    <a:pt x="13207" y="15504"/>
                    <a:pt x="13033" y="16519"/>
                  </a:cubicBezTo>
                  <a:cubicBezTo>
                    <a:pt x="12858" y="17534"/>
                    <a:pt x="12626" y="18404"/>
                    <a:pt x="12626" y="18476"/>
                  </a:cubicBezTo>
                  <a:cubicBezTo>
                    <a:pt x="12626" y="18549"/>
                    <a:pt x="12858" y="17824"/>
                    <a:pt x="13497" y="16737"/>
                  </a:cubicBezTo>
                  <a:cubicBezTo>
                    <a:pt x="14136" y="15649"/>
                    <a:pt x="15181" y="14200"/>
                    <a:pt x="16110" y="13402"/>
                  </a:cubicBezTo>
                  <a:cubicBezTo>
                    <a:pt x="17039" y="12605"/>
                    <a:pt x="17852" y="12460"/>
                    <a:pt x="18607" y="13402"/>
                  </a:cubicBezTo>
                  <a:cubicBezTo>
                    <a:pt x="19362" y="14345"/>
                    <a:pt x="20058" y="16374"/>
                    <a:pt x="20523" y="17896"/>
                  </a:cubicBezTo>
                  <a:cubicBezTo>
                    <a:pt x="20987" y="19418"/>
                    <a:pt x="21220" y="20433"/>
                    <a:pt x="2145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855458" y="991305"/>
              <a:ext cx="195842" cy="33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58" fill="norm" stroke="1" extrusionOk="0">
                  <a:moveTo>
                    <a:pt x="21489" y="360"/>
                  </a:moveTo>
                  <a:cubicBezTo>
                    <a:pt x="18702" y="90"/>
                    <a:pt x="15915" y="-180"/>
                    <a:pt x="13592" y="157"/>
                  </a:cubicBezTo>
                  <a:cubicBezTo>
                    <a:pt x="11270" y="495"/>
                    <a:pt x="9412" y="1440"/>
                    <a:pt x="7554" y="3600"/>
                  </a:cubicBezTo>
                  <a:cubicBezTo>
                    <a:pt x="5695" y="5760"/>
                    <a:pt x="3837" y="9135"/>
                    <a:pt x="2560" y="11700"/>
                  </a:cubicBezTo>
                  <a:cubicBezTo>
                    <a:pt x="1283" y="14265"/>
                    <a:pt x="586" y="16020"/>
                    <a:pt x="237" y="17505"/>
                  </a:cubicBezTo>
                  <a:cubicBezTo>
                    <a:pt x="-111" y="18990"/>
                    <a:pt x="-111" y="20205"/>
                    <a:pt x="470" y="20813"/>
                  </a:cubicBezTo>
                  <a:cubicBezTo>
                    <a:pt x="1050" y="21420"/>
                    <a:pt x="2212" y="21420"/>
                    <a:pt x="5463" y="21285"/>
                  </a:cubicBezTo>
                  <a:cubicBezTo>
                    <a:pt x="8715" y="21150"/>
                    <a:pt x="14057" y="20880"/>
                    <a:pt x="19399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886200" y="1181100"/>
              <a:ext cx="133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300"/>
                    <a:pt x="10286" y="9000"/>
                    <a:pt x="13886" y="5400"/>
                  </a:cubicBezTo>
                  <a:cubicBezTo>
                    <a:pt x="17486" y="1800"/>
                    <a:pt x="195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4124982" y="962810"/>
              <a:ext cx="269218" cy="39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07" fill="norm" stroke="1" extrusionOk="0">
                  <a:moveTo>
                    <a:pt x="21463" y="1164"/>
                  </a:moveTo>
                  <a:cubicBezTo>
                    <a:pt x="19944" y="704"/>
                    <a:pt x="18426" y="245"/>
                    <a:pt x="16316" y="72"/>
                  </a:cubicBezTo>
                  <a:cubicBezTo>
                    <a:pt x="14207" y="-100"/>
                    <a:pt x="11507" y="15"/>
                    <a:pt x="9819" y="647"/>
                  </a:cubicBezTo>
                  <a:cubicBezTo>
                    <a:pt x="8132" y="1279"/>
                    <a:pt x="7457" y="2428"/>
                    <a:pt x="6444" y="4668"/>
                  </a:cubicBezTo>
                  <a:cubicBezTo>
                    <a:pt x="5432" y="6909"/>
                    <a:pt x="4082" y="10240"/>
                    <a:pt x="2985" y="12711"/>
                  </a:cubicBezTo>
                  <a:cubicBezTo>
                    <a:pt x="1888" y="15181"/>
                    <a:pt x="1044" y="16789"/>
                    <a:pt x="538" y="17996"/>
                  </a:cubicBezTo>
                  <a:cubicBezTo>
                    <a:pt x="32" y="19202"/>
                    <a:pt x="-137" y="20006"/>
                    <a:pt x="116" y="20581"/>
                  </a:cubicBezTo>
                  <a:cubicBezTo>
                    <a:pt x="369" y="21155"/>
                    <a:pt x="1044" y="21500"/>
                    <a:pt x="3069" y="21385"/>
                  </a:cubicBezTo>
                  <a:cubicBezTo>
                    <a:pt x="5094" y="21270"/>
                    <a:pt x="8469" y="20696"/>
                    <a:pt x="11844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4375150" y="1047750"/>
              <a:ext cx="1397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5184"/>
                    <a:pt x="9818" y="10368"/>
                    <a:pt x="13418" y="13968"/>
                  </a:cubicBezTo>
                  <a:cubicBezTo>
                    <a:pt x="17018" y="17568"/>
                    <a:pt x="19309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359185" y="1054099"/>
              <a:ext cx="20011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7858" y="2118"/>
                    <a:pt x="14220" y="4235"/>
                    <a:pt x="11037" y="6918"/>
                  </a:cubicBezTo>
                  <a:cubicBezTo>
                    <a:pt x="7854" y="9600"/>
                    <a:pt x="5125" y="12847"/>
                    <a:pt x="3193" y="15176"/>
                  </a:cubicBezTo>
                  <a:cubicBezTo>
                    <a:pt x="1260" y="17506"/>
                    <a:pt x="123" y="18918"/>
                    <a:pt x="10" y="19835"/>
                  </a:cubicBezTo>
                  <a:cubicBezTo>
                    <a:pt x="-104" y="20753"/>
                    <a:pt x="805" y="21176"/>
                    <a:pt x="17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575672" y="988519"/>
              <a:ext cx="148133" cy="40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5" fill="norm" stroke="1" extrusionOk="0">
                  <a:moveTo>
                    <a:pt x="384" y="2825"/>
                  </a:moveTo>
                  <a:cubicBezTo>
                    <a:pt x="80" y="2260"/>
                    <a:pt x="-224" y="1694"/>
                    <a:pt x="232" y="1242"/>
                  </a:cubicBezTo>
                  <a:cubicBezTo>
                    <a:pt x="689" y="790"/>
                    <a:pt x="1906" y="450"/>
                    <a:pt x="4187" y="224"/>
                  </a:cubicBezTo>
                  <a:cubicBezTo>
                    <a:pt x="6469" y="-2"/>
                    <a:pt x="9815" y="-115"/>
                    <a:pt x="12858" y="168"/>
                  </a:cubicBezTo>
                  <a:cubicBezTo>
                    <a:pt x="15900" y="450"/>
                    <a:pt x="18638" y="1129"/>
                    <a:pt x="20007" y="2938"/>
                  </a:cubicBezTo>
                  <a:cubicBezTo>
                    <a:pt x="21376" y="4748"/>
                    <a:pt x="21376" y="7688"/>
                    <a:pt x="21224" y="10006"/>
                  </a:cubicBezTo>
                  <a:cubicBezTo>
                    <a:pt x="21072" y="12325"/>
                    <a:pt x="20768" y="14021"/>
                    <a:pt x="20768" y="15152"/>
                  </a:cubicBezTo>
                  <a:cubicBezTo>
                    <a:pt x="20768" y="16283"/>
                    <a:pt x="21072" y="16848"/>
                    <a:pt x="18942" y="17810"/>
                  </a:cubicBezTo>
                  <a:cubicBezTo>
                    <a:pt x="16813" y="18771"/>
                    <a:pt x="12249" y="20128"/>
                    <a:pt x="768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940299" y="119379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0800"/>
                    <a:pt x="9771" y="0"/>
                    <a:pt x="13371" y="0"/>
                  </a:cubicBezTo>
                  <a:cubicBezTo>
                    <a:pt x="16971" y="0"/>
                    <a:pt x="192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959350" y="12890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359400" y="1121833"/>
              <a:ext cx="273050" cy="2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20653"/>
                  </a:moveTo>
                  <a:cubicBezTo>
                    <a:pt x="1507" y="17811"/>
                    <a:pt x="3014" y="14968"/>
                    <a:pt x="4521" y="11842"/>
                  </a:cubicBezTo>
                  <a:cubicBezTo>
                    <a:pt x="6028" y="8716"/>
                    <a:pt x="7535" y="5305"/>
                    <a:pt x="8288" y="3126"/>
                  </a:cubicBezTo>
                  <a:cubicBezTo>
                    <a:pt x="9042" y="947"/>
                    <a:pt x="9042" y="0"/>
                    <a:pt x="8707" y="0"/>
                  </a:cubicBezTo>
                  <a:cubicBezTo>
                    <a:pt x="8372" y="0"/>
                    <a:pt x="7702" y="947"/>
                    <a:pt x="6865" y="3505"/>
                  </a:cubicBezTo>
                  <a:cubicBezTo>
                    <a:pt x="6028" y="6063"/>
                    <a:pt x="5023" y="10232"/>
                    <a:pt x="4521" y="12884"/>
                  </a:cubicBezTo>
                  <a:cubicBezTo>
                    <a:pt x="4019" y="15537"/>
                    <a:pt x="4019" y="16674"/>
                    <a:pt x="4102" y="17811"/>
                  </a:cubicBezTo>
                  <a:cubicBezTo>
                    <a:pt x="4186" y="18947"/>
                    <a:pt x="4353" y="20084"/>
                    <a:pt x="4940" y="20747"/>
                  </a:cubicBezTo>
                  <a:cubicBezTo>
                    <a:pt x="5526" y="21411"/>
                    <a:pt x="6530" y="21600"/>
                    <a:pt x="8288" y="20747"/>
                  </a:cubicBezTo>
                  <a:cubicBezTo>
                    <a:pt x="10047" y="19895"/>
                    <a:pt x="12558" y="18000"/>
                    <a:pt x="14567" y="15632"/>
                  </a:cubicBezTo>
                  <a:cubicBezTo>
                    <a:pt x="16577" y="13263"/>
                    <a:pt x="18084" y="10421"/>
                    <a:pt x="18837" y="8432"/>
                  </a:cubicBezTo>
                  <a:cubicBezTo>
                    <a:pt x="19591" y="6442"/>
                    <a:pt x="19591" y="5305"/>
                    <a:pt x="19340" y="5305"/>
                  </a:cubicBezTo>
                  <a:cubicBezTo>
                    <a:pt x="19088" y="5305"/>
                    <a:pt x="18586" y="6442"/>
                    <a:pt x="18084" y="8526"/>
                  </a:cubicBezTo>
                  <a:cubicBezTo>
                    <a:pt x="17581" y="10611"/>
                    <a:pt x="17079" y="13642"/>
                    <a:pt x="17665" y="15916"/>
                  </a:cubicBezTo>
                  <a:cubicBezTo>
                    <a:pt x="18251" y="18189"/>
                    <a:pt x="19926" y="19705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276850" y="1498600"/>
              <a:ext cx="323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1" y="18000"/>
                    <a:pt x="9882" y="14400"/>
                    <a:pt x="13482" y="10800"/>
                  </a:cubicBezTo>
                  <a:cubicBezTo>
                    <a:pt x="17082" y="7200"/>
                    <a:pt x="193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404375" y="1555750"/>
              <a:ext cx="202676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873" fill="norm" stroke="1" extrusionOk="0">
                  <a:moveTo>
                    <a:pt x="3953" y="0"/>
                  </a:moveTo>
                  <a:cubicBezTo>
                    <a:pt x="2171" y="7200"/>
                    <a:pt x="390" y="14400"/>
                    <a:pt x="56" y="18000"/>
                  </a:cubicBezTo>
                  <a:cubicBezTo>
                    <a:pt x="-278" y="21600"/>
                    <a:pt x="835" y="21600"/>
                    <a:pt x="4621" y="19200"/>
                  </a:cubicBezTo>
                  <a:cubicBezTo>
                    <a:pt x="8407" y="16800"/>
                    <a:pt x="14864" y="12000"/>
                    <a:pt x="21322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467713" y="1758950"/>
              <a:ext cx="171087" cy="16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85" fill="norm" stroke="1" extrusionOk="0">
                  <a:moveTo>
                    <a:pt x="1554" y="0"/>
                  </a:moveTo>
                  <a:cubicBezTo>
                    <a:pt x="1021" y="4800"/>
                    <a:pt x="487" y="9600"/>
                    <a:pt x="221" y="12667"/>
                  </a:cubicBezTo>
                  <a:cubicBezTo>
                    <a:pt x="-46" y="15733"/>
                    <a:pt x="-46" y="17067"/>
                    <a:pt x="87" y="18400"/>
                  </a:cubicBezTo>
                  <a:cubicBezTo>
                    <a:pt x="221" y="19733"/>
                    <a:pt x="487" y="21067"/>
                    <a:pt x="1687" y="21333"/>
                  </a:cubicBezTo>
                  <a:cubicBezTo>
                    <a:pt x="2887" y="21600"/>
                    <a:pt x="5021" y="20800"/>
                    <a:pt x="6487" y="19600"/>
                  </a:cubicBezTo>
                  <a:cubicBezTo>
                    <a:pt x="7954" y="18400"/>
                    <a:pt x="8754" y="16800"/>
                    <a:pt x="9421" y="15333"/>
                  </a:cubicBezTo>
                  <a:cubicBezTo>
                    <a:pt x="10087" y="13867"/>
                    <a:pt x="10621" y="12533"/>
                    <a:pt x="11021" y="13067"/>
                  </a:cubicBezTo>
                  <a:cubicBezTo>
                    <a:pt x="11421" y="13600"/>
                    <a:pt x="11687" y="16000"/>
                    <a:pt x="12621" y="17200"/>
                  </a:cubicBezTo>
                  <a:cubicBezTo>
                    <a:pt x="13554" y="18400"/>
                    <a:pt x="15154" y="18400"/>
                    <a:pt x="16754" y="17467"/>
                  </a:cubicBezTo>
                  <a:cubicBezTo>
                    <a:pt x="18354" y="16533"/>
                    <a:pt x="19954" y="14667"/>
                    <a:pt x="21554" y="1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645575" y="1820860"/>
              <a:ext cx="69426" cy="14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896" fill="norm" stroke="1" extrusionOk="0">
                  <a:moveTo>
                    <a:pt x="5759" y="235"/>
                  </a:moveTo>
                  <a:cubicBezTo>
                    <a:pt x="3795" y="4931"/>
                    <a:pt x="1832" y="9626"/>
                    <a:pt x="850" y="12757"/>
                  </a:cubicBezTo>
                  <a:cubicBezTo>
                    <a:pt x="-132" y="15887"/>
                    <a:pt x="-132" y="17453"/>
                    <a:pt x="195" y="17453"/>
                  </a:cubicBezTo>
                  <a:cubicBezTo>
                    <a:pt x="523" y="17453"/>
                    <a:pt x="1177" y="15887"/>
                    <a:pt x="2486" y="12913"/>
                  </a:cubicBezTo>
                  <a:cubicBezTo>
                    <a:pt x="3795" y="9939"/>
                    <a:pt x="5759" y="5557"/>
                    <a:pt x="8050" y="2896"/>
                  </a:cubicBezTo>
                  <a:cubicBezTo>
                    <a:pt x="10341" y="235"/>
                    <a:pt x="12959" y="-704"/>
                    <a:pt x="15250" y="548"/>
                  </a:cubicBezTo>
                  <a:cubicBezTo>
                    <a:pt x="17541" y="1800"/>
                    <a:pt x="19504" y="5244"/>
                    <a:pt x="20486" y="9000"/>
                  </a:cubicBezTo>
                  <a:cubicBezTo>
                    <a:pt x="21468" y="12757"/>
                    <a:pt x="21468" y="16826"/>
                    <a:pt x="21468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788333" y="1689100"/>
              <a:ext cx="117168" cy="25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33" fill="norm" stroke="1" extrusionOk="0">
                  <a:moveTo>
                    <a:pt x="15565" y="0"/>
                  </a:moveTo>
                  <a:cubicBezTo>
                    <a:pt x="12480" y="4901"/>
                    <a:pt x="9394" y="9802"/>
                    <a:pt x="7272" y="12978"/>
                  </a:cubicBezTo>
                  <a:cubicBezTo>
                    <a:pt x="5151" y="16155"/>
                    <a:pt x="3994" y="17607"/>
                    <a:pt x="2837" y="18696"/>
                  </a:cubicBezTo>
                  <a:cubicBezTo>
                    <a:pt x="1680" y="19785"/>
                    <a:pt x="522" y="20511"/>
                    <a:pt x="137" y="20329"/>
                  </a:cubicBezTo>
                  <a:cubicBezTo>
                    <a:pt x="-249" y="20148"/>
                    <a:pt x="137" y="19059"/>
                    <a:pt x="1872" y="17244"/>
                  </a:cubicBezTo>
                  <a:cubicBezTo>
                    <a:pt x="3608" y="15429"/>
                    <a:pt x="6694" y="12887"/>
                    <a:pt x="9201" y="11526"/>
                  </a:cubicBezTo>
                  <a:cubicBezTo>
                    <a:pt x="11708" y="10165"/>
                    <a:pt x="13637" y="9983"/>
                    <a:pt x="14794" y="10346"/>
                  </a:cubicBezTo>
                  <a:cubicBezTo>
                    <a:pt x="15951" y="10709"/>
                    <a:pt x="16337" y="11617"/>
                    <a:pt x="16530" y="12615"/>
                  </a:cubicBezTo>
                  <a:cubicBezTo>
                    <a:pt x="16722" y="13613"/>
                    <a:pt x="16722" y="14703"/>
                    <a:pt x="15951" y="15519"/>
                  </a:cubicBezTo>
                  <a:cubicBezTo>
                    <a:pt x="15180" y="16336"/>
                    <a:pt x="13637" y="16881"/>
                    <a:pt x="11901" y="17334"/>
                  </a:cubicBezTo>
                  <a:cubicBezTo>
                    <a:pt x="10165" y="17788"/>
                    <a:pt x="8237" y="18151"/>
                    <a:pt x="6501" y="18696"/>
                  </a:cubicBezTo>
                  <a:cubicBezTo>
                    <a:pt x="4765" y="19240"/>
                    <a:pt x="3222" y="19966"/>
                    <a:pt x="3415" y="20511"/>
                  </a:cubicBezTo>
                  <a:cubicBezTo>
                    <a:pt x="3608" y="21055"/>
                    <a:pt x="5537" y="21418"/>
                    <a:pt x="8815" y="21509"/>
                  </a:cubicBezTo>
                  <a:cubicBezTo>
                    <a:pt x="12094" y="21600"/>
                    <a:pt x="16722" y="21418"/>
                    <a:pt x="21351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947055" y="1828770"/>
              <a:ext cx="98145" cy="12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73" fill="norm" stroke="1" extrusionOk="0">
                  <a:moveTo>
                    <a:pt x="8900" y="5"/>
                  </a:moveTo>
                  <a:cubicBezTo>
                    <a:pt x="7062" y="4032"/>
                    <a:pt x="5224" y="8059"/>
                    <a:pt x="3615" y="11354"/>
                  </a:cubicBezTo>
                  <a:cubicBezTo>
                    <a:pt x="2007" y="14649"/>
                    <a:pt x="628" y="17212"/>
                    <a:pt x="169" y="17212"/>
                  </a:cubicBezTo>
                  <a:cubicBezTo>
                    <a:pt x="-291" y="17212"/>
                    <a:pt x="169" y="14649"/>
                    <a:pt x="1777" y="11720"/>
                  </a:cubicBezTo>
                  <a:cubicBezTo>
                    <a:pt x="3386" y="8792"/>
                    <a:pt x="6143" y="5497"/>
                    <a:pt x="9360" y="3117"/>
                  </a:cubicBezTo>
                  <a:cubicBezTo>
                    <a:pt x="12577" y="737"/>
                    <a:pt x="16254" y="-727"/>
                    <a:pt x="18322" y="371"/>
                  </a:cubicBezTo>
                  <a:cubicBezTo>
                    <a:pt x="20390" y="1470"/>
                    <a:pt x="20849" y="5131"/>
                    <a:pt x="21079" y="8975"/>
                  </a:cubicBezTo>
                  <a:cubicBezTo>
                    <a:pt x="21309" y="12819"/>
                    <a:pt x="21309" y="16846"/>
                    <a:pt x="21309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077483" y="1841500"/>
              <a:ext cx="56618" cy="12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917" fill="norm" stroke="1" extrusionOk="0">
                  <a:moveTo>
                    <a:pt x="21398" y="0"/>
                  </a:moveTo>
                  <a:cubicBezTo>
                    <a:pt x="14998" y="2563"/>
                    <a:pt x="8598" y="5125"/>
                    <a:pt x="4998" y="7322"/>
                  </a:cubicBezTo>
                  <a:cubicBezTo>
                    <a:pt x="1398" y="9519"/>
                    <a:pt x="598" y="11349"/>
                    <a:pt x="198" y="13546"/>
                  </a:cubicBezTo>
                  <a:cubicBezTo>
                    <a:pt x="-202" y="15742"/>
                    <a:pt x="-202" y="18305"/>
                    <a:pt x="2198" y="19769"/>
                  </a:cubicBezTo>
                  <a:cubicBezTo>
                    <a:pt x="4598" y="21234"/>
                    <a:pt x="9398" y="21600"/>
                    <a:pt x="13398" y="19037"/>
                  </a:cubicBezTo>
                  <a:cubicBezTo>
                    <a:pt x="17398" y="16475"/>
                    <a:pt x="20598" y="10983"/>
                    <a:pt x="20598" y="7322"/>
                  </a:cubicBezTo>
                  <a:cubicBezTo>
                    <a:pt x="20598" y="3661"/>
                    <a:pt x="17398" y="1831"/>
                    <a:pt x="141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188879" y="1841500"/>
              <a:ext cx="161121" cy="11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5" fill="norm" stroke="1" extrusionOk="0">
                  <a:moveTo>
                    <a:pt x="1997" y="0"/>
                  </a:moveTo>
                  <a:cubicBezTo>
                    <a:pt x="1436" y="4000"/>
                    <a:pt x="875" y="8000"/>
                    <a:pt x="454" y="11600"/>
                  </a:cubicBezTo>
                  <a:cubicBezTo>
                    <a:pt x="34" y="15200"/>
                    <a:pt x="-247" y="18400"/>
                    <a:pt x="314" y="20000"/>
                  </a:cubicBezTo>
                  <a:cubicBezTo>
                    <a:pt x="875" y="21600"/>
                    <a:pt x="2278" y="21600"/>
                    <a:pt x="3400" y="20800"/>
                  </a:cubicBezTo>
                  <a:cubicBezTo>
                    <a:pt x="4522" y="20000"/>
                    <a:pt x="5363" y="18400"/>
                    <a:pt x="6065" y="16600"/>
                  </a:cubicBezTo>
                  <a:cubicBezTo>
                    <a:pt x="6766" y="14800"/>
                    <a:pt x="7327" y="12800"/>
                    <a:pt x="8028" y="12600"/>
                  </a:cubicBezTo>
                  <a:cubicBezTo>
                    <a:pt x="8730" y="12400"/>
                    <a:pt x="9571" y="14000"/>
                    <a:pt x="10413" y="15600"/>
                  </a:cubicBezTo>
                  <a:cubicBezTo>
                    <a:pt x="11254" y="17200"/>
                    <a:pt x="12096" y="18800"/>
                    <a:pt x="13639" y="19800"/>
                  </a:cubicBezTo>
                  <a:cubicBezTo>
                    <a:pt x="15182" y="20800"/>
                    <a:pt x="17426" y="21200"/>
                    <a:pt x="18969" y="19000"/>
                  </a:cubicBezTo>
                  <a:cubicBezTo>
                    <a:pt x="20511" y="16800"/>
                    <a:pt x="21353" y="12000"/>
                    <a:pt x="21353" y="8800"/>
                  </a:cubicBezTo>
                  <a:cubicBezTo>
                    <a:pt x="21353" y="5600"/>
                    <a:pt x="20511" y="4000"/>
                    <a:pt x="1967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404705" y="1844709"/>
              <a:ext cx="104046" cy="9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418" fill="norm" stroke="1" extrusionOk="0">
                  <a:moveTo>
                    <a:pt x="499" y="696"/>
                  </a:moveTo>
                  <a:cubicBezTo>
                    <a:pt x="67" y="4922"/>
                    <a:pt x="-365" y="9148"/>
                    <a:pt x="499" y="9148"/>
                  </a:cubicBezTo>
                  <a:cubicBezTo>
                    <a:pt x="1363" y="9148"/>
                    <a:pt x="3523" y="4922"/>
                    <a:pt x="5683" y="2340"/>
                  </a:cubicBezTo>
                  <a:cubicBezTo>
                    <a:pt x="7843" y="-243"/>
                    <a:pt x="10003" y="-1182"/>
                    <a:pt x="12595" y="2105"/>
                  </a:cubicBezTo>
                  <a:cubicBezTo>
                    <a:pt x="15187" y="5392"/>
                    <a:pt x="18211" y="12905"/>
                    <a:pt x="21235" y="20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578600" y="191769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007925" y="2738871"/>
              <a:ext cx="112976" cy="17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990" fill="norm" stroke="1" extrusionOk="0">
                  <a:moveTo>
                    <a:pt x="21350" y="2774"/>
                  </a:moveTo>
                  <a:cubicBezTo>
                    <a:pt x="20150" y="1769"/>
                    <a:pt x="18950" y="765"/>
                    <a:pt x="17350" y="262"/>
                  </a:cubicBezTo>
                  <a:cubicBezTo>
                    <a:pt x="15750" y="-240"/>
                    <a:pt x="13750" y="-240"/>
                    <a:pt x="10750" y="2272"/>
                  </a:cubicBezTo>
                  <a:cubicBezTo>
                    <a:pt x="7750" y="4783"/>
                    <a:pt x="3750" y="9807"/>
                    <a:pt x="1750" y="13072"/>
                  </a:cubicBezTo>
                  <a:cubicBezTo>
                    <a:pt x="-250" y="16337"/>
                    <a:pt x="-250" y="17844"/>
                    <a:pt x="350" y="19100"/>
                  </a:cubicBezTo>
                  <a:cubicBezTo>
                    <a:pt x="950" y="20355"/>
                    <a:pt x="2150" y="21360"/>
                    <a:pt x="5150" y="20858"/>
                  </a:cubicBezTo>
                  <a:cubicBezTo>
                    <a:pt x="8150" y="20355"/>
                    <a:pt x="12950" y="18346"/>
                    <a:pt x="15750" y="15458"/>
                  </a:cubicBezTo>
                  <a:cubicBezTo>
                    <a:pt x="18550" y="12569"/>
                    <a:pt x="19350" y="8802"/>
                    <a:pt x="19350" y="6290"/>
                  </a:cubicBezTo>
                  <a:cubicBezTo>
                    <a:pt x="19350" y="3779"/>
                    <a:pt x="18550" y="2523"/>
                    <a:pt x="16950" y="1895"/>
                  </a:cubicBezTo>
                  <a:cubicBezTo>
                    <a:pt x="15350" y="1267"/>
                    <a:pt x="12950" y="1267"/>
                    <a:pt x="10950" y="1644"/>
                  </a:cubicBezTo>
                  <a:cubicBezTo>
                    <a:pt x="8950" y="2020"/>
                    <a:pt x="7350" y="2774"/>
                    <a:pt x="7150" y="3779"/>
                  </a:cubicBezTo>
                  <a:cubicBezTo>
                    <a:pt x="6950" y="4783"/>
                    <a:pt x="8150" y="6039"/>
                    <a:pt x="9350" y="7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133600" y="2717800"/>
              <a:ext cx="190500" cy="1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6553"/>
                  </a:moveTo>
                  <a:cubicBezTo>
                    <a:pt x="0" y="5339"/>
                    <a:pt x="0" y="4126"/>
                    <a:pt x="600" y="3398"/>
                  </a:cubicBezTo>
                  <a:cubicBezTo>
                    <a:pt x="1200" y="2670"/>
                    <a:pt x="2400" y="2427"/>
                    <a:pt x="3600" y="2306"/>
                  </a:cubicBezTo>
                  <a:cubicBezTo>
                    <a:pt x="4800" y="2184"/>
                    <a:pt x="6000" y="2184"/>
                    <a:pt x="7440" y="4126"/>
                  </a:cubicBezTo>
                  <a:cubicBezTo>
                    <a:pt x="8880" y="6067"/>
                    <a:pt x="10560" y="9951"/>
                    <a:pt x="11400" y="12742"/>
                  </a:cubicBezTo>
                  <a:cubicBezTo>
                    <a:pt x="12240" y="15533"/>
                    <a:pt x="12240" y="17231"/>
                    <a:pt x="11880" y="18688"/>
                  </a:cubicBezTo>
                  <a:cubicBezTo>
                    <a:pt x="11520" y="20144"/>
                    <a:pt x="10800" y="21357"/>
                    <a:pt x="10080" y="21479"/>
                  </a:cubicBezTo>
                  <a:cubicBezTo>
                    <a:pt x="9360" y="21600"/>
                    <a:pt x="8640" y="20629"/>
                    <a:pt x="8880" y="17717"/>
                  </a:cubicBezTo>
                  <a:cubicBezTo>
                    <a:pt x="9120" y="14804"/>
                    <a:pt x="10320" y="9951"/>
                    <a:pt x="12600" y="6674"/>
                  </a:cubicBezTo>
                  <a:cubicBezTo>
                    <a:pt x="14880" y="3398"/>
                    <a:pt x="18240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282950" y="2607733"/>
              <a:ext cx="218869" cy="34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41" fill="norm" stroke="1" extrusionOk="0">
                  <a:moveTo>
                    <a:pt x="1246" y="933"/>
                  </a:moveTo>
                  <a:cubicBezTo>
                    <a:pt x="1869" y="4667"/>
                    <a:pt x="2492" y="8400"/>
                    <a:pt x="2908" y="11467"/>
                  </a:cubicBezTo>
                  <a:cubicBezTo>
                    <a:pt x="3323" y="14533"/>
                    <a:pt x="3531" y="16933"/>
                    <a:pt x="3323" y="18600"/>
                  </a:cubicBezTo>
                  <a:cubicBezTo>
                    <a:pt x="3115" y="20267"/>
                    <a:pt x="2492" y="21200"/>
                    <a:pt x="1869" y="21400"/>
                  </a:cubicBezTo>
                  <a:cubicBezTo>
                    <a:pt x="1246" y="21600"/>
                    <a:pt x="623" y="21067"/>
                    <a:pt x="312" y="20000"/>
                  </a:cubicBezTo>
                  <a:cubicBezTo>
                    <a:pt x="0" y="18933"/>
                    <a:pt x="0" y="17333"/>
                    <a:pt x="0" y="16133"/>
                  </a:cubicBezTo>
                  <a:cubicBezTo>
                    <a:pt x="0" y="14933"/>
                    <a:pt x="0" y="14133"/>
                    <a:pt x="1142" y="13133"/>
                  </a:cubicBezTo>
                  <a:cubicBezTo>
                    <a:pt x="2285" y="12133"/>
                    <a:pt x="4569" y="10933"/>
                    <a:pt x="7581" y="9333"/>
                  </a:cubicBezTo>
                  <a:cubicBezTo>
                    <a:pt x="10592" y="7733"/>
                    <a:pt x="14331" y="5733"/>
                    <a:pt x="16512" y="4333"/>
                  </a:cubicBezTo>
                  <a:cubicBezTo>
                    <a:pt x="18692" y="2933"/>
                    <a:pt x="19315" y="2133"/>
                    <a:pt x="19835" y="1400"/>
                  </a:cubicBezTo>
                  <a:cubicBezTo>
                    <a:pt x="20354" y="667"/>
                    <a:pt x="20769" y="0"/>
                    <a:pt x="21081" y="0"/>
                  </a:cubicBezTo>
                  <a:cubicBezTo>
                    <a:pt x="21392" y="0"/>
                    <a:pt x="21600" y="667"/>
                    <a:pt x="21392" y="2733"/>
                  </a:cubicBezTo>
                  <a:cubicBezTo>
                    <a:pt x="21185" y="4800"/>
                    <a:pt x="20562" y="8267"/>
                    <a:pt x="20458" y="11067"/>
                  </a:cubicBezTo>
                  <a:cubicBezTo>
                    <a:pt x="20354" y="13867"/>
                    <a:pt x="20769" y="16000"/>
                    <a:pt x="21185" y="1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562350" y="28194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689350" y="266700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695700" y="27749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790950" y="2673086"/>
              <a:ext cx="273050" cy="31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21475"/>
                  </a:moveTo>
                  <a:cubicBezTo>
                    <a:pt x="2344" y="17470"/>
                    <a:pt x="4688" y="13464"/>
                    <a:pt x="6363" y="10103"/>
                  </a:cubicBezTo>
                  <a:cubicBezTo>
                    <a:pt x="8037" y="6741"/>
                    <a:pt x="9042" y="4023"/>
                    <a:pt x="9628" y="2307"/>
                  </a:cubicBezTo>
                  <a:cubicBezTo>
                    <a:pt x="10214" y="590"/>
                    <a:pt x="10381" y="-125"/>
                    <a:pt x="10298" y="18"/>
                  </a:cubicBezTo>
                  <a:cubicBezTo>
                    <a:pt x="10214" y="161"/>
                    <a:pt x="9879" y="1162"/>
                    <a:pt x="9460" y="3022"/>
                  </a:cubicBezTo>
                  <a:cubicBezTo>
                    <a:pt x="9042" y="4882"/>
                    <a:pt x="8540" y="7600"/>
                    <a:pt x="8288" y="9388"/>
                  </a:cubicBezTo>
                  <a:cubicBezTo>
                    <a:pt x="8037" y="11176"/>
                    <a:pt x="8037" y="12034"/>
                    <a:pt x="8372" y="12678"/>
                  </a:cubicBezTo>
                  <a:cubicBezTo>
                    <a:pt x="8707" y="13321"/>
                    <a:pt x="9377" y="13750"/>
                    <a:pt x="10047" y="13750"/>
                  </a:cubicBezTo>
                  <a:cubicBezTo>
                    <a:pt x="10716" y="13750"/>
                    <a:pt x="11386" y="13321"/>
                    <a:pt x="12809" y="11390"/>
                  </a:cubicBezTo>
                  <a:cubicBezTo>
                    <a:pt x="14233" y="9459"/>
                    <a:pt x="16409" y="6026"/>
                    <a:pt x="17581" y="3880"/>
                  </a:cubicBezTo>
                  <a:cubicBezTo>
                    <a:pt x="18753" y="1735"/>
                    <a:pt x="18921" y="876"/>
                    <a:pt x="18921" y="876"/>
                  </a:cubicBezTo>
                  <a:cubicBezTo>
                    <a:pt x="18921" y="876"/>
                    <a:pt x="18753" y="1735"/>
                    <a:pt x="18502" y="3237"/>
                  </a:cubicBezTo>
                  <a:cubicBezTo>
                    <a:pt x="18251" y="4739"/>
                    <a:pt x="17916" y="6884"/>
                    <a:pt x="18419" y="8529"/>
                  </a:cubicBezTo>
                  <a:cubicBezTo>
                    <a:pt x="18921" y="10174"/>
                    <a:pt x="20260" y="11319"/>
                    <a:pt x="21600" y="12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337050" y="274320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267200" y="2819400"/>
              <a:ext cx="317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6457"/>
                    <a:pt x="4320" y="11314"/>
                    <a:pt x="7920" y="7714"/>
                  </a:cubicBezTo>
                  <a:cubicBezTo>
                    <a:pt x="11520" y="4114"/>
                    <a:pt x="165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375150" y="2647950"/>
              <a:ext cx="952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4941"/>
                    <a:pt x="8160" y="9882"/>
                    <a:pt x="4560" y="13482"/>
                  </a:cubicBezTo>
                  <a:cubicBezTo>
                    <a:pt x="960" y="17082"/>
                    <a:pt x="480" y="193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648200" y="2588381"/>
              <a:ext cx="298450" cy="33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919" y="18668"/>
                    <a:pt x="1838" y="15850"/>
                    <a:pt x="3370" y="12429"/>
                  </a:cubicBezTo>
                  <a:cubicBezTo>
                    <a:pt x="4902" y="9008"/>
                    <a:pt x="7047" y="4983"/>
                    <a:pt x="8349" y="2702"/>
                  </a:cubicBezTo>
                  <a:cubicBezTo>
                    <a:pt x="9651" y="422"/>
                    <a:pt x="10111" y="-115"/>
                    <a:pt x="10111" y="19"/>
                  </a:cubicBezTo>
                  <a:cubicBezTo>
                    <a:pt x="10111" y="153"/>
                    <a:pt x="9651" y="958"/>
                    <a:pt x="8732" y="2904"/>
                  </a:cubicBezTo>
                  <a:cubicBezTo>
                    <a:pt x="7813" y="4849"/>
                    <a:pt x="6434" y="7935"/>
                    <a:pt x="5745" y="10081"/>
                  </a:cubicBezTo>
                  <a:cubicBezTo>
                    <a:pt x="5055" y="12228"/>
                    <a:pt x="5055" y="13435"/>
                    <a:pt x="5132" y="14374"/>
                  </a:cubicBezTo>
                  <a:cubicBezTo>
                    <a:pt x="5209" y="15314"/>
                    <a:pt x="5362" y="15984"/>
                    <a:pt x="5821" y="16387"/>
                  </a:cubicBezTo>
                  <a:cubicBezTo>
                    <a:pt x="6281" y="16789"/>
                    <a:pt x="7047" y="16924"/>
                    <a:pt x="8885" y="15917"/>
                  </a:cubicBezTo>
                  <a:cubicBezTo>
                    <a:pt x="10723" y="14911"/>
                    <a:pt x="13634" y="12765"/>
                    <a:pt x="15779" y="10350"/>
                  </a:cubicBezTo>
                  <a:cubicBezTo>
                    <a:pt x="17923" y="7935"/>
                    <a:pt x="19302" y="5251"/>
                    <a:pt x="20145" y="3507"/>
                  </a:cubicBezTo>
                  <a:cubicBezTo>
                    <a:pt x="20987" y="1763"/>
                    <a:pt x="21294" y="958"/>
                    <a:pt x="21217" y="824"/>
                  </a:cubicBezTo>
                  <a:cubicBezTo>
                    <a:pt x="21140" y="690"/>
                    <a:pt x="20681" y="1227"/>
                    <a:pt x="20068" y="2904"/>
                  </a:cubicBezTo>
                  <a:cubicBezTo>
                    <a:pt x="19455" y="4581"/>
                    <a:pt x="18689" y="7398"/>
                    <a:pt x="18536" y="9880"/>
                  </a:cubicBezTo>
                  <a:cubicBezTo>
                    <a:pt x="18383" y="12362"/>
                    <a:pt x="18843" y="14509"/>
                    <a:pt x="19455" y="15716"/>
                  </a:cubicBezTo>
                  <a:cubicBezTo>
                    <a:pt x="20068" y="16924"/>
                    <a:pt x="20834" y="17192"/>
                    <a:pt x="21600" y="17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970615" y="2781300"/>
              <a:ext cx="90320" cy="15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375" fill="norm" stroke="1" extrusionOk="0">
                  <a:moveTo>
                    <a:pt x="17605" y="7776"/>
                  </a:moveTo>
                  <a:cubicBezTo>
                    <a:pt x="15205" y="7200"/>
                    <a:pt x="12805" y="6624"/>
                    <a:pt x="9685" y="8208"/>
                  </a:cubicBezTo>
                  <a:cubicBezTo>
                    <a:pt x="6565" y="9792"/>
                    <a:pt x="2725" y="13536"/>
                    <a:pt x="1045" y="16128"/>
                  </a:cubicBezTo>
                  <a:cubicBezTo>
                    <a:pt x="-635" y="18720"/>
                    <a:pt x="-155" y="20160"/>
                    <a:pt x="1525" y="20880"/>
                  </a:cubicBezTo>
                  <a:cubicBezTo>
                    <a:pt x="3205" y="21600"/>
                    <a:pt x="6085" y="21600"/>
                    <a:pt x="9205" y="20448"/>
                  </a:cubicBezTo>
                  <a:cubicBezTo>
                    <a:pt x="12325" y="19296"/>
                    <a:pt x="15685" y="16992"/>
                    <a:pt x="17845" y="14112"/>
                  </a:cubicBezTo>
                  <a:cubicBezTo>
                    <a:pt x="20005" y="11232"/>
                    <a:pt x="20965" y="7776"/>
                    <a:pt x="20245" y="5328"/>
                  </a:cubicBezTo>
                  <a:cubicBezTo>
                    <a:pt x="19525" y="2880"/>
                    <a:pt x="17125" y="1440"/>
                    <a:pt x="147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232399" y="4319016"/>
              <a:ext cx="55035" cy="361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14954" y="221"/>
                  </a:moveTo>
                  <a:cubicBezTo>
                    <a:pt x="14123" y="108"/>
                    <a:pt x="13292" y="-6"/>
                    <a:pt x="13292" y="0"/>
                  </a:cubicBezTo>
                  <a:cubicBezTo>
                    <a:pt x="13292" y="7"/>
                    <a:pt x="14123" y="133"/>
                    <a:pt x="15369" y="405"/>
                  </a:cubicBezTo>
                  <a:cubicBezTo>
                    <a:pt x="16615" y="676"/>
                    <a:pt x="18277" y="1093"/>
                    <a:pt x="19523" y="1535"/>
                  </a:cubicBezTo>
                  <a:cubicBezTo>
                    <a:pt x="20769" y="1977"/>
                    <a:pt x="21600" y="2445"/>
                    <a:pt x="21600" y="2925"/>
                  </a:cubicBezTo>
                  <a:cubicBezTo>
                    <a:pt x="21600" y="3405"/>
                    <a:pt x="20769" y="3897"/>
                    <a:pt x="19523" y="4339"/>
                  </a:cubicBezTo>
                  <a:cubicBezTo>
                    <a:pt x="18277" y="4781"/>
                    <a:pt x="16615" y="5173"/>
                    <a:pt x="15369" y="5583"/>
                  </a:cubicBezTo>
                  <a:cubicBezTo>
                    <a:pt x="14123" y="5994"/>
                    <a:pt x="13292" y="6423"/>
                    <a:pt x="12877" y="6859"/>
                  </a:cubicBezTo>
                  <a:cubicBezTo>
                    <a:pt x="12462" y="7295"/>
                    <a:pt x="12462" y="7737"/>
                    <a:pt x="12462" y="8192"/>
                  </a:cubicBezTo>
                  <a:cubicBezTo>
                    <a:pt x="12462" y="8647"/>
                    <a:pt x="12462" y="9114"/>
                    <a:pt x="12462" y="9581"/>
                  </a:cubicBezTo>
                  <a:cubicBezTo>
                    <a:pt x="12462" y="10049"/>
                    <a:pt x="12462" y="10516"/>
                    <a:pt x="13292" y="10990"/>
                  </a:cubicBezTo>
                  <a:cubicBezTo>
                    <a:pt x="14123" y="11463"/>
                    <a:pt x="15785" y="11943"/>
                    <a:pt x="16615" y="12436"/>
                  </a:cubicBezTo>
                  <a:cubicBezTo>
                    <a:pt x="17446" y="12929"/>
                    <a:pt x="17446" y="13434"/>
                    <a:pt x="17446" y="13927"/>
                  </a:cubicBezTo>
                  <a:cubicBezTo>
                    <a:pt x="17446" y="14419"/>
                    <a:pt x="17446" y="14899"/>
                    <a:pt x="17446" y="15373"/>
                  </a:cubicBezTo>
                  <a:cubicBezTo>
                    <a:pt x="17446" y="15847"/>
                    <a:pt x="17446" y="16314"/>
                    <a:pt x="17031" y="16762"/>
                  </a:cubicBezTo>
                  <a:cubicBezTo>
                    <a:pt x="16615" y="17211"/>
                    <a:pt x="15785" y="17640"/>
                    <a:pt x="14954" y="18089"/>
                  </a:cubicBezTo>
                  <a:cubicBezTo>
                    <a:pt x="14123" y="18537"/>
                    <a:pt x="13292" y="19005"/>
                    <a:pt x="12046" y="19516"/>
                  </a:cubicBezTo>
                  <a:cubicBezTo>
                    <a:pt x="10800" y="20028"/>
                    <a:pt x="9138" y="20583"/>
                    <a:pt x="7062" y="20937"/>
                  </a:cubicBezTo>
                  <a:cubicBezTo>
                    <a:pt x="4985" y="21291"/>
                    <a:pt x="2492" y="21442"/>
                    <a:pt x="0" y="2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172300" y="4311649"/>
              <a:ext cx="3971700" cy="12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45" fill="norm" stroke="1" extrusionOk="0">
                  <a:moveTo>
                    <a:pt x="293" y="18360"/>
                  </a:moveTo>
                  <a:cubicBezTo>
                    <a:pt x="235" y="18360"/>
                    <a:pt x="178" y="18360"/>
                    <a:pt x="114" y="18900"/>
                  </a:cubicBezTo>
                  <a:cubicBezTo>
                    <a:pt x="51" y="19440"/>
                    <a:pt x="-18" y="20520"/>
                    <a:pt x="5" y="21060"/>
                  </a:cubicBezTo>
                  <a:cubicBezTo>
                    <a:pt x="28" y="21600"/>
                    <a:pt x="143" y="21600"/>
                    <a:pt x="396" y="20880"/>
                  </a:cubicBezTo>
                  <a:cubicBezTo>
                    <a:pt x="649" y="20160"/>
                    <a:pt x="1040" y="18720"/>
                    <a:pt x="1431" y="17460"/>
                  </a:cubicBezTo>
                  <a:cubicBezTo>
                    <a:pt x="1822" y="16200"/>
                    <a:pt x="2213" y="15120"/>
                    <a:pt x="2656" y="14220"/>
                  </a:cubicBezTo>
                  <a:cubicBezTo>
                    <a:pt x="3099" y="13320"/>
                    <a:pt x="3594" y="12600"/>
                    <a:pt x="4054" y="11880"/>
                  </a:cubicBezTo>
                  <a:cubicBezTo>
                    <a:pt x="4514" y="11160"/>
                    <a:pt x="4939" y="10440"/>
                    <a:pt x="5370" y="9720"/>
                  </a:cubicBezTo>
                  <a:cubicBezTo>
                    <a:pt x="5802" y="9000"/>
                    <a:pt x="6239" y="8280"/>
                    <a:pt x="6710" y="7560"/>
                  </a:cubicBezTo>
                  <a:cubicBezTo>
                    <a:pt x="7182" y="6840"/>
                    <a:pt x="7688" y="6120"/>
                    <a:pt x="8068" y="5580"/>
                  </a:cubicBezTo>
                  <a:cubicBezTo>
                    <a:pt x="8447" y="5040"/>
                    <a:pt x="8700" y="4680"/>
                    <a:pt x="8988" y="4320"/>
                  </a:cubicBezTo>
                  <a:cubicBezTo>
                    <a:pt x="9275" y="3960"/>
                    <a:pt x="9597" y="3600"/>
                    <a:pt x="9879" y="3240"/>
                  </a:cubicBezTo>
                  <a:cubicBezTo>
                    <a:pt x="10161" y="2880"/>
                    <a:pt x="10402" y="2520"/>
                    <a:pt x="10817" y="2160"/>
                  </a:cubicBezTo>
                  <a:cubicBezTo>
                    <a:pt x="11231" y="1800"/>
                    <a:pt x="11817" y="1440"/>
                    <a:pt x="12283" y="1080"/>
                  </a:cubicBezTo>
                  <a:cubicBezTo>
                    <a:pt x="12749" y="720"/>
                    <a:pt x="13094" y="360"/>
                    <a:pt x="13560" y="180"/>
                  </a:cubicBezTo>
                  <a:cubicBezTo>
                    <a:pt x="14025" y="0"/>
                    <a:pt x="14612" y="0"/>
                    <a:pt x="15164" y="0"/>
                  </a:cubicBezTo>
                  <a:cubicBezTo>
                    <a:pt x="15716" y="0"/>
                    <a:pt x="16234" y="0"/>
                    <a:pt x="16740" y="360"/>
                  </a:cubicBezTo>
                  <a:cubicBezTo>
                    <a:pt x="17246" y="720"/>
                    <a:pt x="17740" y="1440"/>
                    <a:pt x="18275" y="2340"/>
                  </a:cubicBezTo>
                  <a:cubicBezTo>
                    <a:pt x="18810" y="3240"/>
                    <a:pt x="19385" y="4320"/>
                    <a:pt x="19943" y="6120"/>
                  </a:cubicBezTo>
                  <a:cubicBezTo>
                    <a:pt x="20501" y="7920"/>
                    <a:pt x="21041" y="10440"/>
                    <a:pt x="21582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624968" y="5271350"/>
              <a:ext cx="364401" cy="36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28" fill="norm" stroke="1" extrusionOk="0">
                  <a:moveTo>
                    <a:pt x="1183" y="4001"/>
                  </a:moveTo>
                  <a:cubicBezTo>
                    <a:pt x="563" y="3878"/>
                    <a:pt x="-58" y="3756"/>
                    <a:pt x="4" y="3633"/>
                  </a:cubicBezTo>
                  <a:cubicBezTo>
                    <a:pt x="66" y="3510"/>
                    <a:pt x="811" y="3387"/>
                    <a:pt x="2797" y="2896"/>
                  </a:cubicBezTo>
                  <a:cubicBezTo>
                    <a:pt x="4783" y="2406"/>
                    <a:pt x="8011" y="1546"/>
                    <a:pt x="10990" y="994"/>
                  </a:cubicBezTo>
                  <a:cubicBezTo>
                    <a:pt x="13970" y="442"/>
                    <a:pt x="16701" y="196"/>
                    <a:pt x="18439" y="74"/>
                  </a:cubicBezTo>
                  <a:cubicBezTo>
                    <a:pt x="20176" y="-49"/>
                    <a:pt x="20921" y="-49"/>
                    <a:pt x="21232" y="319"/>
                  </a:cubicBezTo>
                  <a:cubicBezTo>
                    <a:pt x="21542" y="687"/>
                    <a:pt x="21418" y="1424"/>
                    <a:pt x="19990" y="3203"/>
                  </a:cubicBezTo>
                  <a:cubicBezTo>
                    <a:pt x="18563" y="4983"/>
                    <a:pt x="15832" y="7806"/>
                    <a:pt x="13535" y="10137"/>
                  </a:cubicBezTo>
                  <a:cubicBezTo>
                    <a:pt x="11239" y="12469"/>
                    <a:pt x="9376" y="14310"/>
                    <a:pt x="7576" y="15844"/>
                  </a:cubicBezTo>
                  <a:cubicBezTo>
                    <a:pt x="5776" y="17378"/>
                    <a:pt x="4039" y="18606"/>
                    <a:pt x="2859" y="19526"/>
                  </a:cubicBezTo>
                  <a:cubicBezTo>
                    <a:pt x="1680" y="20446"/>
                    <a:pt x="1059" y="21060"/>
                    <a:pt x="1245" y="21306"/>
                  </a:cubicBezTo>
                  <a:cubicBezTo>
                    <a:pt x="1432" y="21551"/>
                    <a:pt x="2425" y="21428"/>
                    <a:pt x="4473" y="20937"/>
                  </a:cubicBezTo>
                  <a:cubicBezTo>
                    <a:pt x="6521" y="20446"/>
                    <a:pt x="9625" y="19587"/>
                    <a:pt x="12480" y="19158"/>
                  </a:cubicBezTo>
                  <a:cubicBezTo>
                    <a:pt x="15335" y="18728"/>
                    <a:pt x="17942" y="18728"/>
                    <a:pt x="20549" y="18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153150" y="54038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6125633" y="5533743"/>
              <a:ext cx="262467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1742" y="20609"/>
                  </a:moveTo>
                  <a:cubicBezTo>
                    <a:pt x="871" y="20609"/>
                    <a:pt x="0" y="20609"/>
                    <a:pt x="0" y="19259"/>
                  </a:cubicBezTo>
                  <a:cubicBezTo>
                    <a:pt x="0" y="17909"/>
                    <a:pt x="871" y="15209"/>
                    <a:pt x="4268" y="11159"/>
                  </a:cubicBezTo>
                  <a:cubicBezTo>
                    <a:pt x="7665" y="7109"/>
                    <a:pt x="13587" y="1709"/>
                    <a:pt x="16897" y="359"/>
                  </a:cubicBezTo>
                  <a:cubicBezTo>
                    <a:pt x="20206" y="-991"/>
                    <a:pt x="20903" y="1709"/>
                    <a:pt x="21600" y="4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902449" y="5074894"/>
              <a:ext cx="222251" cy="24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441"/>
                  </a:moveTo>
                  <a:cubicBezTo>
                    <a:pt x="1029" y="75"/>
                    <a:pt x="2057" y="-291"/>
                    <a:pt x="3394" y="350"/>
                  </a:cubicBezTo>
                  <a:cubicBezTo>
                    <a:pt x="4731" y="990"/>
                    <a:pt x="6377" y="2638"/>
                    <a:pt x="8949" y="5384"/>
                  </a:cubicBezTo>
                  <a:cubicBezTo>
                    <a:pt x="11520" y="8129"/>
                    <a:pt x="15017" y="11973"/>
                    <a:pt x="17280" y="14811"/>
                  </a:cubicBezTo>
                  <a:cubicBezTo>
                    <a:pt x="19543" y="17648"/>
                    <a:pt x="20571" y="19478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6912156" y="5065494"/>
              <a:ext cx="206195" cy="28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84" fill="norm" stroke="1" extrusionOk="0">
                  <a:moveTo>
                    <a:pt x="21471" y="136"/>
                  </a:moveTo>
                  <a:cubicBezTo>
                    <a:pt x="20149" y="-23"/>
                    <a:pt x="18826" y="-182"/>
                    <a:pt x="17063" y="533"/>
                  </a:cubicBezTo>
                  <a:cubicBezTo>
                    <a:pt x="15300" y="1247"/>
                    <a:pt x="13095" y="2836"/>
                    <a:pt x="10671" y="5774"/>
                  </a:cubicBezTo>
                  <a:cubicBezTo>
                    <a:pt x="8247" y="8712"/>
                    <a:pt x="5602" y="13000"/>
                    <a:pt x="4059" y="15621"/>
                  </a:cubicBezTo>
                  <a:cubicBezTo>
                    <a:pt x="2516" y="18242"/>
                    <a:pt x="2075" y="19194"/>
                    <a:pt x="1524" y="19989"/>
                  </a:cubicBezTo>
                  <a:cubicBezTo>
                    <a:pt x="973" y="20783"/>
                    <a:pt x="312" y="21418"/>
                    <a:pt x="91" y="21100"/>
                  </a:cubicBezTo>
                  <a:cubicBezTo>
                    <a:pt x="-129" y="20783"/>
                    <a:pt x="91" y="19512"/>
                    <a:pt x="312" y="182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6756399" y="4968593"/>
              <a:ext cx="393701" cy="7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0" y="18549"/>
                    <a:pt x="0" y="15707"/>
                    <a:pt x="1277" y="12580"/>
                  </a:cubicBezTo>
                  <a:cubicBezTo>
                    <a:pt x="2555" y="9454"/>
                    <a:pt x="5110" y="6044"/>
                    <a:pt x="8361" y="3770"/>
                  </a:cubicBezTo>
                  <a:cubicBezTo>
                    <a:pt x="11613" y="1496"/>
                    <a:pt x="15561" y="359"/>
                    <a:pt x="17884" y="75"/>
                  </a:cubicBezTo>
                  <a:cubicBezTo>
                    <a:pt x="20206" y="-209"/>
                    <a:pt x="20903" y="359"/>
                    <a:pt x="21600" y="9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327900" y="5238749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4400"/>
                    <a:pt x="1800" y="7200"/>
                    <a:pt x="5400" y="3600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562850" y="5039585"/>
              <a:ext cx="381530" cy="31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5" fill="norm" stroke="1" extrusionOk="0">
                  <a:moveTo>
                    <a:pt x="0" y="19863"/>
                  </a:moveTo>
                  <a:cubicBezTo>
                    <a:pt x="1790" y="15922"/>
                    <a:pt x="3580" y="11982"/>
                    <a:pt x="4773" y="9136"/>
                  </a:cubicBezTo>
                  <a:cubicBezTo>
                    <a:pt x="5967" y="6290"/>
                    <a:pt x="6564" y="4538"/>
                    <a:pt x="6981" y="3006"/>
                  </a:cubicBezTo>
                  <a:cubicBezTo>
                    <a:pt x="7399" y="1473"/>
                    <a:pt x="7638" y="160"/>
                    <a:pt x="7578" y="14"/>
                  </a:cubicBezTo>
                  <a:cubicBezTo>
                    <a:pt x="7518" y="-132"/>
                    <a:pt x="7160" y="890"/>
                    <a:pt x="6802" y="3371"/>
                  </a:cubicBezTo>
                  <a:cubicBezTo>
                    <a:pt x="6444" y="5852"/>
                    <a:pt x="6086" y="9792"/>
                    <a:pt x="5907" y="12127"/>
                  </a:cubicBezTo>
                  <a:cubicBezTo>
                    <a:pt x="5728" y="14463"/>
                    <a:pt x="5728" y="15192"/>
                    <a:pt x="5728" y="15995"/>
                  </a:cubicBezTo>
                  <a:cubicBezTo>
                    <a:pt x="5728" y="16798"/>
                    <a:pt x="5728" y="17673"/>
                    <a:pt x="6027" y="18111"/>
                  </a:cubicBezTo>
                  <a:cubicBezTo>
                    <a:pt x="6325" y="18549"/>
                    <a:pt x="6922" y="18549"/>
                    <a:pt x="7936" y="17527"/>
                  </a:cubicBezTo>
                  <a:cubicBezTo>
                    <a:pt x="8950" y="16506"/>
                    <a:pt x="10382" y="14463"/>
                    <a:pt x="11635" y="11909"/>
                  </a:cubicBezTo>
                  <a:cubicBezTo>
                    <a:pt x="12888" y="9354"/>
                    <a:pt x="13962" y="6290"/>
                    <a:pt x="14440" y="4392"/>
                  </a:cubicBezTo>
                  <a:cubicBezTo>
                    <a:pt x="14917" y="2495"/>
                    <a:pt x="14798" y="1765"/>
                    <a:pt x="14559" y="1911"/>
                  </a:cubicBezTo>
                  <a:cubicBezTo>
                    <a:pt x="14320" y="2057"/>
                    <a:pt x="13962" y="3079"/>
                    <a:pt x="13724" y="5268"/>
                  </a:cubicBezTo>
                  <a:cubicBezTo>
                    <a:pt x="13485" y="7457"/>
                    <a:pt x="13366" y="10814"/>
                    <a:pt x="13306" y="12930"/>
                  </a:cubicBezTo>
                  <a:cubicBezTo>
                    <a:pt x="13246" y="15046"/>
                    <a:pt x="13246" y="15922"/>
                    <a:pt x="13306" y="16798"/>
                  </a:cubicBezTo>
                  <a:cubicBezTo>
                    <a:pt x="13366" y="17673"/>
                    <a:pt x="13485" y="18549"/>
                    <a:pt x="13783" y="19206"/>
                  </a:cubicBezTo>
                  <a:cubicBezTo>
                    <a:pt x="14082" y="19863"/>
                    <a:pt x="14559" y="20300"/>
                    <a:pt x="15096" y="20446"/>
                  </a:cubicBezTo>
                  <a:cubicBezTo>
                    <a:pt x="15633" y="20592"/>
                    <a:pt x="16230" y="20446"/>
                    <a:pt x="16886" y="20009"/>
                  </a:cubicBezTo>
                  <a:cubicBezTo>
                    <a:pt x="17543" y="19571"/>
                    <a:pt x="18259" y="18841"/>
                    <a:pt x="18736" y="18111"/>
                  </a:cubicBezTo>
                  <a:cubicBezTo>
                    <a:pt x="19213" y="17382"/>
                    <a:pt x="19452" y="16652"/>
                    <a:pt x="19273" y="16360"/>
                  </a:cubicBezTo>
                  <a:cubicBezTo>
                    <a:pt x="19094" y="16068"/>
                    <a:pt x="18497" y="16214"/>
                    <a:pt x="18020" y="16579"/>
                  </a:cubicBezTo>
                  <a:cubicBezTo>
                    <a:pt x="17543" y="16944"/>
                    <a:pt x="17185" y="17527"/>
                    <a:pt x="17006" y="18184"/>
                  </a:cubicBezTo>
                  <a:cubicBezTo>
                    <a:pt x="16827" y="18841"/>
                    <a:pt x="16827" y="19571"/>
                    <a:pt x="17065" y="20154"/>
                  </a:cubicBezTo>
                  <a:cubicBezTo>
                    <a:pt x="17304" y="20738"/>
                    <a:pt x="17781" y="21176"/>
                    <a:pt x="18497" y="21322"/>
                  </a:cubicBezTo>
                  <a:cubicBezTo>
                    <a:pt x="19213" y="21468"/>
                    <a:pt x="20168" y="21322"/>
                    <a:pt x="20765" y="20811"/>
                  </a:cubicBezTo>
                  <a:cubicBezTo>
                    <a:pt x="21361" y="20300"/>
                    <a:pt x="21600" y="19425"/>
                    <a:pt x="21481" y="18768"/>
                  </a:cubicBezTo>
                  <a:cubicBezTo>
                    <a:pt x="21361" y="18111"/>
                    <a:pt x="20884" y="17673"/>
                    <a:pt x="20407" y="172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698144" y="5522192"/>
              <a:ext cx="1023456" cy="4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0746" fill="norm" stroke="1" extrusionOk="0">
                  <a:moveTo>
                    <a:pt x="693" y="20746"/>
                  </a:moveTo>
                  <a:cubicBezTo>
                    <a:pt x="336" y="18868"/>
                    <a:pt x="-21" y="16989"/>
                    <a:pt x="1" y="16050"/>
                  </a:cubicBezTo>
                  <a:cubicBezTo>
                    <a:pt x="24" y="15111"/>
                    <a:pt x="425" y="15111"/>
                    <a:pt x="1362" y="14172"/>
                  </a:cubicBezTo>
                  <a:cubicBezTo>
                    <a:pt x="2300" y="13233"/>
                    <a:pt x="3772" y="11355"/>
                    <a:pt x="5424" y="9007"/>
                  </a:cubicBezTo>
                  <a:cubicBezTo>
                    <a:pt x="7075" y="6659"/>
                    <a:pt x="8905" y="3842"/>
                    <a:pt x="10757" y="1963"/>
                  </a:cubicBezTo>
                  <a:cubicBezTo>
                    <a:pt x="12609" y="85"/>
                    <a:pt x="14483" y="-854"/>
                    <a:pt x="16291" y="1024"/>
                  </a:cubicBezTo>
                  <a:cubicBezTo>
                    <a:pt x="18098" y="2903"/>
                    <a:pt x="19839" y="7598"/>
                    <a:pt x="21579" y="12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947841" y="5778500"/>
              <a:ext cx="303860" cy="14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13" fill="norm" stroke="1" extrusionOk="0">
                  <a:moveTo>
                    <a:pt x="9698" y="0"/>
                  </a:moveTo>
                  <a:cubicBezTo>
                    <a:pt x="8811" y="5100"/>
                    <a:pt x="7923" y="10200"/>
                    <a:pt x="6961" y="13950"/>
                  </a:cubicBezTo>
                  <a:cubicBezTo>
                    <a:pt x="6000" y="17700"/>
                    <a:pt x="4964" y="20100"/>
                    <a:pt x="3780" y="20850"/>
                  </a:cubicBezTo>
                  <a:cubicBezTo>
                    <a:pt x="2597" y="21600"/>
                    <a:pt x="1265" y="20700"/>
                    <a:pt x="526" y="18750"/>
                  </a:cubicBezTo>
                  <a:cubicBezTo>
                    <a:pt x="-214" y="16800"/>
                    <a:pt x="-362" y="13800"/>
                    <a:pt x="1339" y="10500"/>
                  </a:cubicBezTo>
                  <a:cubicBezTo>
                    <a:pt x="3041" y="7200"/>
                    <a:pt x="6591" y="3600"/>
                    <a:pt x="9920" y="1950"/>
                  </a:cubicBezTo>
                  <a:cubicBezTo>
                    <a:pt x="13249" y="300"/>
                    <a:pt x="16356" y="600"/>
                    <a:pt x="18205" y="1200"/>
                  </a:cubicBezTo>
                  <a:cubicBezTo>
                    <a:pt x="20054" y="1800"/>
                    <a:pt x="20646" y="2700"/>
                    <a:pt x="21238" y="3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156450" y="5657850"/>
              <a:ext cx="266700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2151"/>
                    <a:pt x="16114" y="4301"/>
                    <a:pt x="13629" y="6686"/>
                  </a:cubicBezTo>
                  <a:cubicBezTo>
                    <a:pt x="11143" y="9070"/>
                    <a:pt x="8914" y="11688"/>
                    <a:pt x="6686" y="14213"/>
                  </a:cubicBezTo>
                  <a:cubicBezTo>
                    <a:pt x="4457" y="16738"/>
                    <a:pt x="2229" y="19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259108" y="5839883"/>
              <a:ext cx="398992" cy="36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62" fill="norm" stroke="1" extrusionOk="0">
                  <a:moveTo>
                    <a:pt x="1314" y="12713"/>
                  </a:moveTo>
                  <a:cubicBezTo>
                    <a:pt x="857" y="14688"/>
                    <a:pt x="400" y="16663"/>
                    <a:pt x="172" y="18206"/>
                  </a:cubicBezTo>
                  <a:cubicBezTo>
                    <a:pt x="-57" y="19749"/>
                    <a:pt x="-57" y="20859"/>
                    <a:pt x="172" y="21230"/>
                  </a:cubicBezTo>
                  <a:cubicBezTo>
                    <a:pt x="400" y="21600"/>
                    <a:pt x="857" y="21230"/>
                    <a:pt x="1257" y="19687"/>
                  </a:cubicBezTo>
                  <a:cubicBezTo>
                    <a:pt x="1657" y="18144"/>
                    <a:pt x="2000" y="15429"/>
                    <a:pt x="2286" y="12528"/>
                  </a:cubicBezTo>
                  <a:cubicBezTo>
                    <a:pt x="2572" y="9627"/>
                    <a:pt x="2800" y="6542"/>
                    <a:pt x="3372" y="4629"/>
                  </a:cubicBezTo>
                  <a:cubicBezTo>
                    <a:pt x="3943" y="2715"/>
                    <a:pt x="4857" y="1975"/>
                    <a:pt x="7086" y="1296"/>
                  </a:cubicBezTo>
                  <a:cubicBezTo>
                    <a:pt x="9314" y="617"/>
                    <a:pt x="12857" y="0"/>
                    <a:pt x="15486" y="0"/>
                  </a:cubicBezTo>
                  <a:cubicBezTo>
                    <a:pt x="18114" y="0"/>
                    <a:pt x="19829" y="617"/>
                    <a:pt x="21543" y="1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341608" y="5997099"/>
              <a:ext cx="233942" cy="21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30" fill="norm" stroke="1" extrusionOk="0">
                  <a:moveTo>
                    <a:pt x="2826" y="8624"/>
                  </a:moveTo>
                  <a:cubicBezTo>
                    <a:pt x="1853" y="10530"/>
                    <a:pt x="880" y="12436"/>
                    <a:pt x="393" y="14130"/>
                  </a:cubicBezTo>
                  <a:cubicBezTo>
                    <a:pt x="-93" y="15824"/>
                    <a:pt x="-93" y="17306"/>
                    <a:pt x="199" y="17624"/>
                  </a:cubicBezTo>
                  <a:cubicBezTo>
                    <a:pt x="491" y="17942"/>
                    <a:pt x="1075" y="17095"/>
                    <a:pt x="2242" y="14342"/>
                  </a:cubicBezTo>
                  <a:cubicBezTo>
                    <a:pt x="3410" y="11589"/>
                    <a:pt x="5161" y="6930"/>
                    <a:pt x="7302" y="3965"/>
                  </a:cubicBezTo>
                  <a:cubicBezTo>
                    <a:pt x="9442" y="1001"/>
                    <a:pt x="11972" y="-270"/>
                    <a:pt x="14015" y="48"/>
                  </a:cubicBezTo>
                  <a:cubicBezTo>
                    <a:pt x="16058" y="365"/>
                    <a:pt x="17615" y="2271"/>
                    <a:pt x="18783" y="6083"/>
                  </a:cubicBezTo>
                  <a:cubicBezTo>
                    <a:pt x="19950" y="9895"/>
                    <a:pt x="20729" y="15612"/>
                    <a:pt x="21507" y="21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801847" y="5633585"/>
              <a:ext cx="403484" cy="45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199" fill="norm" stroke="1" extrusionOk="0">
                  <a:moveTo>
                    <a:pt x="17651" y="1731"/>
                  </a:moveTo>
                  <a:cubicBezTo>
                    <a:pt x="17651" y="1235"/>
                    <a:pt x="17651" y="740"/>
                    <a:pt x="17317" y="393"/>
                  </a:cubicBezTo>
                  <a:cubicBezTo>
                    <a:pt x="16983" y="46"/>
                    <a:pt x="16315" y="-152"/>
                    <a:pt x="14756" y="145"/>
                  </a:cubicBezTo>
                  <a:cubicBezTo>
                    <a:pt x="13197" y="442"/>
                    <a:pt x="10748" y="1235"/>
                    <a:pt x="8354" y="2622"/>
                  </a:cubicBezTo>
                  <a:cubicBezTo>
                    <a:pt x="5960" y="4009"/>
                    <a:pt x="3622" y="5991"/>
                    <a:pt x="2119" y="8468"/>
                  </a:cubicBezTo>
                  <a:cubicBezTo>
                    <a:pt x="616" y="10945"/>
                    <a:pt x="-52" y="13918"/>
                    <a:pt x="4" y="16098"/>
                  </a:cubicBezTo>
                  <a:cubicBezTo>
                    <a:pt x="59" y="18277"/>
                    <a:pt x="839" y="19665"/>
                    <a:pt x="2175" y="20457"/>
                  </a:cubicBezTo>
                  <a:cubicBezTo>
                    <a:pt x="3511" y="21250"/>
                    <a:pt x="5404" y="21448"/>
                    <a:pt x="7964" y="20854"/>
                  </a:cubicBezTo>
                  <a:cubicBezTo>
                    <a:pt x="10525" y="20259"/>
                    <a:pt x="13754" y="18872"/>
                    <a:pt x="16204" y="17485"/>
                  </a:cubicBezTo>
                  <a:cubicBezTo>
                    <a:pt x="18653" y="16098"/>
                    <a:pt x="20323" y="14710"/>
                    <a:pt x="20936" y="12927"/>
                  </a:cubicBezTo>
                  <a:cubicBezTo>
                    <a:pt x="21548" y="11143"/>
                    <a:pt x="21103" y="8964"/>
                    <a:pt x="20379" y="7230"/>
                  </a:cubicBezTo>
                  <a:cubicBezTo>
                    <a:pt x="19655" y="5496"/>
                    <a:pt x="18653" y="4208"/>
                    <a:pt x="17540" y="3712"/>
                  </a:cubicBezTo>
                  <a:cubicBezTo>
                    <a:pt x="16426" y="3217"/>
                    <a:pt x="15202" y="3514"/>
                    <a:pt x="14200" y="3910"/>
                  </a:cubicBezTo>
                  <a:cubicBezTo>
                    <a:pt x="13197" y="4307"/>
                    <a:pt x="12418" y="4802"/>
                    <a:pt x="11639" y="5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6680200" y="6115703"/>
              <a:ext cx="133350" cy="41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1595"/>
                  </a:moveTo>
                  <a:cubicBezTo>
                    <a:pt x="21600" y="943"/>
                    <a:pt x="21600" y="292"/>
                    <a:pt x="20571" y="75"/>
                  </a:cubicBezTo>
                  <a:cubicBezTo>
                    <a:pt x="19543" y="-142"/>
                    <a:pt x="17486" y="75"/>
                    <a:pt x="15257" y="1215"/>
                  </a:cubicBezTo>
                  <a:cubicBezTo>
                    <a:pt x="13029" y="2354"/>
                    <a:pt x="10629" y="4417"/>
                    <a:pt x="8571" y="7076"/>
                  </a:cubicBezTo>
                  <a:cubicBezTo>
                    <a:pt x="6514" y="9735"/>
                    <a:pt x="4800" y="12992"/>
                    <a:pt x="4114" y="15271"/>
                  </a:cubicBezTo>
                  <a:cubicBezTo>
                    <a:pt x="3429" y="17550"/>
                    <a:pt x="3771" y="18853"/>
                    <a:pt x="3600" y="19776"/>
                  </a:cubicBezTo>
                  <a:cubicBezTo>
                    <a:pt x="3429" y="20698"/>
                    <a:pt x="2743" y="21241"/>
                    <a:pt x="2057" y="21349"/>
                  </a:cubicBezTo>
                  <a:cubicBezTo>
                    <a:pt x="1371" y="21458"/>
                    <a:pt x="686" y="21132"/>
                    <a:pt x="0" y="208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597649" y="6483350"/>
              <a:ext cx="15069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0" y="0"/>
                  </a:moveTo>
                  <a:cubicBezTo>
                    <a:pt x="4500" y="1516"/>
                    <a:pt x="9000" y="3032"/>
                    <a:pt x="12300" y="3789"/>
                  </a:cubicBezTo>
                  <a:cubicBezTo>
                    <a:pt x="15600" y="4547"/>
                    <a:pt x="17700" y="4547"/>
                    <a:pt x="19200" y="3789"/>
                  </a:cubicBezTo>
                  <a:cubicBezTo>
                    <a:pt x="20700" y="3032"/>
                    <a:pt x="21600" y="1516"/>
                    <a:pt x="21300" y="1137"/>
                  </a:cubicBezTo>
                  <a:cubicBezTo>
                    <a:pt x="21000" y="758"/>
                    <a:pt x="19500" y="1516"/>
                    <a:pt x="16650" y="5116"/>
                  </a:cubicBezTo>
                  <a:cubicBezTo>
                    <a:pt x="13800" y="8716"/>
                    <a:pt x="9600" y="15158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6294333" y="6699824"/>
              <a:ext cx="369728" cy="21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838" fill="norm" stroke="1" extrusionOk="0">
                  <a:moveTo>
                    <a:pt x="9855" y="5606"/>
                  </a:moveTo>
                  <a:cubicBezTo>
                    <a:pt x="8873" y="3718"/>
                    <a:pt x="7891" y="1831"/>
                    <a:pt x="7094" y="782"/>
                  </a:cubicBezTo>
                  <a:cubicBezTo>
                    <a:pt x="6296" y="-266"/>
                    <a:pt x="5682" y="-476"/>
                    <a:pt x="4516" y="1516"/>
                  </a:cubicBezTo>
                  <a:cubicBezTo>
                    <a:pt x="3350" y="3508"/>
                    <a:pt x="1632" y="7703"/>
                    <a:pt x="773" y="10324"/>
                  </a:cubicBezTo>
                  <a:cubicBezTo>
                    <a:pt x="-86" y="12945"/>
                    <a:pt x="-86" y="13994"/>
                    <a:pt x="98" y="14938"/>
                  </a:cubicBezTo>
                  <a:cubicBezTo>
                    <a:pt x="282" y="15881"/>
                    <a:pt x="650" y="16720"/>
                    <a:pt x="1141" y="16930"/>
                  </a:cubicBezTo>
                  <a:cubicBezTo>
                    <a:pt x="1632" y="17140"/>
                    <a:pt x="2246" y="16720"/>
                    <a:pt x="3044" y="15567"/>
                  </a:cubicBezTo>
                  <a:cubicBezTo>
                    <a:pt x="3841" y="14413"/>
                    <a:pt x="4823" y="12526"/>
                    <a:pt x="5498" y="10743"/>
                  </a:cubicBezTo>
                  <a:cubicBezTo>
                    <a:pt x="6173" y="8961"/>
                    <a:pt x="6541" y="7283"/>
                    <a:pt x="6664" y="6969"/>
                  </a:cubicBezTo>
                  <a:cubicBezTo>
                    <a:pt x="6787" y="6654"/>
                    <a:pt x="6664" y="7703"/>
                    <a:pt x="6664" y="9066"/>
                  </a:cubicBezTo>
                  <a:cubicBezTo>
                    <a:pt x="6664" y="10429"/>
                    <a:pt x="6787" y="12107"/>
                    <a:pt x="7094" y="13365"/>
                  </a:cubicBezTo>
                  <a:cubicBezTo>
                    <a:pt x="7400" y="14623"/>
                    <a:pt x="7891" y="15462"/>
                    <a:pt x="8934" y="14833"/>
                  </a:cubicBezTo>
                  <a:cubicBezTo>
                    <a:pt x="9978" y="14204"/>
                    <a:pt x="11573" y="12107"/>
                    <a:pt x="12494" y="10009"/>
                  </a:cubicBezTo>
                  <a:cubicBezTo>
                    <a:pt x="13414" y="7912"/>
                    <a:pt x="13659" y="5815"/>
                    <a:pt x="13721" y="4242"/>
                  </a:cubicBezTo>
                  <a:cubicBezTo>
                    <a:pt x="13782" y="2670"/>
                    <a:pt x="13659" y="1621"/>
                    <a:pt x="13659" y="1621"/>
                  </a:cubicBezTo>
                  <a:cubicBezTo>
                    <a:pt x="13659" y="1621"/>
                    <a:pt x="13782" y="2670"/>
                    <a:pt x="14089" y="4347"/>
                  </a:cubicBezTo>
                  <a:cubicBezTo>
                    <a:pt x="14396" y="6025"/>
                    <a:pt x="14887" y="8332"/>
                    <a:pt x="15132" y="10114"/>
                  </a:cubicBezTo>
                  <a:cubicBezTo>
                    <a:pt x="15378" y="11897"/>
                    <a:pt x="15378" y="13155"/>
                    <a:pt x="15071" y="14413"/>
                  </a:cubicBezTo>
                  <a:cubicBezTo>
                    <a:pt x="14764" y="15672"/>
                    <a:pt x="14150" y="16930"/>
                    <a:pt x="13905" y="17035"/>
                  </a:cubicBezTo>
                  <a:cubicBezTo>
                    <a:pt x="13659" y="17140"/>
                    <a:pt x="13782" y="16091"/>
                    <a:pt x="14641" y="14623"/>
                  </a:cubicBezTo>
                  <a:cubicBezTo>
                    <a:pt x="15500" y="13155"/>
                    <a:pt x="17096" y="11268"/>
                    <a:pt x="18139" y="9905"/>
                  </a:cubicBezTo>
                  <a:cubicBezTo>
                    <a:pt x="19182" y="8541"/>
                    <a:pt x="19673" y="7703"/>
                    <a:pt x="20164" y="6549"/>
                  </a:cubicBezTo>
                  <a:cubicBezTo>
                    <a:pt x="20655" y="5396"/>
                    <a:pt x="21146" y="3928"/>
                    <a:pt x="21084" y="3194"/>
                  </a:cubicBezTo>
                  <a:cubicBezTo>
                    <a:pt x="21023" y="2460"/>
                    <a:pt x="20409" y="2460"/>
                    <a:pt x="19796" y="2565"/>
                  </a:cubicBezTo>
                  <a:cubicBezTo>
                    <a:pt x="19182" y="2670"/>
                    <a:pt x="18569" y="2879"/>
                    <a:pt x="18323" y="3508"/>
                  </a:cubicBezTo>
                  <a:cubicBezTo>
                    <a:pt x="18078" y="4138"/>
                    <a:pt x="18200" y="5186"/>
                    <a:pt x="18630" y="6549"/>
                  </a:cubicBezTo>
                  <a:cubicBezTo>
                    <a:pt x="19059" y="7912"/>
                    <a:pt x="19796" y="9590"/>
                    <a:pt x="20348" y="11477"/>
                  </a:cubicBezTo>
                  <a:cubicBezTo>
                    <a:pt x="20900" y="13365"/>
                    <a:pt x="21269" y="15462"/>
                    <a:pt x="21391" y="17035"/>
                  </a:cubicBezTo>
                  <a:cubicBezTo>
                    <a:pt x="21514" y="18607"/>
                    <a:pt x="21391" y="19656"/>
                    <a:pt x="21023" y="20285"/>
                  </a:cubicBezTo>
                  <a:cubicBezTo>
                    <a:pt x="20655" y="20914"/>
                    <a:pt x="20041" y="21124"/>
                    <a:pt x="19550" y="20285"/>
                  </a:cubicBezTo>
                  <a:cubicBezTo>
                    <a:pt x="19059" y="19446"/>
                    <a:pt x="18691" y="17559"/>
                    <a:pt x="18323" y="156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692899" y="6582523"/>
              <a:ext cx="583290" cy="29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70" fill="norm" stroke="1" extrusionOk="0">
                  <a:moveTo>
                    <a:pt x="0" y="12495"/>
                  </a:moveTo>
                  <a:cubicBezTo>
                    <a:pt x="235" y="11887"/>
                    <a:pt x="470" y="11278"/>
                    <a:pt x="626" y="11355"/>
                  </a:cubicBezTo>
                  <a:cubicBezTo>
                    <a:pt x="783" y="11431"/>
                    <a:pt x="861" y="12191"/>
                    <a:pt x="861" y="13484"/>
                  </a:cubicBezTo>
                  <a:cubicBezTo>
                    <a:pt x="861" y="14777"/>
                    <a:pt x="783" y="16602"/>
                    <a:pt x="783" y="17895"/>
                  </a:cubicBezTo>
                  <a:cubicBezTo>
                    <a:pt x="783" y="19188"/>
                    <a:pt x="861" y="19949"/>
                    <a:pt x="1057" y="20101"/>
                  </a:cubicBezTo>
                  <a:cubicBezTo>
                    <a:pt x="1252" y="20253"/>
                    <a:pt x="1565" y="19797"/>
                    <a:pt x="1878" y="18808"/>
                  </a:cubicBezTo>
                  <a:cubicBezTo>
                    <a:pt x="2191" y="17819"/>
                    <a:pt x="2504" y="16298"/>
                    <a:pt x="2700" y="15157"/>
                  </a:cubicBezTo>
                  <a:cubicBezTo>
                    <a:pt x="2896" y="14016"/>
                    <a:pt x="2974" y="13256"/>
                    <a:pt x="2974" y="13256"/>
                  </a:cubicBezTo>
                  <a:cubicBezTo>
                    <a:pt x="2974" y="13256"/>
                    <a:pt x="2896" y="14016"/>
                    <a:pt x="2896" y="15081"/>
                  </a:cubicBezTo>
                  <a:cubicBezTo>
                    <a:pt x="2896" y="16146"/>
                    <a:pt x="2974" y="17515"/>
                    <a:pt x="3130" y="18504"/>
                  </a:cubicBezTo>
                  <a:cubicBezTo>
                    <a:pt x="3287" y="19493"/>
                    <a:pt x="3522" y="20101"/>
                    <a:pt x="3796" y="20177"/>
                  </a:cubicBezTo>
                  <a:cubicBezTo>
                    <a:pt x="4070" y="20253"/>
                    <a:pt x="4383" y="19797"/>
                    <a:pt x="4657" y="18732"/>
                  </a:cubicBezTo>
                  <a:cubicBezTo>
                    <a:pt x="4930" y="17667"/>
                    <a:pt x="5165" y="15994"/>
                    <a:pt x="5322" y="14777"/>
                  </a:cubicBezTo>
                  <a:cubicBezTo>
                    <a:pt x="5478" y="13560"/>
                    <a:pt x="5557" y="12800"/>
                    <a:pt x="5713" y="12724"/>
                  </a:cubicBezTo>
                  <a:cubicBezTo>
                    <a:pt x="5870" y="12647"/>
                    <a:pt x="6104" y="13256"/>
                    <a:pt x="6222" y="14169"/>
                  </a:cubicBezTo>
                  <a:cubicBezTo>
                    <a:pt x="6339" y="15081"/>
                    <a:pt x="6339" y="16298"/>
                    <a:pt x="6222" y="17287"/>
                  </a:cubicBezTo>
                  <a:cubicBezTo>
                    <a:pt x="6104" y="18276"/>
                    <a:pt x="5870" y="19036"/>
                    <a:pt x="5830" y="19036"/>
                  </a:cubicBezTo>
                  <a:cubicBezTo>
                    <a:pt x="5791" y="19036"/>
                    <a:pt x="5948" y="18276"/>
                    <a:pt x="6222" y="17135"/>
                  </a:cubicBezTo>
                  <a:cubicBezTo>
                    <a:pt x="6496" y="15994"/>
                    <a:pt x="6887" y="14473"/>
                    <a:pt x="7239" y="13484"/>
                  </a:cubicBezTo>
                  <a:cubicBezTo>
                    <a:pt x="7591" y="12495"/>
                    <a:pt x="7904" y="12039"/>
                    <a:pt x="8178" y="12191"/>
                  </a:cubicBezTo>
                  <a:cubicBezTo>
                    <a:pt x="8452" y="12343"/>
                    <a:pt x="8687" y="13104"/>
                    <a:pt x="8804" y="13940"/>
                  </a:cubicBezTo>
                  <a:cubicBezTo>
                    <a:pt x="8922" y="14777"/>
                    <a:pt x="8922" y="15690"/>
                    <a:pt x="8804" y="16450"/>
                  </a:cubicBezTo>
                  <a:cubicBezTo>
                    <a:pt x="8687" y="17211"/>
                    <a:pt x="8452" y="17819"/>
                    <a:pt x="8335" y="17743"/>
                  </a:cubicBezTo>
                  <a:cubicBezTo>
                    <a:pt x="8217" y="17667"/>
                    <a:pt x="8217" y="16907"/>
                    <a:pt x="8335" y="16146"/>
                  </a:cubicBezTo>
                  <a:cubicBezTo>
                    <a:pt x="8452" y="15385"/>
                    <a:pt x="8687" y="14625"/>
                    <a:pt x="8961" y="14016"/>
                  </a:cubicBezTo>
                  <a:cubicBezTo>
                    <a:pt x="9235" y="13408"/>
                    <a:pt x="9548" y="12952"/>
                    <a:pt x="9861" y="13028"/>
                  </a:cubicBezTo>
                  <a:cubicBezTo>
                    <a:pt x="10174" y="13104"/>
                    <a:pt x="10487" y="13712"/>
                    <a:pt x="10643" y="14397"/>
                  </a:cubicBezTo>
                  <a:cubicBezTo>
                    <a:pt x="10800" y="15081"/>
                    <a:pt x="10800" y="15842"/>
                    <a:pt x="10917" y="16526"/>
                  </a:cubicBezTo>
                  <a:cubicBezTo>
                    <a:pt x="11035" y="17211"/>
                    <a:pt x="11270" y="17819"/>
                    <a:pt x="11661" y="18124"/>
                  </a:cubicBezTo>
                  <a:cubicBezTo>
                    <a:pt x="12052" y="18428"/>
                    <a:pt x="12600" y="18428"/>
                    <a:pt x="13030" y="18124"/>
                  </a:cubicBezTo>
                  <a:cubicBezTo>
                    <a:pt x="13461" y="17819"/>
                    <a:pt x="13774" y="17211"/>
                    <a:pt x="13970" y="16526"/>
                  </a:cubicBezTo>
                  <a:cubicBezTo>
                    <a:pt x="14165" y="15842"/>
                    <a:pt x="14243" y="15081"/>
                    <a:pt x="14165" y="14397"/>
                  </a:cubicBezTo>
                  <a:cubicBezTo>
                    <a:pt x="14087" y="13712"/>
                    <a:pt x="13852" y="13104"/>
                    <a:pt x="13539" y="13028"/>
                  </a:cubicBezTo>
                  <a:cubicBezTo>
                    <a:pt x="13226" y="12952"/>
                    <a:pt x="12835" y="13408"/>
                    <a:pt x="12561" y="14016"/>
                  </a:cubicBezTo>
                  <a:cubicBezTo>
                    <a:pt x="12287" y="14625"/>
                    <a:pt x="12130" y="15385"/>
                    <a:pt x="12091" y="16146"/>
                  </a:cubicBezTo>
                  <a:cubicBezTo>
                    <a:pt x="12052" y="16907"/>
                    <a:pt x="12130" y="17667"/>
                    <a:pt x="12326" y="18276"/>
                  </a:cubicBezTo>
                  <a:cubicBezTo>
                    <a:pt x="12522" y="18884"/>
                    <a:pt x="12835" y="19340"/>
                    <a:pt x="13383" y="19569"/>
                  </a:cubicBezTo>
                  <a:cubicBezTo>
                    <a:pt x="13930" y="19797"/>
                    <a:pt x="14713" y="19797"/>
                    <a:pt x="15496" y="19416"/>
                  </a:cubicBezTo>
                  <a:cubicBezTo>
                    <a:pt x="16278" y="19036"/>
                    <a:pt x="17061" y="18276"/>
                    <a:pt x="17648" y="17363"/>
                  </a:cubicBezTo>
                  <a:cubicBezTo>
                    <a:pt x="18235" y="16450"/>
                    <a:pt x="18626" y="15385"/>
                    <a:pt x="18626" y="14853"/>
                  </a:cubicBezTo>
                  <a:cubicBezTo>
                    <a:pt x="18626" y="14321"/>
                    <a:pt x="18235" y="14321"/>
                    <a:pt x="17883" y="14549"/>
                  </a:cubicBezTo>
                  <a:cubicBezTo>
                    <a:pt x="17530" y="14777"/>
                    <a:pt x="17217" y="15233"/>
                    <a:pt x="16943" y="15842"/>
                  </a:cubicBezTo>
                  <a:cubicBezTo>
                    <a:pt x="16670" y="16450"/>
                    <a:pt x="16435" y="17211"/>
                    <a:pt x="16278" y="17971"/>
                  </a:cubicBezTo>
                  <a:cubicBezTo>
                    <a:pt x="16122" y="18732"/>
                    <a:pt x="16043" y="19493"/>
                    <a:pt x="16122" y="20177"/>
                  </a:cubicBezTo>
                  <a:cubicBezTo>
                    <a:pt x="16200" y="20862"/>
                    <a:pt x="16435" y="21470"/>
                    <a:pt x="16826" y="21470"/>
                  </a:cubicBezTo>
                  <a:cubicBezTo>
                    <a:pt x="17217" y="21470"/>
                    <a:pt x="17765" y="20862"/>
                    <a:pt x="18470" y="18960"/>
                  </a:cubicBezTo>
                  <a:cubicBezTo>
                    <a:pt x="19174" y="17059"/>
                    <a:pt x="20035" y="13864"/>
                    <a:pt x="20583" y="10822"/>
                  </a:cubicBezTo>
                  <a:cubicBezTo>
                    <a:pt x="21130" y="7780"/>
                    <a:pt x="21365" y="4890"/>
                    <a:pt x="21483" y="2988"/>
                  </a:cubicBezTo>
                  <a:cubicBezTo>
                    <a:pt x="21600" y="1087"/>
                    <a:pt x="21600" y="174"/>
                    <a:pt x="21443" y="22"/>
                  </a:cubicBezTo>
                  <a:cubicBezTo>
                    <a:pt x="21287" y="-130"/>
                    <a:pt x="20974" y="478"/>
                    <a:pt x="20583" y="2456"/>
                  </a:cubicBezTo>
                  <a:cubicBezTo>
                    <a:pt x="20191" y="4433"/>
                    <a:pt x="19722" y="7780"/>
                    <a:pt x="19526" y="10594"/>
                  </a:cubicBezTo>
                  <a:cubicBezTo>
                    <a:pt x="19330" y="13408"/>
                    <a:pt x="19409" y="15690"/>
                    <a:pt x="19487" y="17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581385" y="6648450"/>
              <a:ext cx="89416" cy="30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437" fill="norm" stroke="1" extrusionOk="0">
                  <a:moveTo>
                    <a:pt x="14846" y="0"/>
                  </a:moveTo>
                  <a:cubicBezTo>
                    <a:pt x="9937" y="4702"/>
                    <a:pt x="5028" y="9404"/>
                    <a:pt x="2328" y="12637"/>
                  </a:cubicBezTo>
                  <a:cubicBezTo>
                    <a:pt x="-372" y="15869"/>
                    <a:pt x="-863" y="17633"/>
                    <a:pt x="1592" y="18955"/>
                  </a:cubicBezTo>
                  <a:cubicBezTo>
                    <a:pt x="4046" y="20278"/>
                    <a:pt x="9446" y="21159"/>
                    <a:pt x="13128" y="21380"/>
                  </a:cubicBezTo>
                  <a:cubicBezTo>
                    <a:pt x="16810" y="21600"/>
                    <a:pt x="18773" y="21159"/>
                    <a:pt x="19755" y="20498"/>
                  </a:cubicBezTo>
                  <a:cubicBezTo>
                    <a:pt x="20737" y="19837"/>
                    <a:pt x="20737" y="18955"/>
                    <a:pt x="20737" y="180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503583" y="6802966"/>
              <a:ext cx="243417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21600"/>
                  </a:moveTo>
                  <a:cubicBezTo>
                    <a:pt x="939" y="17673"/>
                    <a:pt x="0" y="13745"/>
                    <a:pt x="0" y="10800"/>
                  </a:cubicBezTo>
                  <a:cubicBezTo>
                    <a:pt x="0" y="7855"/>
                    <a:pt x="939" y="5891"/>
                    <a:pt x="4132" y="3927"/>
                  </a:cubicBezTo>
                  <a:cubicBezTo>
                    <a:pt x="7325" y="1964"/>
                    <a:pt x="12772" y="0"/>
                    <a:pt x="16059" y="0"/>
                  </a:cubicBezTo>
                  <a:cubicBezTo>
                    <a:pt x="19346" y="0"/>
                    <a:pt x="20473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682980" y="6807200"/>
              <a:ext cx="112704" cy="10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994" fill="norm" stroke="1" extrusionOk="0">
                  <a:moveTo>
                    <a:pt x="13298" y="0"/>
                  </a:moveTo>
                  <a:cubicBezTo>
                    <a:pt x="9298" y="2038"/>
                    <a:pt x="5298" y="4075"/>
                    <a:pt x="2898" y="6113"/>
                  </a:cubicBezTo>
                  <a:cubicBezTo>
                    <a:pt x="498" y="8151"/>
                    <a:pt x="-302" y="10189"/>
                    <a:pt x="98" y="12838"/>
                  </a:cubicBezTo>
                  <a:cubicBezTo>
                    <a:pt x="498" y="15487"/>
                    <a:pt x="2098" y="18747"/>
                    <a:pt x="5298" y="20174"/>
                  </a:cubicBezTo>
                  <a:cubicBezTo>
                    <a:pt x="8498" y="21600"/>
                    <a:pt x="13298" y="21192"/>
                    <a:pt x="16498" y="18747"/>
                  </a:cubicBezTo>
                  <a:cubicBezTo>
                    <a:pt x="19698" y="16302"/>
                    <a:pt x="21298" y="11819"/>
                    <a:pt x="21298" y="8558"/>
                  </a:cubicBezTo>
                  <a:cubicBezTo>
                    <a:pt x="21298" y="5298"/>
                    <a:pt x="19698" y="3260"/>
                    <a:pt x="17898" y="2242"/>
                  </a:cubicBezTo>
                  <a:cubicBezTo>
                    <a:pt x="16098" y="1223"/>
                    <a:pt x="14098" y="1223"/>
                    <a:pt x="12098" y="1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8052742" y="6635749"/>
              <a:ext cx="160038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32" fill="norm" stroke="1" extrusionOk="0">
                  <a:moveTo>
                    <a:pt x="14181" y="0"/>
                  </a:moveTo>
                  <a:cubicBezTo>
                    <a:pt x="12779" y="0"/>
                    <a:pt x="11376" y="0"/>
                    <a:pt x="9974" y="1605"/>
                  </a:cubicBezTo>
                  <a:cubicBezTo>
                    <a:pt x="8571" y="3211"/>
                    <a:pt x="7169" y="6422"/>
                    <a:pt x="5766" y="9778"/>
                  </a:cubicBezTo>
                  <a:cubicBezTo>
                    <a:pt x="4363" y="13135"/>
                    <a:pt x="2961" y="16638"/>
                    <a:pt x="1839" y="18754"/>
                  </a:cubicBezTo>
                  <a:cubicBezTo>
                    <a:pt x="717" y="20870"/>
                    <a:pt x="-125" y="21600"/>
                    <a:pt x="15" y="21527"/>
                  </a:cubicBezTo>
                  <a:cubicBezTo>
                    <a:pt x="156" y="21454"/>
                    <a:pt x="1278" y="20578"/>
                    <a:pt x="3802" y="19265"/>
                  </a:cubicBezTo>
                  <a:cubicBezTo>
                    <a:pt x="6327" y="17951"/>
                    <a:pt x="10254" y="16200"/>
                    <a:pt x="12919" y="15251"/>
                  </a:cubicBezTo>
                  <a:cubicBezTo>
                    <a:pt x="15584" y="14303"/>
                    <a:pt x="16987" y="14157"/>
                    <a:pt x="18249" y="14376"/>
                  </a:cubicBezTo>
                  <a:cubicBezTo>
                    <a:pt x="19511" y="14595"/>
                    <a:pt x="20633" y="15178"/>
                    <a:pt x="21054" y="15835"/>
                  </a:cubicBezTo>
                  <a:cubicBezTo>
                    <a:pt x="21475" y="16492"/>
                    <a:pt x="21194" y="17222"/>
                    <a:pt x="18249" y="17951"/>
                  </a:cubicBezTo>
                  <a:cubicBezTo>
                    <a:pt x="15304" y="18681"/>
                    <a:pt x="9693" y="19411"/>
                    <a:pt x="5906" y="19776"/>
                  </a:cubicBezTo>
                  <a:cubicBezTo>
                    <a:pt x="2119" y="20141"/>
                    <a:pt x="156" y="20141"/>
                    <a:pt x="156" y="19995"/>
                  </a:cubicBezTo>
                  <a:cubicBezTo>
                    <a:pt x="156" y="19849"/>
                    <a:pt x="2119" y="19557"/>
                    <a:pt x="4083" y="19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8197324" y="6849533"/>
              <a:ext cx="171976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1626" y="10462"/>
                  </a:moveTo>
                  <a:cubicBezTo>
                    <a:pt x="4489" y="10800"/>
                    <a:pt x="7351" y="11137"/>
                    <a:pt x="9173" y="10631"/>
                  </a:cubicBezTo>
                  <a:cubicBezTo>
                    <a:pt x="10995" y="10125"/>
                    <a:pt x="11775" y="8775"/>
                    <a:pt x="12296" y="7087"/>
                  </a:cubicBezTo>
                  <a:cubicBezTo>
                    <a:pt x="12816" y="5400"/>
                    <a:pt x="13077" y="3375"/>
                    <a:pt x="12556" y="2025"/>
                  </a:cubicBezTo>
                  <a:cubicBezTo>
                    <a:pt x="12036" y="675"/>
                    <a:pt x="10734" y="0"/>
                    <a:pt x="8783" y="0"/>
                  </a:cubicBezTo>
                  <a:cubicBezTo>
                    <a:pt x="6831" y="0"/>
                    <a:pt x="4228" y="675"/>
                    <a:pt x="2407" y="2531"/>
                  </a:cubicBezTo>
                  <a:cubicBezTo>
                    <a:pt x="585" y="4387"/>
                    <a:pt x="-456" y="7425"/>
                    <a:pt x="195" y="10125"/>
                  </a:cubicBezTo>
                  <a:cubicBezTo>
                    <a:pt x="845" y="12825"/>
                    <a:pt x="3187" y="15187"/>
                    <a:pt x="6961" y="17044"/>
                  </a:cubicBezTo>
                  <a:cubicBezTo>
                    <a:pt x="10734" y="18900"/>
                    <a:pt x="15939" y="20250"/>
                    <a:pt x="2114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956778" y="7267522"/>
              <a:ext cx="142523" cy="27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3" fill="norm" stroke="1" extrusionOk="0">
                  <a:moveTo>
                    <a:pt x="4235" y="2684"/>
                  </a:moveTo>
                  <a:cubicBezTo>
                    <a:pt x="4870" y="1385"/>
                    <a:pt x="5506" y="85"/>
                    <a:pt x="5823" y="4"/>
                  </a:cubicBezTo>
                  <a:cubicBezTo>
                    <a:pt x="6141" y="-77"/>
                    <a:pt x="6141" y="1060"/>
                    <a:pt x="5664" y="3983"/>
                  </a:cubicBezTo>
                  <a:cubicBezTo>
                    <a:pt x="5188" y="6906"/>
                    <a:pt x="4235" y="11616"/>
                    <a:pt x="3600" y="14458"/>
                  </a:cubicBezTo>
                  <a:cubicBezTo>
                    <a:pt x="2964" y="17300"/>
                    <a:pt x="2647" y="18275"/>
                    <a:pt x="2012" y="19087"/>
                  </a:cubicBezTo>
                  <a:cubicBezTo>
                    <a:pt x="1376" y="19899"/>
                    <a:pt x="423" y="20549"/>
                    <a:pt x="106" y="20386"/>
                  </a:cubicBezTo>
                  <a:cubicBezTo>
                    <a:pt x="-212" y="20224"/>
                    <a:pt x="106" y="19249"/>
                    <a:pt x="2170" y="17138"/>
                  </a:cubicBezTo>
                  <a:cubicBezTo>
                    <a:pt x="4235" y="15027"/>
                    <a:pt x="8047" y="11779"/>
                    <a:pt x="10588" y="9911"/>
                  </a:cubicBezTo>
                  <a:cubicBezTo>
                    <a:pt x="13129" y="8043"/>
                    <a:pt x="14400" y="7556"/>
                    <a:pt x="15670" y="7556"/>
                  </a:cubicBezTo>
                  <a:cubicBezTo>
                    <a:pt x="16941" y="7556"/>
                    <a:pt x="18212" y="8043"/>
                    <a:pt x="18847" y="8693"/>
                  </a:cubicBezTo>
                  <a:cubicBezTo>
                    <a:pt x="19482" y="9343"/>
                    <a:pt x="19482" y="10155"/>
                    <a:pt x="17735" y="11373"/>
                  </a:cubicBezTo>
                  <a:cubicBezTo>
                    <a:pt x="15988" y="12591"/>
                    <a:pt x="12494" y="14215"/>
                    <a:pt x="9635" y="15027"/>
                  </a:cubicBezTo>
                  <a:cubicBezTo>
                    <a:pt x="6776" y="15839"/>
                    <a:pt x="4553" y="15839"/>
                    <a:pt x="4235" y="16082"/>
                  </a:cubicBezTo>
                  <a:cubicBezTo>
                    <a:pt x="3917" y="16326"/>
                    <a:pt x="5506" y="16813"/>
                    <a:pt x="7888" y="17788"/>
                  </a:cubicBezTo>
                  <a:cubicBezTo>
                    <a:pt x="10270" y="18762"/>
                    <a:pt x="13447" y="20224"/>
                    <a:pt x="15829" y="20873"/>
                  </a:cubicBezTo>
                  <a:cubicBezTo>
                    <a:pt x="18212" y="21523"/>
                    <a:pt x="19800" y="21361"/>
                    <a:pt x="21388" y="211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157027" y="7404176"/>
              <a:ext cx="120074" cy="13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50" fill="norm" stroke="1" extrusionOk="0">
                  <a:moveTo>
                    <a:pt x="1034" y="4038"/>
                  </a:moveTo>
                  <a:cubicBezTo>
                    <a:pt x="1034" y="7413"/>
                    <a:pt x="1034" y="10788"/>
                    <a:pt x="844" y="13487"/>
                  </a:cubicBezTo>
                  <a:cubicBezTo>
                    <a:pt x="655" y="16188"/>
                    <a:pt x="276" y="18213"/>
                    <a:pt x="86" y="18213"/>
                  </a:cubicBezTo>
                  <a:cubicBezTo>
                    <a:pt x="-103" y="18213"/>
                    <a:pt x="-103" y="16188"/>
                    <a:pt x="1413" y="12981"/>
                  </a:cubicBezTo>
                  <a:cubicBezTo>
                    <a:pt x="2929" y="9775"/>
                    <a:pt x="5960" y="5388"/>
                    <a:pt x="8423" y="2856"/>
                  </a:cubicBezTo>
                  <a:cubicBezTo>
                    <a:pt x="10886" y="325"/>
                    <a:pt x="12781" y="-350"/>
                    <a:pt x="14108" y="156"/>
                  </a:cubicBezTo>
                  <a:cubicBezTo>
                    <a:pt x="15434" y="662"/>
                    <a:pt x="16192" y="2350"/>
                    <a:pt x="16571" y="4544"/>
                  </a:cubicBezTo>
                  <a:cubicBezTo>
                    <a:pt x="16950" y="6737"/>
                    <a:pt x="16950" y="9437"/>
                    <a:pt x="17708" y="12306"/>
                  </a:cubicBezTo>
                  <a:cubicBezTo>
                    <a:pt x="18465" y="15175"/>
                    <a:pt x="19981" y="18213"/>
                    <a:pt x="21497" y="21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302500" y="7447418"/>
              <a:ext cx="57695" cy="6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785" fill="norm" stroke="1" extrusionOk="0">
                  <a:moveTo>
                    <a:pt x="0" y="18586"/>
                  </a:moveTo>
                  <a:cubicBezTo>
                    <a:pt x="1543" y="14536"/>
                    <a:pt x="3086" y="10486"/>
                    <a:pt x="4243" y="6774"/>
                  </a:cubicBezTo>
                  <a:cubicBezTo>
                    <a:pt x="5400" y="3061"/>
                    <a:pt x="6171" y="-314"/>
                    <a:pt x="5786" y="24"/>
                  </a:cubicBezTo>
                  <a:cubicBezTo>
                    <a:pt x="5400" y="361"/>
                    <a:pt x="3857" y="4411"/>
                    <a:pt x="3086" y="8123"/>
                  </a:cubicBezTo>
                  <a:cubicBezTo>
                    <a:pt x="2314" y="11836"/>
                    <a:pt x="2314" y="15211"/>
                    <a:pt x="4243" y="17574"/>
                  </a:cubicBezTo>
                  <a:cubicBezTo>
                    <a:pt x="6171" y="19936"/>
                    <a:pt x="10029" y="21286"/>
                    <a:pt x="13500" y="20611"/>
                  </a:cubicBezTo>
                  <a:cubicBezTo>
                    <a:pt x="16971" y="19936"/>
                    <a:pt x="20057" y="17236"/>
                    <a:pt x="20829" y="13186"/>
                  </a:cubicBezTo>
                  <a:cubicBezTo>
                    <a:pt x="21600" y="9136"/>
                    <a:pt x="20057" y="3736"/>
                    <a:pt x="17357" y="1711"/>
                  </a:cubicBezTo>
                  <a:cubicBezTo>
                    <a:pt x="14657" y="-314"/>
                    <a:pt x="10800" y="1036"/>
                    <a:pt x="6943" y="2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426060" y="7404100"/>
              <a:ext cx="152978" cy="13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18" fill="norm" stroke="1" extrusionOk="0">
                  <a:moveTo>
                    <a:pt x="3977" y="1964"/>
                  </a:moveTo>
                  <a:cubicBezTo>
                    <a:pt x="2810" y="2945"/>
                    <a:pt x="1642" y="3927"/>
                    <a:pt x="913" y="6218"/>
                  </a:cubicBezTo>
                  <a:cubicBezTo>
                    <a:pt x="183" y="8509"/>
                    <a:pt x="-109" y="12109"/>
                    <a:pt x="37" y="14891"/>
                  </a:cubicBezTo>
                  <a:cubicBezTo>
                    <a:pt x="183" y="17673"/>
                    <a:pt x="767" y="19636"/>
                    <a:pt x="1788" y="20618"/>
                  </a:cubicBezTo>
                  <a:cubicBezTo>
                    <a:pt x="2810" y="21600"/>
                    <a:pt x="4269" y="21600"/>
                    <a:pt x="6021" y="20291"/>
                  </a:cubicBezTo>
                  <a:cubicBezTo>
                    <a:pt x="7772" y="18982"/>
                    <a:pt x="9815" y="16364"/>
                    <a:pt x="11567" y="15055"/>
                  </a:cubicBezTo>
                  <a:cubicBezTo>
                    <a:pt x="13318" y="13745"/>
                    <a:pt x="14777" y="13745"/>
                    <a:pt x="16529" y="12109"/>
                  </a:cubicBezTo>
                  <a:cubicBezTo>
                    <a:pt x="18280" y="10473"/>
                    <a:pt x="20323" y="7200"/>
                    <a:pt x="20907" y="4909"/>
                  </a:cubicBezTo>
                  <a:cubicBezTo>
                    <a:pt x="21491" y="2618"/>
                    <a:pt x="20615" y="1309"/>
                    <a:pt x="1974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612436" y="7405981"/>
              <a:ext cx="153614" cy="11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688" fill="norm" stroke="1" extrusionOk="0">
                  <a:moveTo>
                    <a:pt x="1945" y="6372"/>
                  </a:moveTo>
                  <a:cubicBezTo>
                    <a:pt x="1945" y="8607"/>
                    <a:pt x="1945" y="10841"/>
                    <a:pt x="1501" y="13635"/>
                  </a:cubicBezTo>
                  <a:cubicBezTo>
                    <a:pt x="1058" y="16428"/>
                    <a:pt x="170" y="19779"/>
                    <a:pt x="22" y="20524"/>
                  </a:cubicBezTo>
                  <a:cubicBezTo>
                    <a:pt x="-126" y="21269"/>
                    <a:pt x="466" y="19407"/>
                    <a:pt x="2389" y="16241"/>
                  </a:cubicBezTo>
                  <a:cubicBezTo>
                    <a:pt x="4312" y="13076"/>
                    <a:pt x="7567" y="8607"/>
                    <a:pt x="10082" y="5628"/>
                  </a:cubicBezTo>
                  <a:cubicBezTo>
                    <a:pt x="12597" y="2648"/>
                    <a:pt x="14373" y="1159"/>
                    <a:pt x="16000" y="414"/>
                  </a:cubicBezTo>
                  <a:cubicBezTo>
                    <a:pt x="17627" y="-331"/>
                    <a:pt x="19107" y="-331"/>
                    <a:pt x="19995" y="2648"/>
                  </a:cubicBezTo>
                  <a:cubicBezTo>
                    <a:pt x="20882" y="5628"/>
                    <a:pt x="21178" y="11586"/>
                    <a:pt x="21474" y="175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104900" y="4749542"/>
              <a:ext cx="425450" cy="38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21495"/>
                  </a:moveTo>
                  <a:cubicBezTo>
                    <a:pt x="1504" y="18631"/>
                    <a:pt x="3009" y="15767"/>
                    <a:pt x="4245" y="12783"/>
                  </a:cubicBezTo>
                  <a:cubicBezTo>
                    <a:pt x="5481" y="9800"/>
                    <a:pt x="6448" y="6697"/>
                    <a:pt x="7039" y="4788"/>
                  </a:cubicBezTo>
                  <a:cubicBezTo>
                    <a:pt x="7630" y="2878"/>
                    <a:pt x="7845" y="2162"/>
                    <a:pt x="8113" y="1446"/>
                  </a:cubicBezTo>
                  <a:cubicBezTo>
                    <a:pt x="8382" y="730"/>
                    <a:pt x="8704" y="14"/>
                    <a:pt x="8704" y="14"/>
                  </a:cubicBezTo>
                  <a:cubicBezTo>
                    <a:pt x="8704" y="14"/>
                    <a:pt x="8382" y="730"/>
                    <a:pt x="7952" y="2998"/>
                  </a:cubicBezTo>
                  <a:cubicBezTo>
                    <a:pt x="7522" y="5265"/>
                    <a:pt x="6985" y="9084"/>
                    <a:pt x="6716" y="11769"/>
                  </a:cubicBezTo>
                  <a:cubicBezTo>
                    <a:pt x="6448" y="14454"/>
                    <a:pt x="6448" y="16005"/>
                    <a:pt x="6448" y="17080"/>
                  </a:cubicBezTo>
                  <a:cubicBezTo>
                    <a:pt x="6448" y="18154"/>
                    <a:pt x="6448" y="18750"/>
                    <a:pt x="6931" y="18929"/>
                  </a:cubicBezTo>
                  <a:cubicBezTo>
                    <a:pt x="7415" y="19108"/>
                    <a:pt x="8382" y="18870"/>
                    <a:pt x="9672" y="17736"/>
                  </a:cubicBezTo>
                  <a:cubicBezTo>
                    <a:pt x="10961" y="16602"/>
                    <a:pt x="12573" y="14573"/>
                    <a:pt x="14024" y="11769"/>
                  </a:cubicBezTo>
                  <a:cubicBezTo>
                    <a:pt x="15475" y="8965"/>
                    <a:pt x="16764" y="5385"/>
                    <a:pt x="17463" y="3177"/>
                  </a:cubicBezTo>
                  <a:cubicBezTo>
                    <a:pt x="18161" y="969"/>
                    <a:pt x="18269" y="134"/>
                    <a:pt x="18215" y="14"/>
                  </a:cubicBezTo>
                  <a:cubicBezTo>
                    <a:pt x="18161" y="-105"/>
                    <a:pt x="17946" y="492"/>
                    <a:pt x="17785" y="2520"/>
                  </a:cubicBezTo>
                  <a:cubicBezTo>
                    <a:pt x="17624" y="4549"/>
                    <a:pt x="17516" y="8010"/>
                    <a:pt x="17463" y="10337"/>
                  </a:cubicBezTo>
                  <a:cubicBezTo>
                    <a:pt x="17409" y="12664"/>
                    <a:pt x="17409" y="13857"/>
                    <a:pt x="17516" y="14752"/>
                  </a:cubicBezTo>
                  <a:cubicBezTo>
                    <a:pt x="17624" y="15647"/>
                    <a:pt x="17839" y="16244"/>
                    <a:pt x="18537" y="16602"/>
                  </a:cubicBezTo>
                  <a:cubicBezTo>
                    <a:pt x="19236" y="16960"/>
                    <a:pt x="20418" y="17080"/>
                    <a:pt x="21600" y="17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545987" y="4953000"/>
              <a:ext cx="115332" cy="13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73" fill="norm" stroke="1" extrusionOk="0">
                  <a:moveTo>
                    <a:pt x="14507" y="0"/>
                  </a:moveTo>
                  <a:cubicBezTo>
                    <a:pt x="10264" y="3546"/>
                    <a:pt x="6021" y="7093"/>
                    <a:pt x="3514" y="9994"/>
                  </a:cubicBezTo>
                  <a:cubicBezTo>
                    <a:pt x="1007" y="12896"/>
                    <a:pt x="236" y="15152"/>
                    <a:pt x="43" y="17087"/>
                  </a:cubicBezTo>
                  <a:cubicBezTo>
                    <a:pt x="-150" y="19021"/>
                    <a:pt x="236" y="20633"/>
                    <a:pt x="2550" y="21116"/>
                  </a:cubicBezTo>
                  <a:cubicBezTo>
                    <a:pt x="4864" y="21600"/>
                    <a:pt x="9107" y="20955"/>
                    <a:pt x="12579" y="19343"/>
                  </a:cubicBezTo>
                  <a:cubicBezTo>
                    <a:pt x="16050" y="17731"/>
                    <a:pt x="18750" y="15152"/>
                    <a:pt x="20100" y="13057"/>
                  </a:cubicBezTo>
                  <a:cubicBezTo>
                    <a:pt x="21450" y="10961"/>
                    <a:pt x="21450" y="9349"/>
                    <a:pt x="19136" y="8060"/>
                  </a:cubicBezTo>
                  <a:cubicBezTo>
                    <a:pt x="16821" y="6770"/>
                    <a:pt x="12193" y="5803"/>
                    <a:pt x="8914" y="5481"/>
                  </a:cubicBezTo>
                  <a:cubicBezTo>
                    <a:pt x="5636" y="5158"/>
                    <a:pt x="3707" y="5481"/>
                    <a:pt x="1779" y="5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0" y="5397500"/>
              <a:ext cx="15430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8" y="20618"/>
                    <a:pt x="1896" y="19636"/>
                    <a:pt x="2963" y="18655"/>
                  </a:cubicBezTo>
                  <a:cubicBezTo>
                    <a:pt x="4030" y="17673"/>
                    <a:pt x="5215" y="16691"/>
                    <a:pt x="6415" y="15545"/>
                  </a:cubicBezTo>
                  <a:cubicBezTo>
                    <a:pt x="7615" y="14400"/>
                    <a:pt x="8830" y="13091"/>
                    <a:pt x="9941" y="11945"/>
                  </a:cubicBezTo>
                  <a:cubicBezTo>
                    <a:pt x="11052" y="10800"/>
                    <a:pt x="12059" y="9818"/>
                    <a:pt x="13185" y="8673"/>
                  </a:cubicBezTo>
                  <a:cubicBezTo>
                    <a:pt x="14311" y="7527"/>
                    <a:pt x="15556" y="6218"/>
                    <a:pt x="16696" y="4909"/>
                  </a:cubicBezTo>
                  <a:cubicBezTo>
                    <a:pt x="17837" y="3600"/>
                    <a:pt x="18874" y="2291"/>
                    <a:pt x="19674" y="1473"/>
                  </a:cubicBezTo>
                  <a:cubicBezTo>
                    <a:pt x="20474" y="655"/>
                    <a:pt x="21037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52712" y="5700229"/>
              <a:ext cx="132405" cy="27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083" fill="norm" stroke="1" extrusionOk="0">
                  <a:moveTo>
                    <a:pt x="19101" y="4026"/>
                  </a:moveTo>
                  <a:cubicBezTo>
                    <a:pt x="17138" y="2414"/>
                    <a:pt x="15174" y="802"/>
                    <a:pt x="12229" y="238"/>
                  </a:cubicBezTo>
                  <a:cubicBezTo>
                    <a:pt x="9283" y="-326"/>
                    <a:pt x="5356" y="158"/>
                    <a:pt x="2901" y="1205"/>
                  </a:cubicBezTo>
                  <a:cubicBezTo>
                    <a:pt x="447" y="2253"/>
                    <a:pt x="-535" y="3865"/>
                    <a:pt x="283" y="5316"/>
                  </a:cubicBezTo>
                  <a:cubicBezTo>
                    <a:pt x="1101" y="6767"/>
                    <a:pt x="3720" y="8056"/>
                    <a:pt x="7483" y="9668"/>
                  </a:cubicBezTo>
                  <a:cubicBezTo>
                    <a:pt x="11247" y="11280"/>
                    <a:pt x="16156" y="13214"/>
                    <a:pt x="18610" y="14665"/>
                  </a:cubicBezTo>
                  <a:cubicBezTo>
                    <a:pt x="21065" y="16116"/>
                    <a:pt x="21065" y="17083"/>
                    <a:pt x="18774" y="18131"/>
                  </a:cubicBezTo>
                  <a:cubicBezTo>
                    <a:pt x="16483" y="19178"/>
                    <a:pt x="11901" y="20307"/>
                    <a:pt x="8792" y="20790"/>
                  </a:cubicBezTo>
                  <a:cubicBezTo>
                    <a:pt x="5683" y="21274"/>
                    <a:pt x="4047" y="21113"/>
                    <a:pt x="3556" y="20629"/>
                  </a:cubicBezTo>
                  <a:cubicBezTo>
                    <a:pt x="3065" y="20146"/>
                    <a:pt x="3720" y="19340"/>
                    <a:pt x="6501" y="18050"/>
                  </a:cubicBezTo>
                  <a:cubicBezTo>
                    <a:pt x="9283" y="16761"/>
                    <a:pt x="14192" y="14987"/>
                    <a:pt x="19101" y="13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46894" y="5683250"/>
              <a:ext cx="151607" cy="42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51" fill="norm" stroke="1" extrusionOk="0">
                  <a:moveTo>
                    <a:pt x="21487" y="0"/>
                  </a:moveTo>
                  <a:cubicBezTo>
                    <a:pt x="19987" y="106"/>
                    <a:pt x="18487" y="213"/>
                    <a:pt x="16687" y="1543"/>
                  </a:cubicBezTo>
                  <a:cubicBezTo>
                    <a:pt x="14887" y="2873"/>
                    <a:pt x="12787" y="5427"/>
                    <a:pt x="10237" y="8406"/>
                  </a:cubicBezTo>
                  <a:cubicBezTo>
                    <a:pt x="7687" y="11385"/>
                    <a:pt x="4687" y="14790"/>
                    <a:pt x="2887" y="16865"/>
                  </a:cubicBezTo>
                  <a:cubicBezTo>
                    <a:pt x="1087" y="18940"/>
                    <a:pt x="487" y="19685"/>
                    <a:pt x="187" y="20323"/>
                  </a:cubicBezTo>
                  <a:cubicBezTo>
                    <a:pt x="-113" y="20962"/>
                    <a:pt x="-113" y="21494"/>
                    <a:pt x="637" y="21547"/>
                  </a:cubicBezTo>
                  <a:cubicBezTo>
                    <a:pt x="1387" y="21600"/>
                    <a:pt x="2887" y="21174"/>
                    <a:pt x="4087" y="20749"/>
                  </a:cubicBezTo>
                  <a:cubicBezTo>
                    <a:pt x="5287" y="20323"/>
                    <a:pt x="6187" y="19898"/>
                    <a:pt x="7087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11199" y="5661368"/>
              <a:ext cx="323851" cy="41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4694"/>
                  </a:moveTo>
                  <a:cubicBezTo>
                    <a:pt x="424" y="16678"/>
                    <a:pt x="847" y="18662"/>
                    <a:pt x="1271" y="19874"/>
                  </a:cubicBezTo>
                  <a:cubicBezTo>
                    <a:pt x="1694" y="21086"/>
                    <a:pt x="2118" y="21527"/>
                    <a:pt x="2400" y="21472"/>
                  </a:cubicBezTo>
                  <a:cubicBezTo>
                    <a:pt x="2682" y="21417"/>
                    <a:pt x="2824" y="20866"/>
                    <a:pt x="2682" y="19103"/>
                  </a:cubicBezTo>
                  <a:cubicBezTo>
                    <a:pt x="2541" y="17339"/>
                    <a:pt x="2118" y="14364"/>
                    <a:pt x="1694" y="12325"/>
                  </a:cubicBezTo>
                  <a:cubicBezTo>
                    <a:pt x="1271" y="10286"/>
                    <a:pt x="847" y="9184"/>
                    <a:pt x="565" y="8247"/>
                  </a:cubicBezTo>
                  <a:cubicBezTo>
                    <a:pt x="282" y="7311"/>
                    <a:pt x="141" y="6539"/>
                    <a:pt x="635" y="5823"/>
                  </a:cubicBezTo>
                  <a:cubicBezTo>
                    <a:pt x="1129" y="5107"/>
                    <a:pt x="2259" y="4445"/>
                    <a:pt x="5012" y="3509"/>
                  </a:cubicBezTo>
                  <a:cubicBezTo>
                    <a:pt x="7765" y="2572"/>
                    <a:pt x="12141" y="1360"/>
                    <a:pt x="14965" y="698"/>
                  </a:cubicBezTo>
                  <a:cubicBezTo>
                    <a:pt x="17788" y="37"/>
                    <a:pt x="19059" y="-73"/>
                    <a:pt x="19906" y="37"/>
                  </a:cubicBezTo>
                  <a:cubicBezTo>
                    <a:pt x="20753" y="147"/>
                    <a:pt x="21176" y="478"/>
                    <a:pt x="21600" y="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45771" y="5871323"/>
              <a:ext cx="188335" cy="19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16" fill="norm" stroke="1" extrusionOk="0">
                  <a:moveTo>
                    <a:pt x="2742" y="5144"/>
                  </a:moveTo>
                  <a:cubicBezTo>
                    <a:pt x="2502" y="8628"/>
                    <a:pt x="2262" y="12112"/>
                    <a:pt x="2142" y="14434"/>
                  </a:cubicBezTo>
                  <a:cubicBezTo>
                    <a:pt x="2022" y="16757"/>
                    <a:pt x="2022" y="17918"/>
                    <a:pt x="1662" y="19079"/>
                  </a:cubicBezTo>
                  <a:cubicBezTo>
                    <a:pt x="1302" y="20241"/>
                    <a:pt x="582" y="21402"/>
                    <a:pt x="222" y="21054"/>
                  </a:cubicBezTo>
                  <a:cubicBezTo>
                    <a:pt x="-138" y="20705"/>
                    <a:pt x="-138" y="18847"/>
                    <a:pt x="822" y="15363"/>
                  </a:cubicBezTo>
                  <a:cubicBezTo>
                    <a:pt x="1782" y="11879"/>
                    <a:pt x="3702" y="6770"/>
                    <a:pt x="5862" y="3750"/>
                  </a:cubicBezTo>
                  <a:cubicBezTo>
                    <a:pt x="8022" y="731"/>
                    <a:pt x="10422" y="-198"/>
                    <a:pt x="12822" y="34"/>
                  </a:cubicBezTo>
                  <a:cubicBezTo>
                    <a:pt x="15222" y="267"/>
                    <a:pt x="17622" y="1660"/>
                    <a:pt x="19182" y="4563"/>
                  </a:cubicBezTo>
                  <a:cubicBezTo>
                    <a:pt x="20742" y="7467"/>
                    <a:pt x="21462" y="11879"/>
                    <a:pt x="21342" y="14783"/>
                  </a:cubicBezTo>
                  <a:cubicBezTo>
                    <a:pt x="21222" y="17686"/>
                    <a:pt x="20262" y="19079"/>
                    <a:pt x="19302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057399" y="5473700"/>
              <a:ext cx="889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74635" y="6880967"/>
              <a:ext cx="238215" cy="30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92" fill="norm" stroke="1" extrusionOk="0">
                  <a:moveTo>
                    <a:pt x="16924" y="1945"/>
                  </a:moveTo>
                  <a:cubicBezTo>
                    <a:pt x="18262" y="1058"/>
                    <a:pt x="19600" y="170"/>
                    <a:pt x="19983" y="22"/>
                  </a:cubicBezTo>
                  <a:cubicBezTo>
                    <a:pt x="20365" y="-126"/>
                    <a:pt x="19792" y="466"/>
                    <a:pt x="17211" y="1945"/>
                  </a:cubicBezTo>
                  <a:cubicBezTo>
                    <a:pt x="14631" y="3425"/>
                    <a:pt x="10043" y="5792"/>
                    <a:pt x="7367" y="7197"/>
                  </a:cubicBezTo>
                  <a:cubicBezTo>
                    <a:pt x="4691" y="8603"/>
                    <a:pt x="3926" y="9047"/>
                    <a:pt x="3926" y="9490"/>
                  </a:cubicBezTo>
                  <a:cubicBezTo>
                    <a:pt x="3926" y="9934"/>
                    <a:pt x="4691" y="10378"/>
                    <a:pt x="6124" y="10526"/>
                  </a:cubicBezTo>
                  <a:cubicBezTo>
                    <a:pt x="7558" y="10674"/>
                    <a:pt x="9661" y="10526"/>
                    <a:pt x="11285" y="10452"/>
                  </a:cubicBezTo>
                  <a:cubicBezTo>
                    <a:pt x="12910" y="10378"/>
                    <a:pt x="14057" y="10378"/>
                    <a:pt x="14631" y="10748"/>
                  </a:cubicBezTo>
                  <a:cubicBezTo>
                    <a:pt x="15204" y="11118"/>
                    <a:pt x="15204" y="11858"/>
                    <a:pt x="13579" y="13041"/>
                  </a:cubicBezTo>
                  <a:cubicBezTo>
                    <a:pt x="11954" y="14225"/>
                    <a:pt x="8705" y="15852"/>
                    <a:pt x="6411" y="17036"/>
                  </a:cubicBezTo>
                  <a:cubicBezTo>
                    <a:pt x="4117" y="18219"/>
                    <a:pt x="2779" y="18959"/>
                    <a:pt x="1728" y="19625"/>
                  </a:cubicBezTo>
                  <a:cubicBezTo>
                    <a:pt x="677" y="20290"/>
                    <a:pt x="-88" y="20882"/>
                    <a:pt x="8" y="21178"/>
                  </a:cubicBezTo>
                  <a:cubicBezTo>
                    <a:pt x="103" y="21474"/>
                    <a:pt x="1059" y="21474"/>
                    <a:pt x="3831" y="21104"/>
                  </a:cubicBezTo>
                  <a:cubicBezTo>
                    <a:pt x="6602" y="20734"/>
                    <a:pt x="11190" y="19995"/>
                    <a:pt x="14439" y="19477"/>
                  </a:cubicBezTo>
                  <a:cubicBezTo>
                    <a:pt x="17689" y="18959"/>
                    <a:pt x="19600" y="18663"/>
                    <a:pt x="21512" y="18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369647" y="6844815"/>
              <a:ext cx="160703" cy="31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49" fill="norm" stroke="1" extrusionOk="0">
                  <a:moveTo>
                    <a:pt x="20456" y="1311"/>
                  </a:moveTo>
                  <a:cubicBezTo>
                    <a:pt x="19615" y="743"/>
                    <a:pt x="18773" y="174"/>
                    <a:pt x="17651" y="32"/>
                  </a:cubicBezTo>
                  <a:cubicBezTo>
                    <a:pt x="16529" y="-110"/>
                    <a:pt x="15127" y="174"/>
                    <a:pt x="12742" y="1666"/>
                  </a:cubicBezTo>
                  <a:cubicBezTo>
                    <a:pt x="10358" y="3158"/>
                    <a:pt x="6992" y="5858"/>
                    <a:pt x="4607" y="8914"/>
                  </a:cubicBezTo>
                  <a:cubicBezTo>
                    <a:pt x="2223" y="11969"/>
                    <a:pt x="820" y="15379"/>
                    <a:pt x="259" y="17440"/>
                  </a:cubicBezTo>
                  <a:cubicBezTo>
                    <a:pt x="-302" y="19501"/>
                    <a:pt x="-21" y="20211"/>
                    <a:pt x="1802" y="20708"/>
                  </a:cubicBezTo>
                  <a:cubicBezTo>
                    <a:pt x="3625" y="21206"/>
                    <a:pt x="6992" y="21490"/>
                    <a:pt x="10498" y="21277"/>
                  </a:cubicBezTo>
                  <a:cubicBezTo>
                    <a:pt x="14004" y="21064"/>
                    <a:pt x="17651" y="20353"/>
                    <a:pt x="21298" y="19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568449" y="6902450"/>
              <a:ext cx="196851" cy="2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3484" y="6023"/>
                    <a:pt x="6968" y="12046"/>
                    <a:pt x="9523" y="15577"/>
                  </a:cubicBezTo>
                  <a:cubicBezTo>
                    <a:pt x="12077" y="19108"/>
                    <a:pt x="13703" y="20146"/>
                    <a:pt x="15213" y="20769"/>
                  </a:cubicBezTo>
                  <a:cubicBezTo>
                    <a:pt x="16723" y="21392"/>
                    <a:pt x="18116" y="21600"/>
                    <a:pt x="19161" y="21288"/>
                  </a:cubicBezTo>
                  <a:cubicBezTo>
                    <a:pt x="20206" y="20977"/>
                    <a:pt x="20903" y="20146"/>
                    <a:pt x="21600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593849" y="6870700"/>
              <a:ext cx="1143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13"/>
                    <a:pt x="12000" y="7826"/>
                    <a:pt x="8400" y="11426"/>
                  </a:cubicBezTo>
                  <a:cubicBezTo>
                    <a:pt x="4800" y="15026"/>
                    <a:pt x="2400" y="183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803400" y="705485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791708" y="6940005"/>
              <a:ext cx="52100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0694" fill="norm" stroke="1" extrusionOk="0">
                  <a:moveTo>
                    <a:pt x="7081" y="180"/>
                  </a:moveTo>
                  <a:cubicBezTo>
                    <a:pt x="4589" y="3664"/>
                    <a:pt x="2096" y="7148"/>
                    <a:pt x="850" y="10631"/>
                  </a:cubicBezTo>
                  <a:cubicBezTo>
                    <a:pt x="-396" y="14115"/>
                    <a:pt x="-396" y="17599"/>
                    <a:pt x="1681" y="19341"/>
                  </a:cubicBezTo>
                  <a:cubicBezTo>
                    <a:pt x="3758" y="21083"/>
                    <a:pt x="7912" y="21083"/>
                    <a:pt x="11235" y="19689"/>
                  </a:cubicBezTo>
                  <a:cubicBezTo>
                    <a:pt x="14558" y="18296"/>
                    <a:pt x="17050" y="15509"/>
                    <a:pt x="18712" y="12373"/>
                  </a:cubicBezTo>
                  <a:cubicBezTo>
                    <a:pt x="20373" y="9238"/>
                    <a:pt x="21204" y="5754"/>
                    <a:pt x="19542" y="3315"/>
                  </a:cubicBezTo>
                  <a:cubicBezTo>
                    <a:pt x="17881" y="877"/>
                    <a:pt x="13727" y="-517"/>
                    <a:pt x="11650" y="180"/>
                  </a:cubicBezTo>
                  <a:cubicBezTo>
                    <a:pt x="9573" y="877"/>
                    <a:pt x="9573" y="3664"/>
                    <a:pt x="9573" y="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2000250" y="697865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2260599" y="6875321"/>
              <a:ext cx="184151" cy="17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205"/>
                  </a:moveTo>
                  <a:cubicBezTo>
                    <a:pt x="1241" y="-46"/>
                    <a:pt x="2483" y="-297"/>
                    <a:pt x="3972" y="959"/>
                  </a:cubicBezTo>
                  <a:cubicBezTo>
                    <a:pt x="5462" y="2215"/>
                    <a:pt x="7200" y="4977"/>
                    <a:pt x="9062" y="8117"/>
                  </a:cubicBezTo>
                  <a:cubicBezTo>
                    <a:pt x="10924" y="11256"/>
                    <a:pt x="12910" y="14773"/>
                    <a:pt x="15021" y="17033"/>
                  </a:cubicBezTo>
                  <a:cubicBezTo>
                    <a:pt x="17131" y="19294"/>
                    <a:pt x="19366" y="20298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2305050" y="6864350"/>
              <a:ext cx="1397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4476"/>
                    <a:pt x="11782" y="8951"/>
                    <a:pt x="8182" y="12551"/>
                  </a:cubicBezTo>
                  <a:cubicBezTo>
                    <a:pt x="4582" y="16151"/>
                    <a:pt x="2291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2184400" y="6769100"/>
              <a:ext cx="292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91" y="7200"/>
                    <a:pt x="11583" y="14400"/>
                    <a:pt x="15183" y="18000"/>
                  </a:cubicBezTo>
                  <a:cubicBezTo>
                    <a:pt x="18783" y="21600"/>
                    <a:pt x="2019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514600" y="6743700"/>
              <a:ext cx="8842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600" fill="norm" stroke="1" extrusionOk="0">
                  <a:moveTo>
                    <a:pt x="7364" y="0"/>
                  </a:moveTo>
                  <a:cubicBezTo>
                    <a:pt x="12764" y="3671"/>
                    <a:pt x="18164" y="7341"/>
                    <a:pt x="19882" y="10447"/>
                  </a:cubicBezTo>
                  <a:cubicBezTo>
                    <a:pt x="21600" y="13553"/>
                    <a:pt x="19636" y="16094"/>
                    <a:pt x="15709" y="17859"/>
                  </a:cubicBezTo>
                  <a:cubicBezTo>
                    <a:pt x="11782" y="19624"/>
                    <a:pt x="5891" y="20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590800" y="6607762"/>
              <a:ext cx="133350" cy="12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3742"/>
                  </a:moveTo>
                  <a:cubicBezTo>
                    <a:pt x="1371" y="2644"/>
                    <a:pt x="2743" y="1546"/>
                    <a:pt x="4286" y="813"/>
                  </a:cubicBezTo>
                  <a:cubicBezTo>
                    <a:pt x="5829" y="81"/>
                    <a:pt x="7543" y="-285"/>
                    <a:pt x="8914" y="264"/>
                  </a:cubicBezTo>
                  <a:cubicBezTo>
                    <a:pt x="10286" y="813"/>
                    <a:pt x="11314" y="2278"/>
                    <a:pt x="11314" y="5023"/>
                  </a:cubicBezTo>
                  <a:cubicBezTo>
                    <a:pt x="11314" y="7769"/>
                    <a:pt x="10286" y="11796"/>
                    <a:pt x="9086" y="14359"/>
                  </a:cubicBezTo>
                  <a:cubicBezTo>
                    <a:pt x="7886" y="16922"/>
                    <a:pt x="6514" y="18020"/>
                    <a:pt x="6686" y="18752"/>
                  </a:cubicBezTo>
                  <a:cubicBezTo>
                    <a:pt x="6857" y="19484"/>
                    <a:pt x="8571" y="19851"/>
                    <a:pt x="11314" y="20217"/>
                  </a:cubicBezTo>
                  <a:cubicBezTo>
                    <a:pt x="14057" y="20583"/>
                    <a:pt x="17829" y="20949"/>
                    <a:pt x="216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6436045" y="4668148"/>
              <a:ext cx="1843778" cy="87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58" fill="norm" stroke="1" extrusionOk="0">
                  <a:moveTo>
                    <a:pt x="12741" y="2482"/>
                  </a:moveTo>
                  <a:cubicBezTo>
                    <a:pt x="12617" y="2013"/>
                    <a:pt x="12493" y="1543"/>
                    <a:pt x="12159" y="1126"/>
                  </a:cubicBezTo>
                  <a:cubicBezTo>
                    <a:pt x="11824" y="708"/>
                    <a:pt x="11279" y="343"/>
                    <a:pt x="10660" y="161"/>
                  </a:cubicBezTo>
                  <a:cubicBezTo>
                    <a:pt x="10041" y="-22"/>
                    <a:pt x="9347" y="-22"/>
                    <a:pt x="8604" y="30"/>
                  </a:cubicBezTo>
                  <a:cubicBezTo>
                    <a:pt x="7861" y="82"/>
                    <a:pt x="7068" y="187"/>
                    <a:pt x="6214" y="395"/>
                  </a:cubicBezTo>
                  <a:cubicBezTo>
                    <a:pt x="5359" y="604"/>
                    <a:pt x="4443" y="917"/>
                    <a:pt x="3712" y="1491"/>
                  </a:cubicBezTo>
                  <a:cubicBezTo>
                    <a:pt x="2981" y="2065"/>
                    <a:pt x="2436" y="2900"/>
                    <a:pt x="1966" y="4021"/>
                  </a:cubicBezTo>
                  <a:cubicBezTo>
                    <a:pt x="1495" y="5143"/>
                    <a:pt x="1099" y="6552"/>
                    <a:pt x="814" y="7778"/>
                  </a:cubicBezTo>
                  <a:cubicBezTo>
                    <a:pt x="529" y="9004"/>
                    <a:pt x="356" y="10048"/>
                    <a:pt x="232" y="11248"/>
                  </a:cubicBezTo>
                  <a:cubicBezTo>
                    <a:pt x="108" y="12448"/>
                    <a:pt x="34" y="13804"/>
                    <a:pt x="9" y="14613"/>
                  </a:cubicBezTo>
                  <a:cubicBezTo>
                    <a:pt x="-16" y="15421"/>
                    <a:pt x="9" y="15682"/>
                    <a:pt x="133" y="15969"/>
                  </a:cubicBezTo>
                  <a:cubicBezTo>
                    <a:pt x="256" y="16256"/>
                    <a:pt x="479" y="16569"/>
                    <a:pt x="1037" y="16987"/>
                  </a:cubicBezTo>
                  <a:cubicBezTo>
                    <a:pt x="1594" y="17404"/>
                    <a:pt x="2486" y="17926"/>
                    <a:pt x="3365" y="18317"/>
                  </a:cubicBezTo>
                  <a:cubicBezTo>
                    <a:pt x="4245" y="18708"/>
                    <a:pt x="5112" y="18969"/>
                    <a:pt x="5904" y="19204"/>
                  </a:cubicBezTo>
                  <a:cubicBezTo>
                    <a:pt x="6697" y="19439"/>
                    <a:pt x="7415" y="19648"/>
                    <a:pt x="8233" y="19882"/>
                  </a:cubicBezTo>
                  <a:cubicBezTo>
                    <a:pt x="9050" y="20117"/>
                    <a:pt x="9967" y="20378"/>
                    <a:pt x="10895" y="20613"/>
                  </a:cubicBezTo>
                  <a:cubicBezTo>
                    <a:pt x="11824" y="20848"/>
                    <a:pt x="12766" y="21056"/>
                    <a:pt x="13583" y="21213"/>
                  </a:cubicBezTo>
                  <a:cubicBezTo>
                    <a:pt x="14401" y="21369"/>
                    <a:pt x="15094" y="21474"/>
                    <a:pt x="15713" y="21526"/>
                  </a:cubicBezTo>
                  <a:cubicBezTo>
                    <a:pt x="16333" y="21578"/>
                    <a:pt x="16878" y="21578"/>
                    <a:pt x="17299" y="21448"/>
                  </a:cubicBezTo>
                  <a:cubicBezTo>
                    <a:pt x="17720" y="21317"/>
                    <a:pt x="18017" y="21056"/>
                    <a:pt x="18401" y="20326"/>
                  </a:cubicBezTo>
                  <a:cubicBezTo>
                    <a:pt x="18785" y="19595"/>
                    <a:pt x="19256" y="18395"/>
                    <a:pt x="19701" y="16987"/>
                  </a:cubicBezTo>
                  <a:cubicBezTo>
                    <a:pt x="20147" y="15578"/>
                    <a:pt x="20568" y="13961"/>
                    <a:pt x="20878" y="12343"/>
                  </a:cubicBezTo>
                  <a:cubicBezTo>
                    <a:pt x="21188" y="10726"/>
                    <a:pt x="21386" y="9108"/>
                    <a:pt x="21485" y="8169"/>
                  </a:cubicBezTo>
                  <a:cubicBezTo>
                    <a:pt x="21584" y="7230"/>
                    <a:pt x="21584" y="6969"/>
                    <a:pt x="21572" y="6630"/>
                  </a:cubicBezTo>
                  <a:cubicBezTo>
                    <a:pt x="21559" y="6291"/>
                    <a:pt x="21534" y="5874"/>
                    <a:pt x="21423" y="5769"/>
                  </a:cubicBezTo>
                  <a:cubicBezTo>
                    <a:pt x="21312" y="5665"/>
                    <a:pt x="21113" y="5874"/>
                    <a:pt x="20890" y="5926"/>
                  </a:cubicBezTo>
                  <a:cubicBezTo>
                    <a:pt x="20667" y="5978"/>
                    <a:pt x="20420" y="5874"/>
                    <a:pt x="19850" y="5482"/>
                  </a:cubicBezTo>
                  <a:cubicBezTo>
                    <a:pt x="19280" y="5091"/>
                    <a:pt x="18389" y="4413"/>
                    <a:pt x="17497" y="3865"/>
                  </a:cubicBezTo>
                  <a:cubicBezTo>
                    <a:pt x="16605" y="3317"/>
                    <a:pt x="15713" y="2900"/>
                    <a:pt x="14784" y="2561"/>
                  </a:cubicBezTo>
                  <a:cubicBezTo>
                    <a:pt x="13856" y="2221"/>
                    <a:pt x="12890" y="1961"/>
                    <a:pt x="11923" y="1726"/>
                  </a:cubicBezTo>
                  <a:cubicBezTo>
                    <a:pt x="10957" y="1491"/>
                    <a:pt x="9991" y="1282"/>
                    <a:pt x="9162" y="1178"/>
                  </a:cubicBezTo>
                  <a:cubicBezTo>
                    <a:pt x="8332" y="1074"/>
                    <a:pt x="7638" y="1074"/>
                    <a:pt x="6945" y="10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167795" y="5746750"/>
              <a:ext cx="153755" cy="60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67" fill="norm" stroke="1" extrusionOk="0">
                  <a:moveTo>
                    <a:pt x="21203" y="0"/>
                  </a:moveTo>
                  <a:cubicBezTo>
                    <a:pt x="18868" y="2541"/>
                    <a:pt x="16533" y="5082"/>
                    <a:pt x="14052" y="7474"/>
                  </a:cubicBezTo>
                  <a:cubicBezTo>
                    <a:pt x="11571" y="9866"/>
                    <a:pt x="8944" y="12108"/>
                    <a:pt x="6608" y="14051"/>
                  </a:cubicBezTo>
                  <a:cubicBezTo>
                    <a:pt x="4273" y="15994"/>
                    <a:pt x="2230" y="17639"/>
                    <a:pt x="1062" y="18872"/>
                  </a:cubicBezTo>
                  <a:cubicBezTo>
                    <a:pt x="-105" y="20105"/>
                    <a:pt x="-397" y="20927"/>
                    <a:pt x="625" y="21264"/>
                  </a:cubicBezTo>
                  <a:cubicBezTo>
                    <a:pt x="1646" y="21600"/>
                    <a:pt x="3981" y="21451"/>
                    <a:pt x="6317" y="2130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6972300" y="5785700"/>
              <a:ext cx="995223" cy="70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19" fill="norm" stroke="1" extrusionOk="0">
                  <a:moveTo>
                    <a:pt x="5503" y="2707"/>
                  </a:moveTo>
                  <a:cubicBezTo>
                    <a:pt x="5457" y="2251"/>
                    <a:pt x="5411" y="1796"/>
                    <a:pt x="5503" y="1503"/>
                  </a:cubicBezTo>
                  <a:cubicBezTo>
                    <a:pt x="5595" y="1210"/>
                    <a:pt x="5824" y="1080"/>
                    <a:pt x="6764" y="917"/>
                  </a:cubicBezTo>
                  <a:cubicBezTo>
                    <a:pt x="7704" y="755"/>
                    <a:pt x="9355" y="560"/>
                    <a:pt x="11167" y="462"/>
                  </a:cubicBezTo>
                  <a:cubicBezTo>
                    <a:pt x="12978" y="364"/>
                    <a:pt x="14950" y="364"/>
                    <a:pt x="16624" y="299"/>
                  </a:cubicBezTo>
                  <a:cubicBezTo>
                    <a:pt x="18298" y="234"/>
                    <a:pt x="19674" y="104"/>
                    <a:pt x="20476" y="39"/>
                  </a:cubicBezTo>
                  <a:cubicBezTo>
                    <a:pt x="21279" y="-26"/>
                    <a:pt x="21508" y="-26"/>
                    <a:pt x="21554" y="169"/>
                  </a:cubicBezTo>
                  <a:cubicBezTo>
                    <a:pt x="21600" y="364"/>
                    <a:pt x="21462" y="755"/>
                    <a:pt x="21050" y="1893"/>
                  </a:cubicBezTo>
                  <a:cubicBezTo>
                    <a:pt x="20637" y="3032"/>
                    <a:pt x="19949" y="4919"/>
                    <a:pt x="19353" y="6903"/>
                  </a:cubicBezTo>
                  <a:cubicBezTo>
                    <a:pt x="18757" y="8887"/>
                    <a:pt x="18252" y="10969"/>
                    <a:pt x="17931" y="13149"/>
                  </a:cubicBezTo>
                  <a:cubicBezTo>
                    <a:pt x="17610" y="15328"/>
                    <a:pt x="17473" y="17605"/>
                    <a:pt x="17404" y="18939"/>
                  </a:cubicBezTo>
                  <a:cubicBezTo>
                    <a:pt x="17335" y="20273"/>
                    <a:pt x="17335" y="20663"/>
                    <a:pt x="17220" y="20988"/>
                  </a:cubicBezTo>
                  <a:cubicBezTo>
                    <a:pt x="17106" y="21314"/>
                    <a:pt x="16876" y="21574"/>
                    <a:pt x="16028" y="21509"/>
                  </a:cubicBezTo>
                  <a:cubicBezTo>
                    <a:pt x="15180" y="21444"/>
                    <a:pt x="13712" y="21054"/>
                    <a:pt x="11992" y="20566"/>
                  </a:cubicBezTo>
                  <a:cubicBezTo>
                    <a:pt x="10273" y="20078"/>
                    <a:pt x="8301" y="19492"/>
                    <a:pt x="6512" y="19004"/>
                  </a:cubicBezTo>
                  <a:cubicBezTo>
                    <a:pt x="4724" y="18516"/>
                    <a:pt x="3118" y="18126"/>
                    <a:pt x="2064" y="17866"/>
                  </a:cubicBezTo>
                  <a:cubicBezTo>
                    <a:pt x="1009" y="17605"/>
                    <a:pt x="504" y="17475"/>
                    <a:pt x="0" y="1734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442468" y="5594350"/>
              <a:ext cx="799948" cy="639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6" fill="norm" stroke="1" extrusionOk="0">
                  <a:moveTo>
                    <a:pt x="17639" y="1497"/>
                  </a:moveTo>
                  <a:cubicBezTo>
                    <a:pt x="17696" y="998"/>
                    <a:pt x="17752" y="499"/>
                    <a:pt x="17610" y="250"/>
                  </a:cubicBezTo>
                  <a:cubicBezTo>
                    <a:pt x="17468" y="0"/>
                    <a:pt x="17127" y="0"/>
                    <a:pt x="15848" y="0"/>
                  </a:cubicBezTo>
                  <a:cubicBezTo>
                    <a:pt x="14569" y="0"/>
                    <a:pt x="12352" y="0"/>
                    <a:pt x="10420" y="321"/>
                  </a:cubicBezTo>
                  <a:cubicBezTo>
                    <a:pt x="8487" y="642"/>
                    <a:pt x="6839" y="1283"/>
                    <a:pt x="5503" y="2210"/>
                  </a:cubicBezTo>
                  <a:cubicBezTo>
                    <a:pt x="4167" y="3137"/>
                    <a:pt x="3144" y="4349"/>
                    <a:pt x="2263" y="5774"/>
                  </a:cubicBezTo>
                  <a:cubicBezTo>
                    <a:pt x="1382" y="7200"/>
                    <a:pt x="643" y="8840"/>
                    <a:pt x="273" y="10408"/>
                  </a:cubicBezTo>
                  <a:cubicBezTo>
                    <a:pt x="-96" y="11976"/>
                    <a:pt x="-96" y="13473"/>
                    <a:pt x="302" y="14828"/>
                  </a:cubicBezTo>
                  <a:cubicBezTo>
                    <a:pt x="700" y="16182"/>
                    <a:pt x="1496" y="17394"/>
                    <a:pt x="2604" y="18321"/>
                  </a:cubicBezTo>
                  <a:cubicBezTo>
                    <a:pt x="3712" y="19248"/>
                    <a:pt x="5133" y="19889"/>
                    <a:pt x="6668" y="20388"/>
                  </a:cubicBezTo>
                  <a:cubicBezTo>
                    <a:pt x="8203" y="20887"/>
                    <a:pt x="9851" y="21244"/>
                    <a:pt x="11329" y="21422"/>
                  </a:cubicBezTo>
                  <a:cubicBezTo>
                    <a:pt x="12807" y="21600"/>
                    <a:pt x="14115" y="21600"/>
                    <a:pt x="15479" y="21208"/>
                  </a:cubicBezTo>
                  <a:cubicBezTo>
                    <a:pt x="16843" y="20816"/>
                    <a:pt x="18264" y="20032"/>
                    <a:pt x="19259" y="18927"/>
                  </a:cubicBezTo>
                  <a:cubicBezTo>
                    <a:pt x="20253" y="17822"/>
                    <a:pt x="20822" y="16396"/>
                    <a:pt x="21135" y="14792"/>
                  </a:cubicBezTo>
                  <a:cubicBezTo>
                    <a:pt x="21447" y="13188"/>
                    <a:pt x="21504" y="11406"/>
                    <a:pt x="21476" y="9838"/>
                  </a:cubicBezTo>
                  <a:cubicBezTo>
                    <a:pt x="21447" y="8269"/>
                    <a:pt x="21333" y="6915"/>
                    <a:pt x="20964" y="5667"/>
                  </a:cubicBezTo>
                  <a:cubicBezTo>
                    <a:pt x="20595" y="4420"/>
                    <a:pt x="19969" y="3279"/>
                    <a:pt x="18975" y="2495"/>
                  </a:cubicBezTo>
                  <a:cubicBezTo>
                    <a:pt x="17980" y="1711"/>
                    <a:pt x="16616" y="1283"/>
                    <a:pt x="15251" y="855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08" name="Drawing"/>
          <p:cNvGrpSpPr/>
          <p:nvPr/>
        </p:nvGrpSpPr>
        <p:grpSpPr>
          <a:xfrm>
            <a:off x="589330" y="2048629"/>
            <a:ext cx="6956397" cy="7476372"/>
            <a:chOff x="0" y="0"/>
            <a:chExt cx="6956395" cy="7476370"/>
          </a:xfrm>
        </p:grpSpPr>
        <p:sp>
          <p:nvSpPr>
            <p:cNvPr id="529" name="Line"/>
            <p:cNvSpPr/>
            <p:nvPr/>
          </p:nvSpPr>
          <p:spPr>
            <a:xfrm>
              <a:off x="439369" y="231020"/>
              <a:ext cx="25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388"/>
                    <a:pt x="3600" y="8775"/>
                    <a:pt x="7200" y="12375"/>
                  </a:cubicBezTo>
                  <a:cubicBezTo>
                    <a:pt x="10800" y="15975"/>
                    <a:pt x="16200" y="18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98275" y="194802"/>
              <a:ext cx="257677" cy="42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83" fill="norm" stroke="1" extrusionOk="0">
                  <a:moveTo>
                    <a:pt x="245" y="5385"/>
                  </a:moveTo>
                  <a:cubicBezTo>
                    <a:pt x="72" y="3988"/>
                    <a:pt x="-101" y="2591"/>
                    <a:pt x="72" y="1677"/>
                  </a:cubicBezTo>
                  <a:cubicBezTo>
                    <a:pt x="245" y="764"/>
                    <a:pt x="763" y="334"/>
                    <a:pt x="2664" y="119"/>
                  </a:cubicBezTo>
                  <a:cubicBezTo>
                    <a:pt x="4565" y="-96"/>
                    <a:pt x="7848" y="-96"/>
                    <a:pt x="11217" y="764"/>
                  </a:cubicBezTo>
                  <a:cubicBezTo>
                    <a:pt x="14587" y="1623"/>
                    <a:pt x="18043" y="3343"/>
                    <a:pt x="19771" y="5492"/>
                  </a:cubicBezTo>
                  <a:cubicBezTo>
                    <a:pt x="21499" y="7641"/>
                    <a:pt x="21499" y="10220"/>
                    <a:pt x="19512" y="12907"/>
                  </a:cubicBezTo>
                  <a:cubicBezTo>
                    <a:pt x="17525" y="15594"/>
                    <a:pt x="13550" y="18388"/>
                    <a:pt x="11131" y="19838"/>
                  </a:cubicBezTo>
                  <a:cubicBezTo>
                    <a:pt x="8712" y="21289"/>
                    <a:pt x="7848" y="21397"/>
                    <a:pt x="6897" y="21450"/>
                  </a:cubicBezTo>
                  <a:cubicBezTo>
                    <a:pt x="5947" y="21504"/>
                    <a:pt x="4910" y="21504"/>
                    <a:pt x="4737" y="21343"/>
                  </a:cubicBezTo>
                  <a:cubicBezTo>
                    <a:pt x="4565" y="21182"/>
                    <a:pt x="5256" y="20859"/>
                    <a:pt x="5947" y="2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69569" y="42152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807669" y="50407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235235" y="129932"/>
              <a:ext cx="169335" cy="46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1436"/>
                  </a:moveTo>
                  <a:cubicBezTo>
                    <a:pt x="19170" y="852"/>
                    <a:pt x="16740" y="268"/>
                    <a:pt x="13905" y="74"/>
                  </a:cubicBezTo>
                  <a:cubicBezTo>
                    <a:pt x="11070" y="-121"/>
                    <a:pt x="7830" y="74"/>
                    <a:pt x="5535" y="609"/>
                  </a:cubicBezTo>
                  <a:cubicBezTo>
                    <a:pt x="3240" y="1144"/>
                    <a:pt x="1890" y="2020"/>
                    <a:pt x="1890" y="3236"/>
                  </a:cubicBezTo>
                  <a:cubicBezTo>
                    <a:pt x="1890" y="4452"/>
                    <a:pt x="3240" y="6009"/>
                    <a:pt x="4590" y="7517"/>
                  </a:cubicBezTo>
                  <a:cubicBezTo>
                    <a:pt x="5940" y="9025"/>
                    <a:pt x="7290" y="10484"/>
                    <a:pt x="7560" y="11457"/>
                  </a:cubicBezTo>
                  <a:cubicBezTo>
                    <a:pt x="7830" y="12430"/>
                    <a:pt x="7020" y="12917"/>
                    <a:pt x="5940" y="13257"/>
                  </a:cubicBezTo>
                  <a:cubicBezTo>
                    <a:pt x="4860" y="13598"/>
                    <a:pt x="3510" y="13793"/>
                    <a:pt x="2565" y="14425"/>
                  </a:cubicBezTo>
                  <a:cubicBezTo>
                    <a:pt x="1620" y="15057"/>
                    <a:pt x="1080" y="16128"/>
                    <a:pt x="675" y="17149"/>
                  </a:cubicBezTo>
                  <a:cubicBezTo>
                    <a:pt x="270" y="18171"/>
                    <a:pt x="0" y="19144"/>
                    <a:pt x="0" y="19874"/>
                  </a:cubicBezTo>
                  <a:cubicBezTo>
                    <a:pt x="0" y="20603"/>
                    <a:pt x="270" y="21090"/>
                    <a:pt x="2160" y="21284"/>
                  </a:cubicBezTo>
                  <a:cubicBezTo>
                    <a:pt x="4050" y="21479"/>
                    <a:pt x="7560" y="21382"/>
                    <a:pt x="11070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421341" y="250070"/>
              <a:ext cx="19277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947" y="0"/>
                  </a:moveTo>
                  <a:cubicBezTo>
                    <a:pt x="250" y="686"/>
                    <a:pt x="-447" y="1371"/>
                    <a:pt x="366" y="2914"/>
                  </a:cubicBezTo>
                  <a:cubicBezTo>
                    <a:pt x="1179" y="4457"/>
                    <a:pt x="3501" y="6857"/>
                    <a:pt x="6521" y="9943"/>
                  </a:cubicBezTo>
                  <a:cubicBezTo>
                    <a:pt x="9540" y="13029"/>
                    <a:pt x="13256" y="16800"/>
                    <a:pt x="15811" y="18857"/>
                  </a:cubicBezTo>
                  <a:cubicBezTo>
                    <a:pt x="18366" y="20914"/>
                    <a:pt x="19759" y="21257"/>
                    <a:pt x="21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441008" y="215055"/>
              <a:ext cx="185812" cy="3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45" fill="norm" stroke="1" extrusionOk="0">
                  <a:moveTo>
                    <a:pt x="21305" y="910"/>
                  </a:moveTo>
                  <a:cubicBezTo>
                    <a:pt x="20577" y="428"/>
                    <a:pt x="19849" y="-55"/>
                    <a:pt x="18999" y="5"/>
                  </a:cubicBezTo>
                  <a:cubicBezTo>
                    <a:pt x="18150" y="66"/>
                    <a:pt x="17179" y="669"/>
                    <a:pt x="15359" y="2479"/>
                  </a:cubicBezTo>
                  <a:cubicBezTo>
                    <a:pt x="13539" y="4289"/>
                    <a:pt x="10869" y="7306"/>
                    <a:pt x="8078" y="10021"/>
                  </a:cubicBezTo>
                  <a:cubicBezTo>
                    <a:pt x="5287" y="12736"/>
                    <a:pt x="2375" y="15149"/>
                    <a:pt x="1040" y="17020"/>
                  </a:cubicBezTo>
                  <a:cubicBezTo>
                    <a:pt x="-295" y="18890"/>
                    <a:pt x="-52" y="20218"/>
                    <a:pt x="19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664919" y="453270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823669" y="504070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172919" y="47232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611069" y="154820"/>
              <a:ext cx="2540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3600"/>
                    <a:pt x="9360" y="7200"/>
                    <a:pt x="12960" y="10800"/>
                  </a:cubicBezTo>
                  <a:cubicBezTo>
                    <a:pt x="16560" y="14400"/>
                    <a:pt x="1908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725369" y="123070"/>
              <a:ext cx="1968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1745"/>
                    <a:pt x="16026" y="3491"/>
                    <a:pt x="12658" y="6273"/>
                  </a:cubicBezTo>
                  <a:cubicBezTo>
                    <a:pt x="9290" y="9055"/>
                    <a:pt x="5342" y="12873"/>
                    <a:pt x="3135" y="15600"/>
                  </a:cubicBezTo>
                  <a:cubicBezTo>
                    <a:pt x="929" y="18327"/>
                    <a:pt x="465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004769" y="423242"/>
              <a:ext cx="133351" cy="11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6400"/>
                  </a:moveTo>
                  <a:cubicBezTo>
                    <a:pt x="0" y="10125"/>
                    <a:pt x="0" y="13849"/>
                    <a:pt x="0" y="16642"/>
                  </a:cubicBezTo>
                  <a:cubicBezTo>
                    <a:pt x="0" y="19435"/>
                    <a:pt x="0" y="21297"/>
                    <a:pt x="343" y="20925"/>
                  </a:cubicBezTo>
                  <a:cubicBezTo>
                    <a:pt x="686" y="20552"/>
                    <a:pt x="1371" y="17945"/>
                    <a:pt x="2571" y="14407"/>
                  </a:cubicBezTo>
                  <a:cubicBezTo>
                    <a:pt x="3771" y="10869"/>
                    <a:pt x="5486" y="6400"/>
                    <a:pt x="7029" y="3607"/>
                  </a:cubicBezTo>
                  <a:cubicBezTo>
                    <a:pt x="8571" y="814"/>
                    <a:pt x="9943" y="-303"/>
                    <a:pt x="12000" y="69"/>
                  </a:cubicBezTo>
                  <a:cubicBezTo>
                    <a:pt x="14057" y="442"/>
                    <a:pt x="16800" y="2304"/>
                    <a:pt x="18514" y="5842"/>
                  </a:cubicBezTo>
                  <a:cubicBezTo>
                    <a:pt x="20229" y="9380"/>
                    <a:pt x="20914" y="14594"/>
                    <a:pt x="21600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188919" y="77735"/>
              <a:ext cx="145108" cy="60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97" fill="norm" stroke="1" extrusionOk="0">
                  <a:moveTo>
                    <a:pt x="0" y="2028"/>
                  </a:moveTo>
                  <a:cubicBezTo>
                    <a:pt x="313" y="1436"/>
                    <a:pt x="626" y="845"/>
                    <a:pt x="2348" y="438"/>
                  </a:cubicBezTo>
                  <a:cubicBezTo>
                    <a:pt x="4070" y="31"/>
                    <a:pt x="7200" y="-191"/>
                    <a:pt x="10174" y="216"/>
                  </a:cubicBezTo>
                  <a:cubicBezTo>
                    <a:pt x="13148" y="623"/>
                    <a:pt x="15965" y="1658"/>
                    <a:pt x="16435" y="3027"/>
                  </a:cubicBezTo>
                  <a:cubicBezTo>
                    <a:pt x="16904" y="4395"/>
                    <a:pt x="15026" y="6097"/>
                    <a:pt x="13617" y="7502"/>
                  </a:cubicBezTo>
                  <a:cubicBezTo>
                    <a:pt x="12209" y="8908"/>
                    <a:pt x="11270" y="10017"/>
                    <a:pt x="12209" y="11127"/>
                  </a:cubicBezTo>
                  <a:cubicBezTo>
                    <a:pt x="13148" y="12236"/>
                    <a:pt x="15965" y="13346"/>
                    <a:pt x="18000" y="14862"/>
                  </a:cubicBezTo>
                  <a:cubicBezTo>
                    <a:pt x="20035" y="16379"/>
                    <a:pt x="21287" y="18302"/>
                    <a:pt x="21443" y="19412"/>
                  </a:cubicBezTo>
                  <a:cubicBezTo>
                    <a:pt x="21600" y="20521"/>
                    <a:pt x="20661" y="20817"/>
                    <a:pt x="19409" y="21039"/>
                  </a:cubicBezTo>
                  <a:cubicBezTo>
                    <a:pt x="18157" y="21261"/>
                    <a:pt x="16591" y="21409"/>
                    <a:pt x="15652" y="21187"/>
                  </a:cubicBezTo>
                  <a:cubicBezTo>
                    <a:pt x="14713" y="20965"/>
                    <a:pt x="14400" y="20373"/>
                    <a:pt x="14087" y="19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593240" y="364370"/>
              <a:ext cx="313230" cy="1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06" fill="norm" stroke="1" extrusionOk="0">
                  <a:moveTo>
                    <a:pt x="5796" y="19858"/>
                  </a:moveTo>
                  <a:cubicBezTo>
                    <a:pt x="5071" y="20206"/>
                    <a:pt x="4346" y="20555"/>
                    <a:pt x="3404" y="20903"/>
                  </a:cubicBezTo>
                  <a:cubicBezTo>
                    <a:pt x="2461" y="21252"/>
                    <a:pt x="1302" y="21600"/>
                    <a:pt x="649" y="20903"/>
                  </a:cubicBezTo>
                  <a:cubicBezTo>
                    <a:pt x="-3" y="20206"/>
                    <a:pt x="-148" y="18465"/>
                    <a:pt x="142" y="16026"/>
                  </a:cubicBezTo>
                  <a:cubicBezTo>
                    <a:pt x="432" y="13587"/>
                    <a:pt x="1157" y="10452"/>
                    <a:pt x="2896" y="9058"/>
                  </a:cubicBezTo>
                  <a:cubicBezTo>
                    <a:pt x="4636" y="7665"/>
                    <a:pt x="7390" y="8013"/>
                    <a:pt x="9565" y="8884"/>
                  </a:cubicBezTo>
                  <a:cubicBezTo>
                    <a:pt x="11739" y="9755"/>
                    <a:pt x="13334" y="11148"/>
                    <a:pt x="15073" y="10626"/>
                  </a:cubicBezTo>
                  <a:cubicBezTo>
                    <a:pt x="16813" y="10103"/>
                    <a:pt x="18698" y="7665"/>
                    <a:pt x="19785" y="5574"/>
                  </a:cubicBezTo>
                  <a:cubicBezTo>
                    <a:pt x="20872" y="3484"/>
                    <a:pt x="21162" y="1742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3690569" y="21832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3709619" y="14212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830269" y="21197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842969" y="11672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926892" y="-1"/>
              <a:ext cx="112317" cy="29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68" fill="norm" stroke="1" extrusionOk="0">
                  <a:moveTo>
                    <a:pt x="14141" y="12674"/>
                  </a:moveTo>
                  <a:cubicBezTo>
                    <a:pt x="12141" y="12519"/>
                    <a:pt x="10141" y="12365"/>
                    <a:pt x="7741" y="12982"/>
                  </a:cubicBezTo>
                  <a:cubicBezTo>
                    <a:pt x="5341" y="13599"/>
                    <a:pt x="2541" y="14988"/>
                    <a:pt x="1141" y="16377"/>
                  </a:cubicBezTo>
                  <a:cubicBezTo>
                    <a:pt x="-259" y="17765"/>
                    <a:pt x="-259" y="19154"/>
                    <a:pt x="541" y="20079"/>
                  </a:cubicBezTo>
                  <a:cubicBezTo>
                    <a:pt x="1341" y="21005"/>
                    <a:pt x="2941" y="21468"/>
                    <a:pt x="4541" y="21468"/>
                  </a:cubicBezTo>
                  <a:cubicBezTo>
                    <a:pt x="6141" y="21468"/>
                    <a:pt x="7741" y="21005"/>
                    <a:pt x="10541" y="18151"/>
                  </a:cubicBezTo>
                  <a:cubicBezTo>
                    <a:pt x="13341" y="15297"/>
                    <a:pt x="17341" y="10051"/>
                    <a:pt x="19341" y="6965"/>
                  </a:cubicBezTo>
                  <a:cubicBezTo>
                    <a:pt x="21341" y="3879"/>
                    <a:pt x="21341" y="2954"/>
                    <a:pt x="21141" y="2028"/>
                  </a:cubicBezTo>
                  <a:cubicBezTo>
                    <a:pt x="20941" y="1102"/>
                    <a:pt x="20541" y="177"/>
                    <a:pt x="19541" y="22"/>
                  </a:cubicBezTo>
                  <a:cubicBezTo>
                    <a:pt x="18541" y="-132"/>
                    <a:pt x="16941" y="485"/>
                    <a:pt x="15741" y="2954"/>
                  </a:cubicBezTo>
                  <a:cubicBezTo>
                    <a:pt x="14541" y="5422"/>
                    <a:pt x="13741" y="9742"/>
                    <a:pt x="14541" y="13137"/>
                  </a:cubicBezTo>
                  <a:cubicBezTo>
                    <a:pt x="15341" y="16531"/>
                    <a:pt x="17741" y="18999"/>
                    <a:pt x="2014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574795" y="1669521"/>
              <a:ext cx="248875" cy="45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40" fill="norm" stroke="1" extrusionOk="0">
                  <a:moveTo>
                    <a:pt x="1754" y="2528"/>
                  </a:moveTo>
                  <a:cubicBezTo>
                    <a:pt x="1387" y="2030"/>
                    <a:pt x="1021" y="1532"/>
                    <a:pt x="747" y="985"/>
                  </a:cubicBezTo>
                  <a:cubicBezTo>
                    <a:pt x="472" y="437"/>
                    <a:pt x="289" y="-160"/>
                    <a:pt x="289" y="39"/>
                  </a:cubicBezTo>
                  <a:cubicBezTo>
                    <a:pt x="289" y="238"/>
                    <a:pt x="472" y="1234"/>
                    <a:pt x="747" y="3224"/>
                  </a:cubicBezTo>
                  <a:cubicBezTo>
                    <a:pt x="1021" y="5215"/>
                    <a:pt x="1387" y="8201"/>
                    <a:pt x="1570" y="11237"/>
                  </a:cubicBezTo>
                  <a:cubicBezTo>
                    <a:pt x="1754" y="14273"/>
                    <a:pt x="1754" y="17359"/>
                    <a:pt x="1662" y="19151"/>
                  </a:cubicBezTo>
                  <a:cubicBezTo>
                    <a:pt x="1570" y="20942"/>
                    <a:pt x="1387" y="21440"/>
                    <a:pt x="1204" y="21440"/>
                  </a:cubicBezTo>
                  <a:cubicBezTo>
                    <a:pt x="1021" y="21440"/>
                    <a:pt x="838" y="20942"/>
                    <a:pt x="564" y="19698"/>
                  </a:cubicBezTo>
                  <a:cubicBezTo>
                    <a:pt x="289" y="18454"/>
                    <a:pt x="-77" y="16463"/>
                    <a:pt x="15" y="15219"/>
                  </a:cubicBezTo>
                  <a:cubicBezTo>
                    <a:pt x="106" y="13975"/>
                    <a:pt x="655" y="13477"/>
                    <a:pt x="1479" y="13228"/>
                  </a:cubicBezTo>
                  <a:cubicBezTo>
                    <a:pt x="2303" y="12979"/>
                    <a:pt x="3401" y="12979"/>
                    <a:pt x="4774" y="12780"/>
                  </a:cubicBezTo>
                  <a:cubicBezTo>
                    <a:pt x="6147" y="12581"/>
                    <a:pt x="7794" y="12183"/>
                    <a:pt x="9442" y="10988"/>
                  </a:cubicBezTo>
                  <a:cubicBezTo>
                    <a:pt x="11089" y="9794"/>
                    <a:pt x="12737" y="7803"/>
                    <a:pt x="13926" y="6310"/>
                  </a:cubicBezTo>
                  <a:cubicBezTo>
                    <a:pt x="15116" y="4817"/>
                    <a:pt x="15848" y="3822"/>
                    <a:pt x="16489" y="3125"/>
                  </a:cubicBezTo>
                  <a:cubicBezTo>
                    <a:pt x="17130" y="2428"/>
                    <a:pt x="17679" y="2030"/>
                    <a:pt x="17954" y="2080"/>
                  </a:cubicBezTo>
                  <a:cubicBezTo>
                    <a:pt x="18228" y="2129"/>
                    <a:pt x="18228" y="2627"/>
                    <a:pt x="18137" y="4568"/>
                  </a:cubicBezTo>
                  <a:cubicBezTo>
                    <a:pt x="18045" y="6509"/>
                    <a:pt x="17862" y="9893"/>
                    <a:pt x="18045" y="12681"/>
                  </a:cubicBezTo>
                  <a:cubicBezTo>
                    <a:pt x="18228" y="15468"/>
                    <a:pt x="18777" y="17658"/>
                    <a:pt x="19418" y="18952"/>
                  </a:cubicBezTo>
                  <a:cubicBezTo>
                    <a:pt x="20059" y="20246"/>
                    <a:pt x="20791" y="20644"/>
                    <a:pt x="21523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863747" y="1983620"/>
              <a:ext cx="82399" cy="13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0979" fill="norm" stroke="1" extrusionOk="0">
                  <a:moveTo>
                    <a:pt x="10571" y="0"/>
                  </a:moveTo>
                  <a:cubicBezTo>
                    <a:pt x="6884" y="3712"/>
                    <a:pt x="3196" y="7425"/>
                    <a:pt x="1352" y="10462"/>
                  </a:cubicBezTo>
                  <a:cubicBezTo>
                    <a:pt x="-492" y="13500"/>
                    <a:pt x="-492" y="15862"/>
                    <a:pt x="1615" y="17887"/>
                  </a:cubicBezTo>
                  <a:cubicBezTo>
                    <a:pt x="3723" y="19912"/>
                    <a:pt x="7937" y="21600"/>
                    <a:pt x="11625" y="20756"/>
                  </a:cubicBezTo>
                  <a:cubicBezTo>
                    <a:pt x="15313" y="19912"/>
                    <a:pt x="18474" y="16538"/>
                    <a:pt x="19791" y="14006"/>
                  </a:cubicBezTo>
                  <a:cubicBezTo>
                    <a:pt x="21108" y="11475"/>
                    <a:pt x="20581" y="9788"/>
                    <a:pt x="18474" y="8269"/>
                  </a:cubicBezTo>
                  <a:cubicBezTo>
                    <a:pt x="16367" y="6750"/>
                    <a:pt x="12679" y="5400"/>
                    <a:pt x="8991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071319" y="181852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103069" y="199632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318969" y="1706087"/>
              <a:ext cx="469901" cy="50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0" y="20983"/>
                    <a:pt x="0" y="20535"/>
                    <a:pt x="341" y="19863"/>
                  </a:cubicBezTo>
                  <a:cubicBezTo>
                    <a:pt x="681" y="19190"/>
                    <a:pt x="1362" y="18294"/>
                    <a:pt x="1995" y="16726"/>
                  </a:cubicBezTo>
                  <a:cubicBezTo>
                    <a:pt x="2627" y="15157"/>
                    <a:pt x="3211" y="12916"/>
                    <a:pt x="3746" y="10272"/>
                  </a:cubicBezTo>
                  <a:cubicBezTo>
                    <a:pt x="4281" y="7629"/>
                    <a:pt x="4768" y="4581"/>
                    <a:pt x="5108" y="2744"/>
                  </a:cubicBezTo>
                  <a:cubicBezTo>
                    <a:pt x="5449" y="907"/>
                    <a:pt x="5643" y="279"/>
                    <a:pt x="5741" y="324"/>
                  </a:cubicBezTo>
                  <a:cubicBezTo>
                    <a:pt x="5838" y="369"/>
                    <a:pt x="5838" y="1086"/>
                    <a:pt x="5984" y="2833"/>
                  </a:cubicBezTo>
                  <a:cubicBezTo>
                    <a:pt x="6130" y="4581"/>
                    <a:pt x="6422" y="7360"/>
                    <a:pt x="6714" y="9331"/>
                  </a:cubicBezTo>
                  <a:cubicBezTo>
                    <a:pt x="7005" y="11303"/>
                    <a:pt x="7297" y="12468"/>
                    <a:pt x="7686" y="13141"/>
                  </a:cubicBezTo>
                  <a:cubicBezTo>
                    <a:pt x="8076" y="13813"/>
                    <a:pt x="8562" y="13992"/>
                    <a:pt x="9049" y="13902"/>
                  </a:cubicBezTo>
                  <a:cubicBezTo>
                    <a:pt x="9535" y="13813"/>
                    <a:pt x="10022" y="13454"/>
                    <a:pt x="11043" y="12020"/>
                  </a:cubicBezTo>
                  <a:cubicBezTo>
                    <a:pt x="12065" y="10586"/>
                    <a:pt x="13622" y="8077"/>
                    <a:pt x="14546" y="6239"/>
                  </a:cubicBezTo>
                  <a:cubicBezTo>
                    <a:pt x="15470" y="4402"/>
                    <a:pt x="15762" y="3237"/>
                    <a:pt x="15957" y="2206"/>
                  </a:cubicBezTo>
                  <a:cubicBezTo>
                    <a:pt x="16151" y="1175"/>
                    <a:pt x="16249" y="279"/>
                    <a:pt x="16297" y="55"/>
                  </a:cubicBezTo>
                  <a:cubicBezTo>
                    <a:pt x="16346" y="-169"/>
                    <a:pt x="16346" y="279"/>
                    <a:pt x="16297" y="1534"/>
                  </a:cubicBezTo>
                  <a:cubicBezTo>
                    <a:pt x="16249" y="2789"/>
                    <a:pt x="16151" y="4850"/>
                    <a:pt x="16249" y="6463"/>
                  </a:cubicBezTo>
                  <a:cubicBezTo>
                    <a:pt x="16346" y="8077"/>
                    <a:pt x="16638" y="9242"/>
                    <a:pt x="16978" y="9959"/>
                  </a:cubicBezTo>
                  <a:cubicBezTo>
                    <a:pt x="17319" y="10676"/>
                    <a:pt x="17708" y="10945"/>
                    <a:pt x="18486" y="10765"/>
                  </a:cubicBezTo>
                  <a:cubicBezTo>
                    <a:pt x="19265" y="10586"/>
                    <a:pt x="20432" y="9959"/>
                    <a:pt x="21600" y="9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870289" y="1786770"/>
              <a:ext cx="17258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0"/>
                  </a:moveTo>
                  <a:cubicBezTo>
                    <a:pt x="1721" y="1800"/>
                    <a:pt x="140" y="3600"/>
                    <a:pt x="9" y="7200"/>
                  </a:cubicBezTo>
                  <a:cubicBezTo>
                    <a:pt x="-123" y="10800"/>
                    <a:pt x="1194" y="16200"/>
                    <a:pt x="5014" y="18900"/>
                  </a:cubicBezTo>
                  <a:cubicBezTo>
                    <a:pt x="8833" y="21600"/>
                    <a:pt x="15155" y="21600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890469" y="1926470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328619" y="1682856"/>
              <a:ext cx="419101" cy="34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1745" y="19637"/>
                    <a:pt x="3491" y="17793"/>
                    <a:pt x="4855" y="15027"/>
                  </a:cubicBezTo>
                  <a:cubicBezTo>
                    <a:pt x="6218" y="12261"/>
                    <a:pt x="7200" y="8574"/>
                    <a:pt x="7745" y="6335"/>
                  </a:cubicBezTo>
                  <a:cubicBezTo>
                    <a:pt x="8291" y="4096"/>
                    <a:pt x="8400" y="3305"/>
                    <a:pt x="8618" y="2318"/>
                  </a:cubicBezTo>
                  <a:cubicBezTo>
                    <a:pt x="8836" y="1330"/>
                    <a:pt x="9164" y="144"/>
                    <a:pt x="9327" y="13"/>
                  </a:cubicBezTo>
                  <a:cubicBezTo>
                    <a:pt x="9491" y="-119"/>
                    <a:pt x="9491" y="803"/>
                    <a:pt x="9382" y="2976"/>
                  </a:cubicBezTo>
                  <a:cubicBezTo>
                    <a:pt x="9273" y="5149"/>
                    <a:pt x="9055" y="8574"/>
                    <a:pt x="8945" y="10879"/>
                  </a:cubicBezTo>
                  <a:cubicBezTo>
                    <a:pt x="8836" y="13183"/>
                    <a:pt x="8836" y="14369"/>
                    <a:pt x="8891" y="15357"/>
                  </a:cubicBezTo>
                  <a:cubicBezTo>
                    <a:pt x="8945" y="16344"/>
                    <a:pt x="9055" y="17135"/>
                    <a:pt x="9382" y="17596"/>
                  </a:cubicBezTo>
                  <a:cubicBezTo>
                    <a:pt x="9709" y="18057"/>
                    <a:pt x="10255" y="18188"/>
                    <a:pt x="10909" y="17596"/>
                  </a:cubicBezTo>
                  <a:cubicBezTo>
                    <a:pt x="11564" y="17003"/>
                    <a:pt x="12327" y="15686"/>
                    <a:pt x="13527" y="12986"/>
                  </a:cubicBezTo>
                  <a:cubicBezTo>
                    <a:pt x="14727" y="10286"/>
                    <a:pt x="16364" y="6203"/>
                    <a:pt x="17291" y="3766"/>
                  </a:cubicBezTo>
                  <a:cubicBezTo>
                    <a:pt x="18218" y="1330"/>
                    <a:pt x="18436" y="540"/>
                    <a:pt x="18491" y="474"/>
                  </a:cubicBezTo>
                  <a:cubicBezTo>
                    <a:pt x="18545" y="408"/>
                    <a:pt x="18436" y="1066"/>
                    <a:pt x="18327" y="3371"/>
                  </a:cubicBezTo>
                  <a:cubicBezTo>
                    <a:pt x="18218" y="5676"/>
                    <a:pt x="18109" y="9627"/>
                    <a:pt x="18055" y="11932"/>
                  </a:cubicBezTo>
                  <a:cubicBezTo>
                    <a:pt x="18000" y="14237"/>
                    <a:pt x="18000" y="14896"/>
                    <a:pt x="18600" y="15488"/>
                  </a:cubicBezTo>
                  <a:cubicBezTo>
                    <a:pt x="19200" y="16081"/>
                    <a:pt x="20400" y="16608"/>
                    <a:pt x="21600" y="1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786289" y="1882020"/>
              <a:ext cx="86069" cy="12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214" fill="norm" stroke="1" extrusionOk="0">
                  <a:moveTo>
                    <a:pt x="5916" y="0"/>
                  </a:moveTo>
                  <a:cubicBezTo>
                    <a:pt x="3907" y="3352"/>
                    <a:pt x="1897" y="6703"/>
                    <a:pt x="893" y="9497"/>
                  </a:cubicBezTo>
                  <a:cubicBezTo>
                    <a:pt x="-112" y="12290"/>
                    <a:pt x="-112" y="14524"/>
                    <a:pt x="139" y="16572"/>
                  </a:cubicBezTo>
                  <a:cubicBezTo>
                    <a:pt x="390" y="18621"/>
                    <a:pt x="893" y="20483"/>
                    <a:pt x="3655" y="21041"/>
                  </a:cubicBezTo>
                  <a:cubicBezTo>
                    <a:pt x="6418" y="21600"/>
                    <a:pt x="11441" y="20855"/>
                    <a:pt x="15209" y="18062"/>
                  </a:cubicBezTo>
                  <a:cubicBezTo>
                    <a:pt x="18976" y="15269"/>
                    <a:pt x="21488" y="10428"/>
                    <a:pt x="19981" y="7076"/>
                  </a:cubicBezTo>
                  <a:cubicBezTo>
                    <a:pt x="18474" y="3724"/>
                    <a:pt x="12948" y="1862"/>
                    <a:pt x="74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373069" y="2174120"/>
              <a:ext cx="387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3" y="16200"/>
                    <a:pt x="8026" y="10800"/>
                    <a:pt x="11626" y="7200"/>
                  </a:cubicBezTo>
                  <a:cubicBezTo>
                    <a:pt x="15226" y="3600"/>
                    <a:pt x="1841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455619" y="2243970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5600"/>
                    <a:pt x="8509" y="9600"/>
                    <a:pt x="12109" y="6000"/>
                  </a:cubicBezTo>
                  <a:cubicBezTo>
                    <a:pt x="15709" y="2400"/>
                    <a:pt x="1865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457206" y="2426433"/>
              <a:ext cx="119064" cy="31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07" fill="norm" stroke="1" extrusionOk="0">
                  <a:moveTo>
                    <a:pt x="21316" y="2245"/>
                  </a:moveTo>
                  <a:cubicBezTo>
                    <a:pt x="18284" y="1392"/>
                    <a:pt x="15253" y="540"/>
                    <a:pt x="12790" y="184"/>
                  </a:cubicBezTo>
                  <a:cubicBezTo>
                    <a:pt x="10327" y="-171"/>
                    <a:pt x="8432" y="-29"/>
                    <a:pt x="6348" y="753"/>
                  </a:cubicBezTo>
                  <a:cubicBezTo>
                    <a:pt x="4263" y="1534"/>
                    <a:pt x="1990" y="2955"/>
                    <a:pt x="853" y="4021"/>
                  </a:cubicBezTo>
                  <a:cubicBezTo>
                    <a:pt x="-284" y="5087"/>
                    <a:pt x="-284" y="5797"/>
                    <a:pt x="853" y="6011"/>
                  </a:cubicBezTo>
                  <a:cubicBezTo>
                    <a:pt x="1990" y="6224"/>
                    <a:pt x="4263" y="5940"/>
                    <a:pt x="6158" y="5513"/>
                  </a:cubicBezTo>
                  <a:cubicBezTo>
                    <a:pt x="8053" y="5087"/>
                    <a:pt x="9569" y="4518"/>
                    <a:pt x="11084" y="3808"/>
                  </a:cubicBezTo>
                  <a:cubicBezTo>
                    <a:pt x="12600" y="3097"/>
                    <a:pt x="14116" y="2245"/>
                    <a:pt x="14874" y="2458"/>
                  </a:cubicBezTo>
                  <a:cubicBezTo>
                    <a:pt x="15632" y="2671"/>
                    <a:pt x="15632" y="3950"/>
                    <a:pt x="16579" y="6366"/>
                  </a:cubicBezTo>
                  <a:cubicBezTo>
                    <a:pt x="17527" y="8782"/>
                    <a:pt x="19421" y="12334"/>
                    <a:pt x="20369" y="14466"/>
                  </a:cubicBezTo>
                  <a:cubicBezTo>
                    <a:pt x="21316" y="16597"/>
                    <a:pt x="21316" y="17308"/>
                    <a:pt x="20369" y="18232"/>
                  </a:cubicBezTo>
                  <a:cubicBezTo>
                    <a:pt x="19421" y="19155"/>
                    <a:pt x="17527" y="20292"/>
                    <a:pt x="15632" y="20861"/>
                  </a:cubicBezTo>
                  <a:cubicBezTo>
                    <a:pt x="13737" y="21429"/>
                    <a:pt x="11842" y="21429"/>
                    <a:pt x="9948" y="21003"/>
                  </a:cubicBezTo>
                  <a:cubicBezTo>
                    <a:pt x="8053" y="20576"/>
                    <a:pt x="6158" y="19724"/>
                    <a:pt x="7295" y="17663"/>
                  </a:cubicBezTo>
                  <a:cubicBezTo>
                    <a:pt x="8432" y="15603"/>
                    <a:pt x="12600" y="12334"/>
                    <a:pt x="16769" y="9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608019" y="2373307"/>
              <a:ext cx="392609" cy="17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48" fill="norm" stroke="1" extrusionOk="0">
                  <a:moveTo>
                    <a:pt x="0" y="12205"/>
                  </a:moveTo>
                  <a:cubicBezTo>
                    <a:pt x="231" y="10903"/>
                    <a:pt x="462" y="9602"/>
                    <a:pt x="635" y="9732"/>
                  </a:cubicBezTo>
                  <a:cubicBezTo>
                    <a:pt x="809" y="9862"/>
                    <a:pt x="924" y="11424"/>
                    <a:pt x="924" y="12985"/>
                  </a:cubicBezTo>
                  <a:cubicBezTo>
                    <a:pt x="924" y="14547"/>
                    <a:pt x="809" y="16108"/>
                    <a:pt x="809" y="17540"/>
                  </a:cubicBezTo>
                  <a:cubicBezTo>
                    <a:pt x="809" y="18971"/>
                    <a:pt x="924" y="20272"/>
                    <a:pt x="1271" y="20793"/>
                  </a:cubicBezTo>
                  <a:cubicBezTo>
                    <a:pt x="1617" y="21313"/>
                    <a:pt x="2195" y="21053"/>
                    <a:pt x="2714" y="19882"/>
                  </a:cubicBezTo>
                  <a:cubicBezTo>
                    <a:pt x="3234" y="18711"/>
                    <a:pt x="3696" y="16629"/>
                    <a:pt x="3985" y="14937"/>
                  </a:cubicBezTo>
                  <a:cubicBezTo>
                    <a:pt x="4274" y="13246"/>
                    <a:pt x="4389" y="11944"/>
                    <a:pt x="4563" y="11944"/>
                  </a:cubicBezTo>
                  <a:cubicBezTo>
                    <a:pt x="4736" y="11944"/>
                    <a:pt x="4967" y="13246"/>
                    <a:pt x="5256" y="14417"/>
                  </a:cubicBezTo>
                  <a:cubicBezTo>
                    <a:pt x="5544" y="15588"/>
                    <a:pt x="5891" y="16629"/>
                    <a:pt x="6411" y="17019"/>
                  </a:cubicBezTo>
                  <a:cubicBezTo>
                    <a:pt x="6930" y="17409"/>
                    <a:pt x="7624" y="17149"/>
                    <a:pt x="8374" y="15458"/>
                  </a:cubicBezTo>
                  <a:cubicBezTo>
                    <a:pt x="9125" y="13766"/>
                    <a:pt x="9934" y="10643"/>
                    <a:pt x="10338" y="8431"/>
                  </a:cubicBezTo>
                  <a:cubicBezTo>
                    <a:pt x="10742" y="6219"/>
                    <a:pt x="10742" y="4918"/>
                    <a:pt x="10511" y="4658"/>
                  </a:cubicBezTo>
                  <a:cubicBezTo>
                    <a:pt x="10280" y="4397"/>
                    <a:pt x="9818" y="5178"/>
                    <a:pt x="9472" y="6870"/>
                  </a:cubicBezTo>
                  <a:cubicBezTo>
                    <a:pt x="9125" y="8561"/>
                    <a:pt x="8894" y="11164"/>
                    <a:pt x="8836" y="13115"/>
                  </a:cubicBezTo>
                  <a:cubicBezTo>
                    <a:pt x="8779" y="15067"/>
                    <a:pt x="8894" y="16368"/>
                    <a:pt x="9356" y="17019"/>
                  </a:cubicBezTo>
                  <a:cubicBezTo>
                    <a:pt x="9818" y="17670"/>
                    <a:pt x="10627" y="17670"/>
                    <a:pt x="11609" y="16238"/>
                  </a:cubicBezTo>
                  <a:cubicBezTo>
                    <a:pt x="12590" y="14807"/>
                    <a:pt x="13745" y="11944"/>
                    <a:pt x="14439" y="9862"/>
                  </a:cubicBezTo>
                  <a:cubicBezTo>
                    <a:pt x="15132" y="7780"/>
                    <a:pt x="15363" y="6479"/>
                    <a:pt x="15478" y="6479"/>
                  </a:cubicBezTo>
                  <a:cubicBezTo>
                    <a:pt x="15594" y="6479"/>
                    <a:pt x="15594" y="7780"/>
                    <a:pt x="15651" y="9212"/>
                  </a:cubicBezTo>
                  <a:cubicBezTo>
                    <a:pt x="15709" y="10643"/>
                    <a:pt x="15825" y="12205"/>
                    <a:pt x="15767" y="13636"/>
                  </a:cubicBezTo>
                  <a:cubicBezTo>
                    <a:pt x="15709" y="15067"/>
                    <a:pt x="15478" y="16368"/>
                    <a:pt x="15420" y="16368"/>
                  </a:cubicBezTo>
                  <a:cubicBezTo>
                    <a:pt x="15363" y="16368"/>
                    <a:pt x="15478" y="15067"/>
                    <a:pt x="15998" y="13376"/>
                  </a:cubicBezTo>
                  <a:cubicBezTo>
                    <a:pt x="16518" y="11684"/>
                    <a:pt x="17442" y="9602"/>
                    <a:pt x="18135" y="8041"/>
                  </a:cubicBezTo>
                  <a:cubicBezTo>
                    <a:pt x="18828" y="6479"/>
                    <a:pt x="19290" y="5438"/>
                    <a:pt x="19694" y="4397"/>
                  </a:cubicBezTo>
                  <a:cubicBezTo>
                    <a:pt x="20098" y="3356"/>
                    <a:pt x="20445" y="2315"/>
                    <a:pt x="20387" y="1405"/>
                  </a:cubicBezTo>
                  <a:cubicBezTo>
                    <a:pt x="20329" y="494"/>
                    <a:pt x="19867" y="-287"/>
                    <a:pt x="19521" y="103"/>
                  </a:cubicBezTo>
                  <a:cubicBezTo>
                    <a:pt x="19174" y="494"/>
                    <a:pt x="18943" y="2055"/>
                    <a:pt x="19001" y="3356"/>
                  </a:cubicBezTo>
                  <a:cubicBezTo>
                    <a:pt x="19059" y="4658"/>
                    <a:pt x="19405" y="5699"/>
                    <a:pt x="19810" y="6609"/>
                  </a:cubicBezTo>
                  <a:cubicBezTo>
                    <a:pt x="20214" y="7520"/>
                    <a:pt x="20676" y="8301"/>
                    <a:pt x="21022" y="9342"/>
                  </a:cubicBezTo>
                  <a:cubicBezTo>
                    <a:pt x="21369" y="10383"/>
                    <a:pt x="21600" y="11684"/>
                    <a:pt x="21253" y="13115"/>
                  </a:cubicBezTo>
                  <a:cubicBezTo>
                    <a:pt x="20907" y="14547"/>
                    <a:pt x="19983" y="16108"/>
                    <a:pt x="19059" y="1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474419" y="4028320"/>
              <a:ext cx="31751" cy="48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0"/>
                  </a:moveTo>
                  <a:cubicBezTo>
                    <a:pt x="2880" y="1669"/>
                    <a:pt x="5760" y="3337"/>
                    <a:pt x="9360" y="5840"/>
                  </a:cubicBezTo>
                  <a:cubicBezTo>
                    <a:pt x="12960" y="8343"/>
                    <a:pt x="17280" y="11681"/>
                    <a:pt x="19440" y="14555"/>
                  </a:cubicBezTo>
                  <a:cubicBezTo>
                    <a:pt x="21600" y="17428"/>
                    <a:pt x="21600" y="19839"/>
                    <a:pt x="21600" y="20719"/>
                  </a:cubicBezTo>
                  <a:cubicBezTo>
                    <a:pt x="21600" y="21600"/>
                    <a:pt x="21600" y="20951"/>
                    <a:pt x="21600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137869" y="3926720"/>
              <a:ext cx="800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7" y="19722"/>
                    <a:pt x="2514" y="17843"/>
                    <a:pt x="4257" y="15965"/>
                  </a:cubicBezTo>
                  <a:cubicBezTo>
                    <a:pt x="6000" y="14087"/>
                    <a:pt x="8229" y="12209"/>
                    <a:pt x="10371" y="10487"/>
                  </a:cubicBezTo>
                  <a:cubicBezTo>
                    <a:pt x="12514" y="8765"/>
                    <a:pt x="14571" y="7200"/>
                    <a:pt x="16429" y="5478"/>
                  </a:cubicBezTo>
                  <a:cubicBezTo>
                    <a:pt x="18286" y="3757"/>
                    <a:pt x="19943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274519" y="4206120"/>
              <a:ext cx="247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723" y="21600"/>
                    <a:pt x="11446" y="21600"/>
                    <a:pt x="15046" y="0"/>
                  </a:cubicBezTo>
                  <a:cubicBezTo>
                    <a:pt x="18646" y="21600"/>
                    <a:pt x="20123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261819" y="4390270"/>
              <a:ext cx="336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9" y="14400"/>
                    <a:pt x="5977" y="7200"/>
                    <a:pt x="9577" y="3600"/>
                  </a:cubicBezTo>
                  <a:cubicBezTo>
                    <a:pt x="13177" y="0"/>
                    <a:pt x="173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303219" y="3963154"/>
              <a:ext cx="259988" cy="37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52" fill="norm" stroke="1" extrusionOk="0">
                  <a:moveTo>
                    <a:pt x="0" y="1927"/>
                  </a:moveTo>
                  <a:cubicBezTo>
                    <a:pt x="174" y="1072"/>
                    <a:pt x="348" y="218"/>
                    <a:pt x="784" y="35"/>
                  </a:cubicBezTo>
                  <a:cubicBezTo>
                    <a:pt x="1219" y="-148"/>
                    <a:pt x="1916" y="340"/>
                    <a:pt x="4094" y="2598"/>
                  </a:cubicBezTo>
                  <a:cubicBezTo>
                    <a:pt x="6271" y="4855"/>
                    <a:pt x="9929" y="8883"/>
                    <a:pt x="12629" y="11872"/>
                  </a:cubicBezTo>
                  <a:cubicBezTo>
                    <a:pt x="15329" y="14862"/>
                    <a:pt x="17071" y="16815"/>
                    <a:pt x="18465" y="18462"/>
                  </a:cubicBezTo>
                  <a:cubicBezTo>
                    <a:pt x="19858" y="20110"/>
                    <a:pt x="20903" y="21452"/>
                    <a:pt x="21252" y="21452"/>
                  </a:cubicBezTo>
                  <a:cubicBezTo>
                    <a:pt x="21600" y="21452"/>
                    <a:pt x="21252" y="20110"/>
                    <a:pt x="20903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211325" y="3967683"/>
              <a:ext cx="383995" cy="42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77" fill="norm" stroke="1" extrusionOk="0">
                  <a:moveTo>
                    <a:pt x="21530" y="497"/>
                  </a:moveTo>
                  <a:cubicBezTo>
                    <a:pt x="21055" y="176"/>
                    <a:pt x="20581" y="-145"/>
                    <a:pt x="19987" y="69"/>
                  </a:cubicBezTo>
                  <a:cubicBezTo>
                    <a:pt x="19394" y="283"/>
                    <a:pt x="18682" y="1031"/>
                    <a:pt x="17020" y="3009"/>
                  </a:cubicBezTo>
                  <a:cubicBezTo>
                    <a:pt x="15359" y="4988"/>
                    <a:pt x="12748" y="8196"/>
                    <a:pt x="10137" y="11136"/>
                  </a:cubicBezTo>
                  <a:cubicBezTo>
                    <a:pt x="7526" y="14077"/>
                    <a:pt x="4915" y="16750"/>
                    <a:pt x="3372" y="18247"/>
                  </a:cubicBezTo>
                  <a:cubicBezTo>
                    <a:pt x="1829" y="19744"/>
                    <a:pt x="1354" y="20065"/>
                    <a:pt x="939" y="20439"/>
                  </a:cubicBezTo>
                  <a:cubicBezTo>
                    <a:pt x="523" y="20813"/>
                    <a:pt x="167" y="21241"/>
                    <a:pt x="49" y="21348"/>
                  </a:cubicBezTo>
                  <a:cubicBezTo>
                    <a:pt x="-70" y="21455"/>
                    <a:pt x="49" y="21241"/>
                    <a:pt x="167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138119" y="3847527"/>
              <a:ext cx="508001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2520" y="16354"/>
                    <a:pt x="5040" y="11659"/>
                    <a:pt x="7740" y="7902"/>
                  </a:cubicBezTo>
                  <a:cubicBezTo>
                    <a:pt x="10440" y="4146"/>
                    <a:pt x="13320" y="1328"/>
                    <a:pt x="15660" y="389"/>
                  </a:cubicBezTo>
                  <a:cubicBezTo>
                    <a:pt x="18000" y="-550"/>
                    <a:pt x="19800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3836619" y="4180720"/>
              <a:ext cx="342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8900"/>
                    <a:pt x="6400" y="16200"/>
                    <a:pt x="10000" y="12600"/>
                  </a:cubicBezTo>
                  <a:cubicBezTo>
                    <a:pt x="13600" y="9000"/>
                    <a:pt x="1760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0" y="6346070"/>
              <a:ext cx="172670" cy="16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65" fill="norm" stroke="1" extrusionOk="0">
                  <a:moveTo>
                    <a:pt x="1732" y="0"/>
                  </a:moveTo>
                  <a:cubicBezTo>
                    <a:pt x="942" y="4320"/>
                    <a:pt x="151" y="8640"/>
                    <a:pt x="20" y="12150"/>
                  </a:cubicBezTo>
                  <a:cubicBezTo>
                    <a:pt x="-112" y="15660"/>
                    <a:pt x="415" y="18360"/>
                    <a:pt x="1337" y="19845"/>
                  </a:cubicBezTo>
                  <a:cubicBezTo>
                    <a:pt x="2259" y="21330"/>
                    <a:pt x="3576" y="21600"/>
                    <a:pt x="4629" y="21195"/>
                  </a:cubicBezTo>
                  <a:cubicBezTo>
                    <a:pt x="5683" y="20790"/>
                    <a:pt x="6473" y="19710"/>
                    <a:pt x="7000" y="18495"/>
                  </a:cubicBezTo>
                  <a:cubicBezTo>
                    <a:pt x="7527" y="17280"/>
                    <a:pt x="7790" y="15930"/>
                    <a:pt x="8712" y="16335"/>
                  </a:cubicBezTo>
                  <a:cubicBezTo>
                    <a:pt x="9634" y="16740"/>
                    <a:pt x="11215" y="18900"/>
                    <a:pt x="12664" y="19845"/>
                  </a:cubicBezTo>
                  <a:cubicBezTo>
                    <a:pt x="14112" y="20790"/>
                    <a:pt x="15429" y="20520"/>
                    <a:pt x="16747" y="18900"/>
                  </a:cubicBezTo>
                  <a:cubicBezTo>
                    <a:pt x="18064" y="17280"/>
                    <a:pt x="19381" y="14310"/>
                    <a:pt x="20039" y="12150"/>
                  </a:cubicBezTo>
                  <a:cubicBezTo>
                    <a:pt x="20698" y="9990"/>
                    <a:pt x="20698" y="8640"/>
                    <a:pt x="20829" y="7830"/>
                  </a:cubicBezTo>
                  <a:cubicBezTo>
                    <a:pt x="20961" y="7020"/>
                    <a:pt x="21225" y="6750"/>
                    <a:pt x="21488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43313" y="6174620"/>
              <a:ext cx="589757" cy="38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14" fill="norm" stroke="1" extrusionOk="0">
                  <a:moveTo>
                    <a:pt x="1132" y="0"/>
                  </a:moveTo>
                  <a:cubicBezTo>
                    <a:pt x="977" y="3170"/>
                    <a:pt x="823" y="6339"/>
                    <a:pt x="706" y="9743"/>
                  </a:cubicBezTo>
                  <a:cubicBezTo>
                    <a:pt x="590" y="13148"/>
                    <a:pt x="513" y="16787"/>
                    <a:pt x="397" y="18900"/>
                  </a:cubicBezTo>
                  <a:cubicBezTo>
                    <a:pt x="281" y="21013"/>
                    <a:pt x="126" y="21600"/>
                    <a:pt x="48" y="21365"/>
                  </a:cubicBezTo>
                  <a:cubicBezTo>
                    <a:pt x="-29" y="21130"/>
                    <a:pt x="-29" y="20074"/>
                    <a:pt x="165" y="18665"/>
                  </a:cubicBezTo>
                  <a:cubicBezTo>
                    <a:pt x="358" y="17257"/>
                    <a:pt x="745" y="15496"/>
                    <a:pt x="1055" y="14380"/>
                  </a:cubicBezTo>
                  <a:cubicBezTo>
                    <a:pt x="1365" y="13265"/>
                    <a:pt x="1597" y="12796"/>
                    <a:pt x="1906" y="12620"/>
                  </a:cubicBezTo>
                  <a:cubicBezTo>
                    <a:pt x="2216" y="12443"/>
                    <a:pt x="2603" y="12561"/>
                    <a:pt x="2797" y="12972"/>
                  </a:cubicBezTo>
                  <a:cubicBezTo>
                    <a:pt x="2990" y="13383"/>
                    <a:pt x="2990" y="14087"/>
                    <a:pt x="3029" y="15026"/>
                  </a:cubicBezTo>
                  <a:cubicBezTo>
                    <a:pt x="3068" y="15965"/>
                    <a:pt x="3145" y="17139"/>
                    <a:pt x="3339" y="18020"/>
                  </a:cubicBezTo>
                  <a:cubicBezTo>
                    <a:pt x="3532" y="18900"/>
                    <a:pt x="3842" y="19487"/>
                    <a:pt x="4229" y="19780"/>
                  </a:cubicBezTo>
                  <a:cubicBezTo>
                    <a:pt x="4616" y="20074"/>
                    <a:pt x="5081" y="20074"/>
                    <a:pt x="5816" y="19311"/>
                  </a:cubicBezTo>
                  <a:cubicBezTo>
                    <a:pt x="6552" y="18548"/>
                    <a:pt x="7558" y="17022"/>
                    <a:pt x="8255" y="15496"/>
                  </a:cubicBezTo>
                  <a:cubicBezTo>
                    <a:pt x="8952" y="13970"/>
                    <a:pt x="9339" y="12443"/>
                    <a:pt x="9494" y="11387"/>
                  </a:cubicBezTo>
                  <a:cubicBezTo>
                    <a:pt x="9648" y="10330"/>
                    <a:pt x="9571" y="9743"/>
                    <a:pt x="9261" y="9626"/>
                  </a:cubicBezTo>
                  <a:cubicBezTo>
                    <a:pt x="8952" y="9509"/>
                    <a:pt x="8410" y="9861"/>
                    <a:pt x="7984" y="10624"/>
                  </a:cubicBezTo>
                  <a:cubicBezTo>
                    <a:pt x="7558" y="11387"/>
                    <a:pt x="7248" y="12561"/>
                    <a:pt x="7055" y="13735"/>
                  </a:cubicBezTo>
                  <a:cubicBezTo>
                    <a:pt x="6861" y="14909"/>
                    <a:pt x="6784" y="16083"/>
                    <a:pt x="6823" y="17022"/>
                  </a:cubicBezTo>
                  <a:cubicBezTo>
                    <a:pt x="6861" y="17961"/>
                    <a:pt x="7016" y="18665"/>
                    <a:pt x="7326" y="19017"/>
                  </a:cubicBezTo>
                  <a:cubicBezTo>
                    <a:pt x="7636" y="19370"/>
                    <a:pt x="8100" y="19370"/>
                    <a:pt x="8719" y="18665"/>
                  </a:cubicBezTo>
                  <a:cubicBezTo>
                    <a:pt x="9339" y="17961"/>
                    <a:pt x="10113" y="16552"/>
                    <a:pt x="10694" y="14850"/>
                  </a:cubicBezTo>
                  <a:cubicBezTo>
                    <a:pt x="11274" y="13148"/>
                    <a:pt x="11661" y="11152"/>
                    <a:pt x="11855" y="9685"/>
                  </a:cubicBezTo>
                  <a:cubicBezTo>
                    <a:pt x="12048" y="8217"/>
                    <a:pt x="12048" y="7278"/>
                    <a:pt x="12281" y="6809"/>
                  </a:cubicBezTo>
                  <a:cubicBezTo>
                    <a:pt x="12513" y="6339"/>
                    <a:pt x="12977" y="6339"/>
                    <a:pt x="13403" y="6457"/>
                  </a:cubicBezTo>
                  <a:cubicBezTo>
                    <a:pt x="13829" y="6574"/>
                    <a:pt x="14216" y="6809"/>
                    <a:pt x="14487" y="7220"/>
                  </a:cubicBezTo>
                  <a:cubicBezTo>
                    <a:pt x="14758" y="7630"/>
                    <a:pt x="14913" y="8217"/>
                    <a:pt x="14681" y="9274"/>
                  </a:cubicBezTo>
                  <a:cubicBezTo>
                    <a:pt x="14448" y="10330"/>
                    <a:pt x="13829" y="11857"/>
                    <a:pt x="13365" y="13089"/>
                  </a:cubicBezTo>
                  <a:cubicBezTo>
                    <a:pt x="12900" y="14322"/>
                    <a:pt x="12590" y="15261"/>
                    <a:pt x="12436" y="16083"/>
                  </a:cubicBezTo>
                  <a:cubicBezTo>
                    <a:pt x="12281" y="16904"/>
                    <a:pt x="12281" y="17609"/>
                    <a:pt x="12474" y="17961"/>
                  </a:cubicBezTo>
                  <a:cubicBezTo>
                    <a:pt x="12668" y="18313"/>
                    <a:pt x="13055" y="18313"/>
                    <a:pt x="14023" y="17550"/>
                  </a:cubicBezTo>
                  <a:cubicBezTo>
                    <a:pt x="14990" y="16787"/>
                    <a:pt x="16539" y="15261"/>
                    <a:pt x="17584" y="14087"/>
                  </a:cubicBezTo>
                  <a:cubicBezTo>
                    <a:pt x="18629" y="12913"/>
                    <a:pt x="19171" y="12091"/>
                    <a:pt x="19481" y="11270"/>
                  </a:cubicBezTo>
                  <a:cubicBezTo>
                    <a:pt x="19790" y="10448"/>
                    <a:pt x="19868" y="9626"/>
                    <a:pt x="19713" y="9274"/>
                  </a:cubicBezTo>
                  <a:cubicBezTo>
                    <a:pt x="19558" y="8922"/>
                    <a:pt x="19171" y="9039"/>
                    <a:pt x="18706" y="9861"/>
                  </a:cubicBezTo>
                  <a:cubicBezTo>
                    <a:pt x="18242" y="10683"/>
                    <a:pt x="17700" y="12209"/>
                    <a:pt x="17429" y="13500"/>
                  </a:cubicBezTo>
                  <a:cubicBezTo>
                    <a:pt x="17158" y="14791"/>
                    <a:pt x="17158" y="15848"/>
                    <a:pt x="17894" y="16611"/>
                  </a:cubicBezTo>
                  <a:cubicBezTo>
                    <a:pt x="18629" y="17374"/>
                    <a:pt x="20100" y="17843"/>
                    <a:pt x="21571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002752" y="6141651"/>
              <a:ext cx="141365" cy="31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39" fill="norm" stroke="1" extrusionOk="0">
                  <a:moveTo>
                    <a:pt x="15054" y="2657"/>
                  </a:moveTo>
                  <a:cubicBezTo>
                    <a:pt x="15054" y="1942"/>
                    <a:pt x="15054" y="1226"/>
                    <a:pt x="14260" y="726"/>
                  </a:cubicBezTo>
                  <a:cubicBezTo>
                    <a:pt x="13466" y="225"/>
                    <a:pt x="11878" y="-61"/>
                    <a:pt x="10289" y="11"/>
                  </a:cubicBezTo>
                  <a:cubicBezTo>
                    <a:pt x="8701" y="82"/>
                    <a:pt x="7113" y="511"/>
                    <a:pt x="5366" y="1727"/>
                  </a:cubicBezTo>
                  <a:cubicBezTo>
                    <a:pt x="3619" y="2943"/>
                    <a:pt x="1713" y="4946"/>
                    <a:pt x="760" y="6305"/>
                  </a:cubicBezTo>
                  <a:cubicBezTo>
                    <a:pt x="-193" y="7664"/>
                    <a:pt x="-193" y="8379"/>
                    <a:pt x="442" y="8951"/>
                  </a:cubicBezTo>
                  <a:cubicBezTo>
                    <a:pt x="1078" y="9523"/>
                    <a:pt x="2348" y="9952"/>
                    <a:pt x="5366" y="10882"/>
                  </a:cubicBezTo>
                  <a:cubicBezTo>
                    <a:pt x="8383" y="11812"/>
                    <a:pt x="13148" y="13242"/>
                    <a:pt x="16007" y="14244"/>
                  </a:cubicBezTo>
                  <a:cubicBezTo>
                    <a:pt x="18866" y="15245"/>
                    <a:pt x="19819" y="15817"/>
                    <a:pt x="20454" y="16532"/>
                  </a:cubicBezTo>
                  <a:cubicBezTo>
                    <a:pt x="21089" y="17248"/>
                    <a:pt x="21407" y="18106"/>
                    <a:pt x="21089" y="18821"/>
                  </a:cubicBezTo>
                  <a:cubicBezTo>
                    <a:pt x="20772" y="19536"/>
                    <a:pt x="19819" y="20109"/>
                    <a:pt x="17754" y="20609"/>
                  </a:cubicBezTo>
                  <a:cubicBezTo>
                    <a:pt x="15689" y="21110"/>
                    <a:pt x="12513" y="21539"/>
                    <a:pt x="10289" y="21539"/>
                  </a:cubicBezTo>
                  <a:cubicBezTo>
                    <a:pt x="8066" y="21539"/>
                    <a:pt x="6795" y="21110"/>
                    <a:pt x="6636" y="20609"/>
                  </a:cubicBezTo>
                  <a:cubicBezTo>
                    <a:pt x="6478" y="20109"/>
                    <a:pt x="7431" y="19536"/>
                    <a:pt x="8383" y="1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2185619" y="5965070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13"/>
                    <a:pt x="7579" y="626"/>
                    <a:pt x="10232" y="1252"/>
                  </a:cubicBezTo>
                  <a:cubicBezTo>
                    <a:pt x="12884" y="1878"/>
                    <a:pt x="14400" y="2817"/>
                    <a:pt x="14211" y="4852"/>
                  </a:cubicBezTo>
                  <a:cubicBezTo>
                    <a:pt x="14021" y="6887"/>
                    <a:pt x="12126" y="10017"/>
                    <a:pt x="10232" y="11896"/>
                  </a:cubicBezTo>
                  <a:cubicBezTo>
                    <a:pt x="8337" y="13774"/>
                    <a:pt x="6442" y="14400"/>
                    <a:pt x="5305" y="15496"/>
                  </a:cubicBezTo>
                  <a:cubicBezTo>
                    <a:pt x="4168" y="16591"/>
                    <a:pt x="3789" y="18157"/>
                    <a:pt x="5305" y="18939"/>
                  </a:cubicBezTo>
                  <a:cubicBezTo>
                    <a:pt x="6821" y="19722"/>
                    <a:pt x="10232" y="19722"/>
                    <a:pt x="13263" y="20035"/>
                  </a:cubicBezTo>
                  <a:cubicBezTo>
                    <a:pt x="16295" y="20348"/>
                    <a:pt x="18947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338019" y="632067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357069" y="637782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3385769" y="5958720"/>
              <a:ext cx="980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040"/>
                    <a:pt x="17280" y="10080"/>
                    <a:pt x="19440" y="13680"/>
                  </a:cubicBezTo>
                  <a:cubicBezTo>
                    <a:pt x="21600" y="17280"/>
                    <a:pt x="17280" y="1944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3233369" y="6288920"/>
              <a:ext cx="444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94" y="18720"/>
                    <a:pt x="6789" y="15840"/>
                    <a:pt x="10389" y="12240"/>
                  </a:cubicBezTo>
                  <a:cubicBezTo>
                    <a:pt x="13989" y="8640"/>
                    <a:pt x="1779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167752" y="6474772"/>
              <a:ext cx="103718" cy="19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17633" y="1207"/>
                  </a:moveTo>
                  <a:cubicBezTo>
                    <a:pt x="15869" y="510"/>
                    <a:pt x="14106" y="-187"/>
                    <a:pt x="11902" y="45"/>
                  </a:cubicBezTo>
                  <a:cubicBezTo>
                    <a:pt x="9698" y="278"/>
                    <a:pt x="7053" y="1439"/>
                    <a:pt x="4629" y="4110"/>
                  </a:cubicBezTo>
                  <a:cubicBezTo>
                    <a:pt x="2204" y="6781"/>
                    <a:pt x="0" y="10961"/>
                    <a:pt x="0" y="14097"/>
                  </a:cubicBezTo>
                  <a:cubicBezTo>
                    <a:pt x="0" y="17232"/>
                    <a:pt x="2204" y="19323"/>
                    <a:pt x="4408" y="20368"/>
                  </a:cubicBezTo>
                  <a:cubicBezTo>
                    <a:pt x="6612" y="21413"/>
                    <a:pt x="8816" y="21413"/>
                    <a:pt x="11682" y="20948"/>
                  </a:cubicBezTo>
                  <a:cubicBezTo>
                    <a:pt x="14547" y="20484"/>
                    <a:pt x="18073" y="19555"/>
                    <a:pt x="21600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311685" y="6513011"/>
              <a:ext cx="112185" cy="12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815" y="1817"/>
                  </a:moveTo>
                  <a:cubicBezTo>
                    <a:pt x="408" y="7128"/>
                    <a:pt x="0" y="12440"/>
                    <a:pt x="0" y="15981"/>
                  </a:cubicBezTo>
                  <a:cubicBezTo>
                    <a:pt x="0" y="19522"/>
                    <a:pt x="408" y="21292"/>
                    <a:pt x="815" y="21292"/>
                  </a:cubicBezTo>
                  <a:cubicBezTo>
                    <a:pt x="1223" y="21292"/>
                    <a:pt x="1630" y="19522"/>
                    <a:pt x="2853" y="16335"/>
                  </a:cubicBezTo>
                  <a:cubicBezTo>
                    <a:pt x="4075" y="13148"/>
                    <a:pt x="6113" y="8544"/>
                    <a:pt x="7743" y="5535"/>
                  </a:cubicBezTo>
                  <a:cubicBezTo>
                    <a:pt x="9374" y="2525"/>
                    <a:pt x="10596" y="1108"/>
                    <a:pt x="12226" y="400"/>
                  </a:cubicBezTo>
                  <a:cubicBezTo>
                    <a:pt x="13857" y="-308"/>
                    <a:pt x="15894" y="-308"/>
                    <a:pt x="17525" y="2348"/>
                  </a:cubicBezTo>
                  <a:cubicBezTo>
                    <a:pt x="19155" y="5003"/>
                    <a:pt x="20377" y="10315"/>
                    <a:pt x="21600" y="15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506419" y="6530220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646119" y="647942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754069" y="6396870"/>
              <a:ext cx="4329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0" y="0"/>
                  </a:moveTo>
                  <a:cubicBezTo>
                    <a:pt x="8836" y="1694"/>
                    <a:pt x="17673" y="3388"/>
                    <a:pt x="19636" y="6988"/>
                  </a:cubicBezTo>
                  <a:cubicBezTo>
                    <a:pt x="21600" y="10588"/>
                    <a:pt x="16691" y="16094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901030" y="6695320"/>
              <a:ext cx="240140" cy="3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50" fill="norm" stroke="1" extrusionOk="0">
                  <a:moveTo>
                    <a:pt x="1587" y="14400"/>
                  </a:moveTo>
                  <a:cubicBezTo>
                    <a:pt x="648" y="16800"/>
                    <a:pt x="-291" y="19200"/>
                    <a:pt x="85" y="20400"/>
                  </a:cubicBezTo>
                  <a:cubicBezTo>
                    <a:pt x="460" y="21600"/>
                    <a:pt x="2151" y="21600"/>
                    <a:pt x="5344" y="18600"/>
                  </a:cubicBezTo>
                  <a:cubicBezTo>
                    <a:pt x="8537" y="15600"/>
                    <a:pt x="13232" y="9600"/>
                    <a:pt x="16144" y="6000"/>
                  </a:cubicBezTo>
                  <a:cubicBezTo>
                    <a:pt x="19055" y="2400"/>
                    <a:pt x="20182" y="120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931619" y="6771520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435538" y="7061351"/>
              <a:ext cx="178582" cy="1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914" fill="norm" stroke="1" extrusionOk="0">
                  <a:moveTo>
                    <a:pt x="15916" y="2266"/>
                  </a:moveTo>
                  <a:cubicBezTo>
                    <a:pt x="15162" y="1366"/>
                    <a:pt x="14409" y="466"/>
                    <a:pt x="13278" y="129"/>
                  </a:cubicBezTo>
                  <a:cubicBezTo>
                    <a:pt x="12148" y="-209"/>
                    <a:pt x="10641" y="16"/>
                    <a:pt x="8381" y="2041"/>
                  </a:cubicBezTo>
                  <a:cubicBezTo>
                    <a:pt x="6120" y="4066"/>
                    <a:pt x="3106" y="7891"/>
                    <a:pt x="1474" y="11041"/>
                  </a:cubicBezTo>
                  <a:cubicBezTo>
                    <a:pt x="-159" y="14191"/>
                    <a:pt x="-410" y="16666"/>
                    <a:pt x="595" y="18466"/>
                  </a:cubicBezTo>
                  <a:cubicBezTo>
                    <a:pt x="1599" y="20266"/>
                    <a:pt x="3860" y="21391"/>
                    <a:pt x="7502" y="20716"/>
                  </a:cubicBezTo>
                  <a:cubicBezTo>
                    <a:pt x="11143" y="20041"/>
                    <a:pt x="16167" y="17566"/>
                    <a:pt x="21190" y="1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576489" y="7160577"/>
              <a:ext cx="104011" cy="8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36" fill="norm" stroke="1" extrusionOk="0">
                  <a:moveTo>
                    <a:pt x="7680" y="10905"/>
                  </a:moveTo>
                  <a:cubicBezTo>
                    <a:pt x="7680" y="8205"/>
                    <a:pt x="7680" y="5505"/>
                    <a:pt x="6600" y="3345"/>
                  </a:cubicBezTo>
                  <a:cubicBezTo>
                    <a:pt x="5520" y="1185"/>
                    <a:pt x="3360" y="-435"/>
                    <a:pt x="2064" y="105"/>
                  </a:cubicBezTo>
                  <a:cubicBezTo>
                    <a:pt x="768" y="645"/>
                    <a:pt x="336" y="3345"/>
                    <a:pt x="120" y="6585"/>
                  </a:cubicBezTo>
                  <a:cubicBezTo>
                    <a:pt x="-96" y="9825"/>
                    <a:pt x="-96" y="13605"/>
                    <a:pt x="768" y="16305"/>
                  </a:cubicBezTo>
                  <a:cubicBezTo>
                    <a:pt x="1632" y="19005"/>
                    <a:pt x="3360" y="20625"/>
                    <a:pt x="6384" y="20895"/>
                  </a:cubicBezTo>
                  <a:cubicBezTo>
                    <a:pt x="9408" y="21165"/>
                    <a:pt x="13728" y="20085"/>
                    <a:pt x="16536" y="18195"/>
                  </a:cubicBezTo>
                  <a:cubicBezTo>
                    <a:pt x="19344" y="16305"/>
                    <a:pt x="20640" y="13605"/>
                    <a:pt x="21072" y="10905"/>
                  </a:cubicBezTo>
                  <a:cubicBezTo>
                    <a:pt x="21504" y="8205"/>
                    <a:pt x="21072" y="5505"/>
                    <a:pt x="19344" y="3885"/>
                  </a:cubicBezTo>
                  <a:cubicBezTo>
                    <a:pt x="17616" y="2265"/>
                    <a:pt x="14592" y="1725"/>
                    <a:pt x="11568" y="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703019" y="7120770"/>
              <a:ext cx="120651" cy="13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0"/>
                  </a:moveTo>
                  <a:cubicBezTo>
                    <a:pt x="3411" y="1714"/>
                    <a:pt x="6821" y="3429"/>
                    <a:pt x="9663" y="6343"/>
                  </a:cubicBezTo>
                  <a:cubicBezTo>
                    <a:pt x="12505" y="9257"/>
                    <a:pt x="14779" y="13371"/>
                    <a:pt x="15537" y="16286"/>
                  </a:cubicBezTo>
                  <a:cubicBezTo>
                    <a:pt x="16295" y="19200"/>
                    <a:pt x="15537" y="20914"/>
                    <a:pt x="14400" y="21257"/>
                  </a:cubicBezTo>
                  <a:cubicBezTo>
                    <a:pt x="13263" y="21600"/>
                    <a:pt x="11747" y="20571"/>
                    <a:pt x="10989" y="18686"/>
                  </a:cubicBezTo>
                  <a:cubicBezTo>
                    <a:pt x="10232" y="16800"/>
                    <a:pt x="10232" y="14057"/>
                    <a:pt x="12126" y="11143"/>
                  </a:cubicBezTo>
                  <a:cubicBezTo>
                    <a:pt x="14021" y="8229"/>
                    <a:pt x="17811" y="5143"/>
                    <a:pt x="2160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855419" y="7108070"/>
              <a:ext cx="12065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3411" y="4378"/>
                    <a:pt x="6821" y="8757"/>
                    <a:pt x="8526" y="11822"/>
                  </a:cubicBezTo>
                  <a:cubicBezTo>
                    <a:pt x="10232" y="14886"/>
                    <a:pt x="10232" y="16638"/>
                    <a:pt x="9663" y="18243"/>
                  </a:cubicBezTo>
                  <a:cubicBezTo>
                    <a:pt x="9095" y="19849"/>
                    <a:pt x="7958" y="21308"/>
                    <a:pt x="6821" y="21454"/>
                  </a:cubicBezTo>
                  <a:cubicBezTo>
                    <a:pt x="5684" y="21600"/>
                    <a:pt x="4547" y="20432"/>
                    <a:pt x="4926" y="17659"/>
                  </a:cubicBezTo>
                  <a:cubicBezTo>
                    <a:pt x="5305" y="14886"/>
                    <a:pt x="7200" y="10508"/>
                    <a:pt x="10232" y="7735"/>
                  </a:cubicBezTo>
                  <a:cubicBezTo>
                    <a:pt x="13263" y="4962"/>
                    <a:pt x="17432" y="3795"/>
                    <a:pt x="21600" y="2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978170" y="7112733"/>
              <a:ext cx="99500" cy="16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83" fill="norm" stroke="1" extrusionOk="0">
                  <a:moveTo>
                    <a:pt x="7653" y="4212"/>
                  </a:moveTo>
                  <a:cubicBezTo>
                    <a:pt x="9903" y="4212"/>
                    <a:pt x="12153" y="4212"/>
                    <a:pt x="13503" y="3412"/>
                  </a:cubicBezTo>
                  <a:cubicBezTo>
                    <a:pt x="14853" y="2612"/>
                    <a:pt x="15303" y="1012"/>
                    <a:pt x="14178" y="346"/>
                  </a:cubicBezTo>
                  <a:cubicBezTo>
                    <a:pt x="13053" y="-321"/>
                    <a:pt x="10353" y="-54"/>
                    <a:pt x="7653" y="1412"/>
                  </a:cubicBezTo>
                  <a:cubicBezTo>
                    <a:pt x="4953" y="2879"/>
                    <a:pt x="2253" y="5546"/>
                    <a:pt x="903" y="8612"/>
                  </a:cubicBezTo>
                  <a:cubicBezTo>
                    <a:pt x="-447" y="11679"/>
                    <a:pt x="-447" y="15146"/>
                    <a:pt x="2028" y="17412"/>
                  </a:cubicBezTo>
                  <a:cubicBezTo>
                    <a:pt x="4503" y="19679"/>
                    <a:pt x="9453" y="20746"/>
                    <a:pt x="13053" y="21012"/>
                  </a:cubicBezTo>
                  <a:cubicBezTo>
                    <a:pt x="16653" y="21279"/>
                    <a:pt x="18903" y="20746"/>
                    <a:pt x="21153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097314" y="7149256"/>
              <a:ext cx="107356" cy="9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19" fill="norm" stroke="1" extrusionOk="0">
                  <a:moveTo>
                    <a:pt x="12587" y="4845"/>
                  </a:moveTo>
                  <a:cubicBezTo>
                    <a:pt x="11316" y="2547"/>
                    <a:pt x="10046" y="250"/>
                    <a:pt x="8140" y="20"/>
                  </a:cubicBezTo>
                  <a:cubicBezTo>
                    <a:pt x="6234" y="-210"/>
                    <a:pt x="3693" y="1628"/>
                    <a:pt x="2210" y="3926"/>
                  </a:cubicBezTo>
                  <a:cubicBezTo>
                    <a:pt x="728" y="6224"/>
                    <a:pt x="305" y="8981"/>
                    <a:pt x="93" y="11509"/>
                  </a:cubicBezTo>
                  <a:cubicBezTo>
                    <a:pt x="-119" y="14037"/>
                    <a:pt x="-119" y="16335"/>
                    <a:pt x="1787" y="18173"/>
                  </a:cubicBezTo>
                  <a:cubicBezTo>
                    <a:pt x="3693" y="20011"/>
                    <a:pt x="7505" y="21390"/>
                    <a:pt x="11105" y="20930"/>
                  </a:cubicBezTo>
                  <a:cubicBezTo>
                    <a:pt x="14705" y="20471"/>
                    <a:pt x="18093" y="18173"/>
                    <a:pt x="21481" y="15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256792" y="6981070"/>
              <a:ext cx="74878" cy="28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69" fill="norm" stroke="1" extrusionOk="0">
                  <a:moveTo>
                    <a:pt x="21225" y="0"/>
                  </a:moveTo>
                  <a:cubicBezTo>
                    <a:pt x="17025" y="2096"/>
                    <a:pt x="12825" y="4191"/>
                    <a:pt x="9225" y="7334"/>
                  </a:cubicBezTo>
                  <a:cubicBezTo>
                    <a:pt x="5625" y="10478"/>
                    <a:pt x="2625" y="14669"/>
                    <a:pt x="1125" y="17167"/>
                  </a:cubicBezTo>
                  <a:cubicBezTo>
                    <a:pt x="-375" y="19666"/>
                    <a:pt x="-375" y="20472"/>
                    <a:pt x="1125" y="20955"/>
                  </a:cubicBezTo>
                  <a:cubicBezTo>
                    <a:pt x="2625" y="21439"/>
                    <a:pt x="5625" y="21600"/>
                    <a:pt x="8025" y="21358"/>
                  </a:cubicBezTo>
                  <a:cubicBezTo>
                    <a:pt x="10425" y="21116"/>
                    <a:pt x="12225" y="20472"/>
                    <a:pt x="13425" y="19746"/>
                  </a:cubicBezTo>
                  <a:cubicBezTo>
                    <a:pt x="14625" y="19021"/>
                    <a:pt x="15225" y="18215"/>
                    <a:pt x="15825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242769" y="7152520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21600"/>
                    <a:pt x="11782" y="21600"/>
                    <a:pt x="15382" y="18000"/>
                  </a:cubicBezTo>
                  <a:cubicBezTo>
                    <a:pt x="18982" y="14400"/>
                    <a:pt x="202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363542" y="6983474"/>
              <a:ext cx="294389" cy="30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93" fill="norm" stroke="1" extrusionOk="0">
                  <a:moveTo>
                    <a:pt x="6425" y="10853"/>
                  </a:moveTo>
                  <a:cubicBezTo>
                    <a:pt x="4893" y="10853"/>
                    <a:pt x="3361" y="10853"/>
                    <a:pt x="2212" y="11735"/>
                  </a:cubicBezTo>
                  <a:cubicBezTo>
                    <a:pt x="1064" y="12617"/>
                    <a:pt x="298" y="14380"/>
                    <a:pt x="68" y="15629"/>
                  </a:cubicBezTo>
                  <a:cubicBezTo>
                    <a:pt x="-162" y="16878"/>
                    <a:pt x="144" y="17613"/>
                    <a:pt x="1753" y="17980"/>
                  </a:cubicBezTo>
                  <a:cubicBezTo>
                    <a:pt x="3361" y="18347"/>
                    <a:pt x="6272" y="18347"/>
                    <a:pt x="8800" y="17760"/>
                  </a:cubicBezTo>
                  <a:cubicBezTo>
                    <a:pt x="11327" y="17172"/>
                    <a:pt x="13472" y="15996"/>
                    <a:pt x="14621" y="14968"/>
                  </a:cubicBezTo>
                  <a:cubicBezTo>
                    <a:pt x="15770" y="13939"/>
                    <a:pt x="15923" y="13057"/>
                    <a:pt x="15617" y="12617"/>
                  </a:cubicBezTo>
                  <a:cubicBezTo>
                    <a:pt x="15310" y="12176"/>
                    <a:pt x="14544" y="12176"/>
                    <a:pt x="13472" y="12690"/>
                  </a:cubicBezTo>
                  <a:cubicBezTo>
                    <a:pt x="12400" y="13204"/>
                    <a:pt x="11021" y="14233"/>
                    <a:pt x="10025" y="15409"/>
                  </a:cubicBezTo>
                  <a:cubicBezTo>
                    <a:pt x="9029" y="16584"/>
                    <a:pt x="8417" y="17906"/>
                    <a:pt x="8187" y="18935"/>
                  </a:cubicBezTo>
                  <a:cubicBezTo>
                    <a:pt x="7957" y="19964"/>
                    <a:pt x="8110" y="20698"/>
                    <a:pt x="8647" y="21066"/>
                  </a:cubicBezTo>
                  <a:cubicBezTo>
                    <a:pt x="9183" y="21433"/>
                    <a:pt x="10102" y="21433"/>
                    <a:pt x="11557" y="20478"/>
                  </a:cubicBezTo>
                  <a:cubicBezTo>
                    <a:pt x="13012" y="19523"/>
                    <a:pt x="15004" y="17613"/>
                    <a:pt x="16689" y="14380"/>
                  </a:cubicBezTo>
                  <a:cubicBezTo>
                    <a:pt x="18374" y="11147"/>
                    <a:pt x="19753" y="6592"/>
                    <a:pt x="20519" y="3874"/>
                  </a:cubicBezTo>
                  <a:cubicBezTo>
                    <a:pt x="21285" y="1155"/>
                    <a:pt x="21438" y="274"/>
                    <a:pt x="21208" y="53"/>
                  </a:cubicBezTo>
                  <a:cubicBezTo>
                    <a:pt x="20978" y="-167"/>
                    <a:pt x="20366" y="274"/>
                    <a:pt x="19676" y="1743"/>
                  </a:cubicBezTo>
                  <a:cubicBezTo>
                    <a:pt x="18987" y="3213"/>
                    <a:pt x="18221" y="5711"/>
                    <a:pt x="17608" y="8209"/>
                  </a:cubicBezTo>
                  <a:cubicBezTo>
                    <a:pt x="16995" y="10706"/>
                    <a:pt x="16536" y="13204"/>
                    <a:pt x="16689" y="15041"/>
                  </a:cubicBezTo>
                  <a:cubicBezTo>
                    <a:pt x="16842" y="16878"/>
                    <a:pt x="17608" y="18053"/>
                    <a:pt x="18374" y="19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908811" y="7148513"/>
              <a:ext cx="89609" cy="20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297" fill="norm" stroke="1" extrusionOk="0">
                  <a:moveTo>
                    <a:pt x="20782" y="4476"/>
                  </a:moveTo>
                  <a:cubicBezTo>
                    <a:pt x="19800" y="3351"/>
                    <a:pt x="18818" y="2226"/>
                    <a:pt x="17346" y="1326"/>
                  </a:cubicBezTo>
                  <a:cubicBezTo>
                    <a:pt x="15873" y="426"/>
                    <a:pt x="13909" y="-249"/>
                    <a:pt x="10964" y="89"/>
                  </a:cubicBezTo>
                  <a:cubicBezTo>
                    <a:pt x="8018" y="426"/>
                    <a:pt x="4091" y="1776"/>
                    <a:pt x="1882" y="3126"/>
                  </a:cubicBezTo>
                  <a:cubicBezTo>
                    <a:pt x="-327" y="4476"/>
                    <a:pt x="-818" y="5826"/>
                    <a:pt x="1637" y="7289"/>
                  </a:cubicBezTo>
                  <a:cubicBezTo>
                    <a:pt x="4091" y="8751"/>
                    <a:pt x="9491" y="10326"/>
                    <a:pt x="13418" y="11451"/>
                  </a:cubicBezTo>
                  <a:cubicBezTo>
                    <a:pt x="17346" y="12576"/>
                    <a:pt x="19800" y="13251"/>
                    <a:pt x="20291" y="14714"/>
                  </a:cubicBezTo>
                  <a:cubicBezTo>
                    <a:pt x="20782" y="16176"/>
                    <a:pt x="19309" y="18426"/>
                    <a:pt x="17346" y="19663"/>
                  </a:cubicBezTo>
                  <a:cubicBezTo>
                    <a:pt x="15382" y="20901"/>
                    <a:pt x="12927" y="21126"/>
                    <a:pt x="10227" y="21239"/>
                  </a:cubicBezTo>
                  <a:cubicBezTo>
                    <a:pt x="7527" y="21351"/>
                    <a:pt x="4582" y="21351"/>
                    <a:pt x="3600" y="20789"/>
                  </a:cubicBezTo>
                  <a:cubicBezTo>
                    <a:pt x="2618" y="20226"/>
                    <a:pt x="3600" y="19101"/>
                    <a:pt x="4337" y="18313"/>
                  </a:cubicBezTo>
                  <a:cubicBezTo>
                    <a:pt x="5073" y="17526"/>
                    <a:pt x="5564" y="17076"/>
                    <a:pt x="6055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012565" y="7192418"/>
              <a:ext cx="182705" cy="12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60" fill="norm" stroke="1" extrusionOk="0">
                  <a:moveTo>
                    <a:pt x="11747" y="4082"/>
                  </a:moveTo>
                  <a:cubicBezTo>
                    <a:pt x="10754" y="2618"/>
                    <a:pt x="9761" y="1153"/>
                    <a:pt x="8520" y="421"/>
                  </a:cubicBezTo>
                  <a:cubicBezTo>
                    <a:pt x="7278" y="-311"/>
                    <a:pt x="5789" y="-311"/>
                    <a:pt x="4299" y="2252"/>
                  </a:cubicBezTo>
                  <a:cubicBezTo>
                    <a:pt x="2809" y="4814"/>
                    <a:pt x="1320" y="9940"/>
                    <a:pt x="575" y="13418"/>
                  </a:cubicBezTo>
                  <a:cubicBezTo>
                    <a:pt x="-170" y="16896"/>
                    <a:pt x="-170" y="18726"/>
                    <a:pt x="451" y="19825"/>
                  </a:cubicBezTo>
                  <a:cubicBezTo>
                    <a:pt x="1071" y="20923"/>
                    <a:pt x="2313" y="21289"/>
                    <a:pt x="3430" y="20923"/>
                  </a:cubicBezTo>
                  <a:cubicBezTo>
                    <a:pt x="4547" y="20557"/>
                    <a:pt x="5540" y="19458"/>
                    <a:pt x="6409" y="17811"/>
                  </a:cubicBezTo>
                  <a:cubicBezTo>
                    <a:pt x="7278" y="16164"/>
                    <a:pt x="8023" y="13967"/>
                    <a:pt x="8892" y="11770"/>
                  </a:cubicBezTo>
                  <a:cubicBezTo>
                    <a:pt x="9761" y="9574"/>
                    <a:pt x="10754" y="7377"/>
                    <a:pt x="11251" y="7194"/>
                  </a:cubicBezTo>
                  <a:cubicBezTo>
                    <a:pt x="11747" y="7011"/>
                    <a:pt x="11747" y="8842"/>
                    <a:pt x="11747" y="10672"/>
                  </a:cubicBezTo>
                  <a:cubicBezTo>
                    <a:pt x="11747" y="12503"/>
                    <a:pt x="11747" y="14333"/>
                    <a:pt x="12368" y="15797"/>
                  </a:cubicBezTo>
                  <a:cubicBezTo>
                    <a:pt x="12989" y="17262"/>
                    <a:pt x="14230" y="18360"/>
                    <a:pt x="15844" y="17811"/>
                  </a:cubicBezTo>
                  <a:cubicBezTo>
                    <a:pt x="17458" y="17262"/>
                    <a:pt x="19444" y="15065"/>
                    <a:pt x="21430" y="12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204524" y="7186387"/>
              <a:ext cx="15202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07" fill="norm" stroke="1" extrusionOk="0">
                  <a:moveTo>
                    <a:pt x="482" y="7854"/>
                  </a:moveTo>
                  <a:cubicBezTo>
                    <a:pt x="778" y="5891"/>
                    <a:pt x="1074" y="3927"/>
                    <a:pt x="1222" y="3927"/>
                  </a:cubicBezTo>
                  <a:cubicBezTo>
                    <a:pt x="1369" y="3927"/>
                    <a:pt x="1369" y="5891"/>
                    <a:pt x="1369" y="8443"/>
                  </a:cubicBezTo>
                  <a:cubicBezTo>
                    <a:pt x="1369" y="10996"/>
                    <a:pt x="1369" y="14138"/>
                    <a:pt x="1074" y="16691"/>
                  </a:cubicBezTo>
                  <a:cubicBezTo>
                    <a:pt x="778" y="19243"/>
                    <a:pt x="186" y="21207"/>
                    <a:pt x="38" y="21207"/>
                  </a:cubicBezTo>
                  <a:cubicBezTo>
                    <a:pt x="-110" y="21207"/>
                    <a:pt x="186" y="19243"/>
                    <a:pt x="778" y="16102"/>
                  </a:cubicBezTo>
                  <a:cubicBezTo>
                    <a:pt x="1369" y="12960"/>
                    <a:pt x="2257" y="8640"/>
                    <a:pt x="3293" y="5891"/>
                  </a:cubicBezTo>
                  <a:cubicBezTo>
                    <a:pt x="4328" y="3142"/>
                    <a:pt x="5512" y="1963"/>
                    <a:pt x="6252" y="2356"/>
                  </a:cubicBezTo>
                  <a:cubicBezTo>
                    <a:pt x="6991" y="2749"/>
                    <a:pt x="7287" y="4712"/>
                    <a:pt x="7731" y="7069"/>
                  </a:cubicBezTo>
                  <a:cubicBezTo>
                    <a:pt x="8175" y="9425"/>
                    <a:pt x="8767" y="12174"/>
                    <a:pt x="9211" y="12567"/>
                  </a:cubicBezTo>
                  <a:cubicBezTo>
                    <a:pt x="9654" y="12960"/>
                    <a:pt x="9950" y="10996"/>
                    <a:pt x="11282" y="8443"/>
                  </a:cubicBezTo>
                  <a:cubicBezTo>
                    <a:pt x="12613" y="5891"/>
                    <a:pt x="14980" y="2749"/>
                    <a:pt x="16904" y="1178"/>
                  </a:cubicBezTo>
                  <a:cubicBezTo>
                    <a:pt x="18827" y="-393"/>
                    <a:pt x="20306" y="-393"/>
                    <a:pt x="20898" y="1178"/>
                  </a:cubicBezTo>
                  <a:cubicBezTo>
                    <a:pt x="21490" y="2749"/>
                    <a:pt x="21194" y="5891"/>
                    <a:pt x="21046" y="8443"/>
                  </a:cubicBezTo>
                  <a:cubicBezTo>
                    <a:pt x="20898" y="10996"/>
                    <a:pt x="20898" y="12960"/>
                    <a:pt x="20898" y="14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354745" y="7154242"/>
              <a:ext cx="98758" cy="29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76" fill="norm" stroke="1" extrusionOk="0">
                  <a:moveTo>
                    <a:pt x="15008" y="3070"/>
                  </a:moveTo>
                  <a:cubicBezTo>
                    <a:pt x="11791" y="7025"/>
                    <a:pt x="8574" y="10980"/>
                    <a:pt x="6506" y="13794"/>
                  </a:cubicBezTo>
                  <a:cubicBezTo>
                    <a:pt x="4438" y="16608"/>
                    <a:pt x="3519" y="18282"/>
                    <a:pt x="2599" y="19499"/>
                  </a:cubicBezTo>
                  <a:cubicBezTo>
                    <a:pt x="1680" y="20715"/>
                    <a:pt x="761" y="21476"/>
                    <a:pt x="302" y="21476"/>
                  </a:cubicBezTo>
                  <a:cubicBezTo>
                    <a:pt x="-158" y="21476"/>
                    <a:pt x="-158" y="20715"/>
                    <a:pt x="761" y="18053"/>
                  </a:cubicBezTo>
                  <a:cubicBezTo>
                    <a:pt x="1680" y="15391"/>
                    <a:pt x="3519" y="10828"/>
                    <a:pt x="5587" y="7634"/>
                  </a:cubicBezTo>
                  <a:cubicBezTo>
                    <a:pt x="7655" y="4439"/>
                    <a:pt x="9953" y="2614"/>
                    <a:pt x="12480" y="1473"/>
                  </a:cubicBezTo>
                  <a:cubicBezTo>
                    <a:pt x="15008" y="332"/>
                    <a:pt x="17765" y="-124"/>
                    <a:pt x="19374" y="28"/>
                  </a:cubicBezTo>
                  <a:cubicBezTo>
                    <a:pt x="20982" y="180"/>
                    <a:pt x="21442" y="941"/>
                    <a:pt x="21442" y="2158"/>
                  </a:cubicBezTo>
                  <a:cubicBezTo>
                    <a:pt x="21442" y="3375"/>
                    <a:pt x="20982" y="5048"/>
                    <a:pt x="20063" y="6189"/>
                  </a:cubicBezTo>
                  <a:cubicBezTo>
                    <a:pt x="19144" y="7330"/>
                    <a:pt x="17765" y="7938"/>
                    <a:pt x="15927" y="8470"/>
                  </a:cubicBezTo>
                  <a:cubicBezTo>
                    <a:pt x="14089" y="9003"/>
                    <a:pt x="11791" y="9459"/>
                    <a:pt x="10412" y="9231"/>
                  </a:cubicBezTo>
                  <a:cubicBezTo>
                    <a:pt x="9033" y="9003"/>
                    <a:pt x="8574" y="8090"/>
                    <a:pt x="8114" y="7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3502984" y="6987420"/>
              <a:ext cx="200286" cy="25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15" fill="norm" stroke="1" extrusionOk="0">
                  <a:moveTo>
                    <a:pt x="3097" y="0"/>
                  </a:moveTo>
                  <a:cubicBezTo>
                    <a:pt x="2415" y="4140"/>
                    <a:pt x="1733" y="8280"/>
                    <a:pt x="1165" y="11430"/>
                  </a:cubicBezTo>
                  <a:cubicBezTo>
                    <a:pt x="596" y="14580"/>
                    <a:pt x="141" y="16740"/>
                    <a:pt x="28" y="18270"/>
                  </a:cubicBezTo>
                  <a:cubicBezTo>
                    <a:pt x="-86" y="19800"/>
                    <a:pt x="141" y="20700"/>
                    <a:pt x="823" y="21150"/>
                  </a:cubicBezTo>
                  <a:cubicBezTo>
                    <a:pt x="1506" y="21600"/>
                    <a:pt x="2642" y="21600"/>
                    <a:pt x="4575" y="20160"/>
                  </a:cubicBezTo>
                  <a:cubicBezTo>
                    <a:pt x="6508" y="18720"/>
                    <a:pt x="9236" y="15840"/>
                    <a:pt x="10600" y="13950"/>
                  </a:cubicBezTo>
                  <a:cubicBezTo>
                    <a:pt x="11965" y="12060"/>
                    <a:pt x="11965" y="11160"/>
                    <a:pt x="11282" y="10980"/>
                  </a:cubicBezTo>
                  <a:cubicBezTo>
                    <a:pt x="10600" y="10800"/>
                    <a:pt x="9236" y="11340"/>
                    <a:pt x="8327" y="12150"/>
                  </a:cubicBezTo>
                  <a:cubicBezTo>
                    <a:pt x="7417" y="12960"/>
                    <a:pt x="6962" y="14040"/>
                    <a:pt x="7303" y="15570"/>
                  </a:cubicBezTo>
                  <a:cubicBezTo>
                    <a:pt x="7645" y="17100"/>
                    <a:pt x="8781" y="19080"/>
                    <a:pt x="11282" y="19890"/>
                  </a:cubicBezTo>
                  <a:cubicBezTo>
                    <a:pt x="13783" y="20700"/>
                    <a:pt x="17649" y="20340"/>
                    <a:pt x="21514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842969" y="7082670"/>
              <a:ext cx="11430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8"/>
                  </a:moveTo>
                  <a:cubicBezTo>
                    <a:pt x="2000" y="5326"/>
                    <a:pt x="4000" y="9764"/>
                    <a:pt x="5200" y="12723"/>
                  </a:cubicBezTo>
                  <a:cubicBezTo>
                    <a:pt x="6400" y="15682"/>
                    <a:pt x="6800" y="17162"/>
                    <a:pt x="7400" y="18641"/>
                  </a:cubicBezTo>
                  <a:cubicBezTo>
                    <a:pt x="8000" y="20121"/>
                    <a:pt x="8800" y="21600"/>
                    <a:pt x="9800" y="21600"/>
                  </a:cubicBezTo>
                  <a:cubicBezTo>
                    <a:pt x="10800" y="21600"/>
                    <a:pt x="12000" y="20121"/>
                    <a:pt x="14000" y="16274"/>
                  </a:cubicBezTo>
                  <a:cubicBezTo>
                    <a:pt x="16000" y="12427"/>
                    <a:pt x="18800" y="6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974067" y="7097487"/>
              <a:ext cx="129253" cy="11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63" fill="norm" stroke="1" extrusionOk="0">
                  <a:moveTo>
                    <a:pt x="13958" y="3086"/>
                  </a:moveTo>
                  <a:cubicBezTo>
                    <a:pt x="12913" y="1543"/>
                    <a:pt x="11868" y="0"/>
                    <a:pt x="10300" y="0"/>
                  </a:cubicBezTo>
                  <a:cubicBezTo>
                    <a:pt x="8732" y="0"/>
                    <a:pt x="6642" y="1543"/>
                    <a:pt x="4900" y="4050"/>
                  </a:cubicBezTo>
                  <a:cubicBezTo>
                    <a:pt x="3158" y="6557"/>
                    <a:pt x="1764" y="10029"/>
                    <a:pt x="893" y="13114"/>
                  </a:cubicBezTo>
                  <a:cubicBezTo>
                    <a:pt x="22" y="16200"/>
                    <a:pt x="-326" y="18900"/>
                    <a:pt x="371" y="20250"/>
                  </a:cubicBezTo>
                  <a:cubicBezTo>
                    <a:pt x="1068" y="21600"/>
                    <a:pt x="2809" y="21600"/>
                    <a:pt x="5074" y="20250"/>
                  </a:cubicBezTo>
                  <a:cubicBezTo>
                    <a:pt x="7339" y="18900"/>
                    <a:pt x="10126" y="16200"/>
                    <a:pt x="12216" y="13693"/>
                  </a:cubicBezTo>
                  <a:cubicBezTo>
                    <a:pt x="14306" y="11186"/>
                    <a:pt x="15700" y="8871"/>
                    <a:pt x="16397" y="9257"/>
                  </a:cubicBezTo>
                  <a:cubicBezTo>
                    <a:pt x="17093" y="9643"/>
                    <a:pt x="17093" y="12729"/>
                    <a:pt x="17790" y="15043"/>
                  </a:cubicBezTo>
                  <a:cubicBezTo>
                    <a:pt x="18487" y="17357"/>
                    <a:pt x="19880" y="18900"/>
                    <a:pt x="21274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4160469" y="7038220"/>
              <a:ext cx="107951" cy="17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525"/>
                  </a:moveTo>
                  <a:cubicBezTo>
                    <a:pt x="4235" y="5591"/>
                    <a:pt x="8471" y="9656"/>
                    <a:pt x="10800" y="12452"/>
                  </a:cubicBezTo>
                  <a:cubicBezTo>
                    <a:pt x="13129" y="15247"/>
                    <a:pt x="13553" y="16772"/>
                    <a:pt x="13341" y="18169"/>
                  </a:cubicBezTo>
                  <a:cubicBezTo>
                    <a:pt x="13129" y="19567"/>
                    <a:pt x="12282" y="20838"/>
                    <a:pt x="10800" y="21219"/>
                  </a:cubicBezTo>
                  <a:cubicBezTo>
                    <a:pt x="9318" y="21600"/>
                    <a:pt x="7200" y="21092"/>
                    <a:pt x="5929" y="20202"/>
                  </a:cubicBezTo>
                  <a:cubicBezTo>
                    <a:pt x="4659" y="19313"/>
                    <a:pt x="4235" y="18042"/>
                    <a:pt x="6988" y="14612"/>
                  </a:cubicBezTo>
                  <a:cubicBezTo>
                    <a:pt x="9741" y="11181"/>
                    <a:pt x="15671" y="55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372819" y="5698370"/>
              <a:ext cx="82551" cy="172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53"/>
                    <a:pt x="16062" y="106"/>
                    <a:pt x="13292" y="319"/>
                  </a:cubicBezTo>
                  <a:cubicBezTo>
                    <a:pt x="10523" y="531"/>
                    <a:pt x="7754" y="903"/>
                    <a:pt x="6092" y="1554"/>
                  </a:cubicBezTo>
                  <a:cubicBezTo>
                    <a:pt x="4431" y="2205"/>
                    <a:pt x="3877" y="3135"/>
                    <a:pt x="4154" y="4065"/>
                  </a:cubicBezTo>
                  <a:cubicBezTo>
                    <a:pt x="4431" y="4995"/>
                    <a:pt x="5538" y="5925"/>
                    <a:pt x="6923" y="6948"/>
                  </a:cubicBezTo>
                  <a:cubicBezTo>
                    <a:pt x="8308" y="7970"/>
                    <a:pt x="9969" y="9086"/>
                    <a:pt x="10800" y="10189"/>
                  </a:cubicBezTo>
                  <a:cubicBezTo>
                    <a:pt x="11631" y="11292"/>
                    <a:pt x="11631" y="12381"/>
                    <a:pt x="10523" y="13430"/>
                  </a:cubicBezTo>
                  <a:cubicBezTo>
                    <a:pt x="9415" y="14480"/>
                    <a:pt x="7200" y="15489"/>
                    <a:pt x="5262" y="16525"/>
                  </a:cubicBezTo>
                  <a:cubicBezTo>
                    <a:pt x="3323" y="17562"/>
                    <a:pt x="1662" y="18624"/>
                    <a:pt x="831" y="19475"/>
                  </a:cubicBezTo>
                  <a:cubicBezTo>
                    <a:pt x="0" y="20325"/>
                    <a:pt x="0" y="209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048969" y="5368435"/>
              <a:ext cx="5907427" cy="2107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7" fill="norm" stroke="1" extrusionOk="0">
                  <a:moveTo>
                    <a:pt x="1230" y="5332"/>
                  </a:moveTo>
                  <a:cubicBezTo>
                    <a:pt x="1478" y="5137"/>
                    <a:pt x="1725" y="4942"/>
                    <a:pt x="1977" y="4779"/>
                  </a:cubicBezTo>
                  <a:cubicBezTo>
                    <a:pt x="2228" y="4616"/>
                    <a:pt x="2483" y="4486"/>
                    <a:pt x="2754" y="4345"/>
                  </a:cubicBezTo>
                  <a:cubicBezTo>
                    <a:pt x="3025" y="4204"/>
                    <a:pt x="3311" y="4052"/>
                    <a:pt x="3605" y="3922"/>
                  </a:cubicBezTo>
                  <a:cubicBezTo>
                    <a:pt x="3899" y="3792"/>
                    <a:pt x="4201" y="3684"/>
                    <a:pt x="4487" y="3586"/>
                  </a:cubicBezTo>
                  <a:cubicBezTo>
                    <a:pt x="4773" y="3489"/>
                    <a:pt x="5044" y="3402"/>
                    <a:pt x="5327" y="3315"/>
                  </a:cubicBezTo>
                  <a:cubicBezTo>
                    <a:pt x="5609" y="3228"/>
                    <a:pt x="5903" y="3142"/>
                    <a:pt x="6201" y="3044"/>
                  </a:cubicBezTo>
                  <a:cubicBezTo>
                    <a:pt x="6499" y="2946"/>
                    <a:pt x="6800" y="2838"/>
                    <a:pt x="7106" y="2730"/>
                  </a:cubicBezTo>
                  <a:cubicBezTo>
                    <a:pt x="7411" y="2621"/>
                    <a:pt x="7721" y="2513"/>
                    <a:pt x="8034" y="2393"/>
                  </a:cubicBezTo>
                  <a:cubicBezTo>
                    <a:pt x="8348" y="2274"/>
                    <a:pt x="8665" y="2144"/>
                    <a:pt x="8951" y="2036"/>
                  </a:cubicBezTo>
                  <a:cubicBezTo>
                    <a:pt x="9237" y="1927"/>
                    <a:pt x="9493" y="1840"/>
                    <a:pt x="9748" y="1743"/>
                  </a:cubicBezTo>
                  <a:cubicBezTo>
                    <a:pt x="10003" y="1645"/>
                    <a:pt x="10258" y="1537"/>
                    <a:pt x="10521" y="1439"/>
                  </a:cubicBezTo>
                  <a:cubicBezTo>
                    <a:pt x="10785" y="1342"/>
                    <a:pt x="11055" y="1255"/>
                    <a:pt x="11326" y="1157"/>
                  </a:cubicBezTo>
                  <a:cubicBezTo>
                    <a:pt x="11597" y="1060"/>
                    <a:pt x="11868" y="951"/>
                    <a:pt x="12138" y="864"/>
                  </a:cubicBezTo>
                  <a:cubicBezTo>
                    <a:pt x="12409" y="778"/>
                    <a:pt x="12680" y="713"/>
                    <a:pt x="12947" y="648"/>
                  </a:cubicBezTo>
                  <a:cubicBezTo>
                    <a:pt x="13214" y="583"/>
                    <a:pt x="13477" y="517"/>
                    <a:pt x="13740" y="452"/>
                  </a:cubicBezTo>
                  <a:cubicBezTo>
                    <a:pt x="14003" y="387"/>
                    <a:pt x="14266" y="322"/>
                    <a:pt x="14529" y="279"/>
                  </a:cubicBezTo>
                  <a:cubicBezTo>
                    <a:pt x="14792" y="236"/>
                    <a:pt x="15055" y="214"/>
                    <a:pt x="15330" y="181"/>
                  </a:cubicBezTo>
                  <a:cubicBezTo>
                    <a:pt x="15604" y="149"/>
                    <a:pt x="15891" y="105"/>
                    <a:pt x="16169" y="73"/>
                  </a:cubicBezTo>
                  <a:cubicBezTo>
                    <a:pt x="16448" y="40"/>
                    <a:pt x="16718" y="19"/>
                    <a:pt x="16989" y="8"/>
                  </a:cubicBezTo>
                  <a:cubicBezTo>
                    <a:pt x="17260" y="-3"/>
                    <a:pt x="17531" y="-3"/>
                    <a:pt x="17829" y="8"/>
                  </a:cubicBezTo>
                  <a:cubicBezTo>
                    <a:pt x="18126" y="19"/>
                    <a:pt x="18451" y="40"/>
                    <a:pt x="18757" y="84"/>
                  </a:cubicBezTo>
                  <a:cubicBezTo>
                    <a:pt x="19062" y="127"/>
                    <a:pt x="19349" y="192"/>
                    <a:pt x="19635" y="257"/>
                  </a:cubicBezTo>
                  <a:cubicBezTo>
                    <a:pt x="19921" y="322"/>
                    <a:pt x="20207" y="387"/>
                    <a:pt x="20470" y="442"/>
                  </a:cubicBezTo>
                  <a:cubicBezTo>
                    <a:pt x="20734" y="496"/>
                    <a:pt x="20973" y="539"/>
                    <a:pt x="21140" y="572"/>
                  </a:cubicBezTo>
                  <a:cubicBezTo>
                    <a:pt x="21306" y="604"/>
                    <a:pt x="21399" y="626"/>
                    <a:pt x="21465" y="648"/>
                  </a:cubicBezTo>
                  <a:cubicBezTo>
                    <a:pt x="21530" y="669"/>
                    <a:pt x="21569" y="691"/>
                    <a:pt x="21585" y="767"/>
                  </a:cubicBezTo>
                  <a:cubicBezTo>
                    <a:pt x="21600" y="843"/>
                    <a:pt x="21592" y="973"/>
                    <a:pt x="21538" y="1298"/>
                  </a:cubicBezTo>
                  <a:cubicBezTo>
                    <a:pt x="21484" y="1624"/>
                    <a:pt x="21383" y="2144"/>
                    <a:pt x="21294" y="2773"/>
                  </a:cubicBezTo>
                  <a:cubicBezTo>
                    <a:pt x="21205" y="3402"/>
                    <a:pt x="21128" y="4139"/>
                    <a:pt x="21066" y="4909"/>
                  </a:cubicBezTo>
                  <a:cubicBezTo>
                    <a:pt x="21004" y="5679"/>
                    <a:pt x="20958" y="6481"/>
                    <a:pt x="20911" y="7349"/>
                  </a:cubicBezTo>
                  <a:cubicBezTo>
                    <a:pt x="20865" y="8216"/>
                    <a:pt x="20819" y="9149"/>
                    <a:pt x="20776" y="10027"/>
                  </a:cubicBezTo>
                  <a:cubicBezTo>
                    <a:pt x="20734" y="10905"/>
                    <a:pt x="20695" y="11730"/>
                    <a:pt x="20660" y="12521"/>
                  </a:cubicBezTo>
                  <a:cubicBezTo>
                    <a:pt x="20625" y="13313"/>
                    <a:pt x="20594" y="14072"/>
                    <a:pt x="20540" y="14863"/>
                  </a:cubicBezTo>
                  <a:cubicBezTo>
                    <a:pt x="20486" y="15655"/>
                    <a:pt x="20409" y="16479"/>
                    <a:pt x="20296" y="17032"/>
                  </a:cubicBezTo>
                  <a:cubicBezTo>
                    <a:pt x="20184" y="17585"/>
                    <a:pt x="20037" y="17867"/>
                    <a:pt x="19867" y="18030"/>
                  </a:cubicBezTo>
                  <a:cubicBezTo>
                    <a:pt x="19697" y="18192"/>
                    <a:pt x="19503" y="18236"/>
                    <a:pt x="19275" y="18279"/>
                  </a:cubicBezTo>
                  <a:cubicBezTo>
                    <a:pt x="19047" y="18322"/>
                    <a:pt x="18784" y="18366"/>
                    <a:pt x="18513" y="18442"/>
                  </a:cubicBezTo>
                  <a:cubicBezTo>
                    <a:pt x="18242" y="18517"/>
                    <a:pt x="17964" y="18626"/>
                    <a:pt x="17689" y="18724"/>
                  </a:cubicBezTo>
                  <a:cubicBezTo>
                    <a:pt x="17415" y="18821"/>
                    <a:pt x="17144" y="18908"/>
                    <a:pt x="16858" y="19016"/>
                  </a:cubicBezTo>
                  <a:cubicBezTo>
                    <a:pt x="16571" y="19125"/>
                    <a:pt x="16270" y="19255"/>
                    <a:pt x="15987" y="19363"/>
                  </a:cubicBezTo>
                  <a:cubicBezTo>
                    <a:pt x="15705" y="19472"/>
                    <a:pt x="15442" y="19558"/>
                    <a:pt x="15163" y="19645"/>
                  </a:cubicBezTo>
                  <a:cubicBezTo>
                    <a:pt x="14885" y="19732"/>
                    <a:pt x="14591" y="19819"/>
                    <a:pt x="14293" y="19905"/>
                  </a:cubicBezTo>
                  <a:cubicBezTo>
                    <a:pt x="13995" y="19992"/>
                    <a:pt x="13693" y="20079"/>
                    <a:pt x="13380" y="20166"/>
                  </a:cubicBezTo>
                  <a:cubicBezTo>
                    <a:pt x="13067" y="20252"/>
                    <a:pt x="12742" y="20339"/>
                    <a:pt x="12448" y="20415"/>
                  </a:cubicBezTo>
                  <a:cubicBezTo>
                    <a:pt x="12154" y="20491"/>
                    <a:pt x="11891" y="20556"/>
                    <a:pt x="11628" y="20621"/>
                  </a:cubicBezTo>
                  <a:cubicBezTo>
                    <a:pt x="11365" y="20686"/>
                    <a:pt x="11102" y="20751"/>
                    <a:pt x="10835" y="20816"/>
                  </a:cubicBezTo>
                  <a:cubicBezTo>
                    <a:pt x="10568" y="20881"/>
                    <a:pt x="10297" y="20946"/>
                    <a:pt x="10022" y="21001"/>
                  </a:cubicBezTo>
                  <a:cubicBezTo>
                    <a:pt x="9748" y="21055"/>
                    <a:pt x="9469" y="21098"/>
                    <a:pt x="9183" y="21152"/>
                  </a:cubicBezTo>
                  <a:cubicBezTo>
                    <a:pt x="8897" y="21207"/>
                    <a:pt x="8603" y="21272"/>
                    <a:pt x="8309" y="21326"/>
                  </a:cubicBezTo>
                  <a:cubicBezTo>
                    <a:pt x="8015" y="21380"/>
                    <a:pt x="7721" y="21424"/>
                    <a:pt x="7431" y="21456"/>
                  </a:cubicBezTo>
                  <a:cubicBezTo>
                    <a:pt x="7141" y="21489"/>
                    <a:pt x="6854" y="21510"/>
                    <a:pt x="6564" y="21532"/>
                  </a:cubicBezTo>
                  <a:cubicBezTo>
                    <a:pt x="6274" y="21554"/>
                    <a:pt x="5980" y="21575"/>
                    <a:pt x="5682" y="21586"/>
                  </a:cubicBezTo>
                  <a:cubicBezTo>
                    <a:pt x="5385" y="21597"/>
                    <a:pt x="5083" y="21597"/>
                    <a:pt x="4781" y="21597"/>
                  </a:cubicBezTo>
                  <a:cubicBezTo>
                    <a:pt x="4479" y="21597"/>
                    <a:pt x="4178" y="21597"/>
                    <a:pt x="3884" y="21586"/>
                  </a:cubicBezTo>
                  <a:cubicBezTo>
                    <a:pt x="3590" y="21575"/>
                    <a:pt x="3303" y="21554"/>
                    <a:pt x="2963" y="21521"/>
                  </a:cubicBezTo>
                  <a:cubicBezTo>
                    <a:pt x="2623" y="21489"/>
                    <a:pt x="2228" y="21445"/>
                    <a:pt x="1861" y="21413"/>
                  </a:cubicBezTo>
                  <a:cubicBezTo>
                    <a:pt x="1493" y="21380"/>
                    <a:pt x="1153" y="21358"/>
                    <a:pt x="847" y="21348"/>
                  </a:cubicBezTo>
                  <a:cubicBezTo>
                    <a:pt x="542" y="21337"/>
                    <a:pt x="271" y="21337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914737" y="3453910"/>
              <a:ext cx="2207493" cy="105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73" fill="norm" stroke="1" extrusionOk="0">
                  <a:moveTo>
                    <a:pt x="11307" y="2522"/>
                  </a:moveTo>
                  <a:cubicBezTo>
                    <a:pt x="11183" y="2133"/>
                    <a:pt x="11059" y="1744"/>
                    <a:pt x="10749" y="1377"/>
                  </a:cubicBezTo>
                  <a:cubicBezTo>
                    <a:pt x="10438" y="1010"/>
                    <a:pt x="9942" y="664"/>
                    <a:pt x="9362" y="427"/>
                  </a:cubicBezTo>
                  <a:cubicBezTo>
                    <a:pt x="8783" y="189"/>
                    <a:pt x="8121" y="59"/>
                    <a:pt x="7376" y="16"/>
                  </a:cubicBezTo>
                  <a:cubicBezTo>
                    <a:pt x="6631" y="-27"/>
                    <a:pt x="5804" y="16"/>
                    <a:pt x="5059" y="146"/>
                  </a:cubicBezTo>
                  <a:cubicBezTo>
                    <a:pt x="4314" y="275"/>
                    <a:pt x="3652" y="491"/>
                    <a:pt x="3073" y="859"/>
                  </a:cubicBezTo>
                  <a:cubicBezTo>
                    <a:pt x="2493" y="1226"/>
                    <a:pt x="1997" y="1744"/>
                    <a:pt x="1687" y="2565"/>
                  </a:cubicBezTo>
                  <a:cubicBezTo>
                    <a:pt x="1376" y="3386"/>
                    <a:pt x="1252" y="4509"/>
                    <a:pt x="1190" y="5999"/>
                  </a:cubicBezTo>
                  <a:cubicBezTo>
                    <a:pt x="1128" y="7490"/>
                    <a:pt x="1128" y="9347"/>
                    <a:pt x="1107" y="11140"/>
                  </a:cubicBezTo>
                  <a:cubicBezTo>
                    <a:pt x="1087" y="12933"/>
                    <a:pt x="1045" y="14661"/>
                    <a:pt x="911" y="16065"/>
                  </a:cubicBezTo>
                  <a:cubicBezTo>
                    <a:pt x="776" y="17469"/>
                    <a:pt x="549" y="18549"/>
                    <a:pt x="414" y="19197"/>
                  </a:cubicBezTo>
                  <a:cubicBezTo>
                    <a:pt x="280" y="19845"/>
                    <a:pt x="238" y="20061"/>
                    <a:pt x="166" y="20299"/>
                  </a:cubicBezTo>
                  <a:cubicBezTo>
                    <a:pt x="93" y="20536"/>
                    <a:pt x="-10" y="20795"/>
                    <a:pt x="0" y="20925"/>
                  </a:cubicBezTo>
                  <a:cubicBezTo>
                    <a:pt x="11" y="21055"/>
                    <a:pt x="135" y="21055"/>
                    <a:pt x="549" y="21098"/>
                  </a:cubicBezTo>
                  <a:cubicBezTo>
                    <a:pt x="962" y="21141"/>
                    <a:pt x="1666" y="21227"/>
                    <a:pt x="2390" y="21314"/>
                  </a:cubicBezTo>
                  <a:cubicBezTo>
                    <a:pt x="3114" y="21400"/>
                    <a:pt x="3859" y="21487"/>
                    <a:pt x="4645" y="21530"/>
                  </a:cubicBezTo>
                  <a:cubicBezTo>
                    <a:pt x="5431" y="21573"/>
                    <a:pt x="6259" y="21573"/>
                    <a:pt x="7128" y="21573"/>
                  </a:cubicBezTo>
                  <a:cubicBezTo>
                    <a:pt x="7997" y="21573"/>
                    <a:pt x="8907" y="21573"/>
                    <a:pt x="9807" y="21551"/>
                  </a:cubicBezTo>
                  <a:cubicBezTo>
                    <a:pt x="10707" y="21530"/>
                    <a:pt x="11597" y="21487"/>
                    <a:pt x="12466" y="21443"/>
                  </a:cubicBezTo>
                  <a:cubicBezTo>
                    <a:pt x="13335" y="21400"/>
                    <a:pt x="14183" y="21357"/>
                    <a:pt x="14959" y="21314"/>
                  </a:cubicBezTo>
                  <a:cubicBezTo>
                    <a:pt x="15735" y="21271"/>
                    <a:pt x="16438" y="21227"/>
                    <a:pt x="17090" y="21055"/>
                  </a:cubicBezTo>
                  <a:cubicBezTo>
                    <a:pt x="17742" y="20882"/>
                    <a:pt x="18342" y="20579"/>
                    <a:pt x="18807" y="20191"/>
                  </a:cubicBezTo>
                  <a:cubicBezTo>
                    <a:pt x="19273" y="19802"/>
                    <a:pt x="19604" y="19327"/>
                    <a:pt x="19893" y="18484"/>
                  </a:cubicBezTo>
                  <a:cubicBezTo>
                    <a:pt x="20183" y="17642"/>
                    <a:pt x="20431" y="16432"/>
                    <a:pt x="20680" y="15007"/>
                  </a:cubicBezTo>
                  <a:cubicBezTo>
                    <a:pt x="20928" y="13581"/>
                    <a:pt x="21176" y="11939"/>
                    <a:pt x="21331" y="10579"/>
                  </a:cubicBezTo>
                  <a:cubicBezTo>
                    <a:pt x="21487" y="9218"/>
                    <a:pt x="21549" y="8138"/>
                    <a:pt x="21569" y="7490"/>
                  </a:cubicBezTo>
                  <a:cubicBezTo>
                    <a:pt x="21590" y="6842"/>
                    <a:pt x="21569" y="6626"/>
                    <a:pt x="21507" y="6453"/>
                  </a:cubicBezTo>
                  <a:cubicBezTo>
                    <a:pt x="21445" y="6280"/>
                    <a:pt x="21342" y="6151"/>
                    <a:pt x="21124" y="6064"/>
                  </a:cubicBezTo>
                  <a:cubicBezTo>
                    <a:pt x="20907" y="5978"/>
                    <a:pt x="20576" y="5935"/>
                    <a:pt x="20183" y="5675"/>
                  </a:cubicBezTo>
                  <a:cubicBezTo>
                    <a:pt x="19790" y="5416"/>
                    <a:pt x="19335" y="4941"/>
                    <a:pt x="18724" y="4444"/>
                  </a:cubicBezTo>
                  <a:cubicBezTo>
                    <a:pt x="18114" y="3947"/>
                    <a:pt x="17349" y="3429"/>
                    <a:pt x="16624" y="3083"/>
                  </a:cubicBezTo>
                  <a:cubicBezTo>
                    <a:pt x="15900" y="2738"/>
                    <a:pt x="15218" y="2565"/>
                    <a:pt x="14442" y="2392"/>
                  </a:cubicBezTo>
                  <a:cubicBezTo>
                    <a:pt x="13666" y="2219"/>
                    <a:pt x="12797" y="2047"/>
                    <a:pt x="11949" y="1982"/>
                  </a:cubicBezTo>
                  <a:cubicBezTo>
                    <a:pt x="11100" y="1917"/>
                    <a:pt x="10273" y="1960"/>
                    <a:pt x="9590" y="2111"/>
                  </a:cubicBezTo>
                  <a:cubicBezTo>
                    <a:pt x="8907" y="2263"/>
                    <a:pt x="8369" y="2522"/>
                    <a:pt x="7831" y="27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819685" y="4720470"/>
              <a:ext cx="67735" cy="59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0"/>
                  </a:moveTo>
                  <a:cubicBezTo>
                    <a:pt x="18900" y="2290"/>
                    <a:pt x="16200" y="4580"/>
                    <a:pt x="12825" y="7213"/>
                  </a:cubicBezTo>
                  <a:cubicBezTo>
                    <a:pt x="9450" y="9846"/>
                    <a:pt x="5400" y="12823"/>
                    <a:pt x="3037" y="15112"/>
                  </a:cubicBezTo>
                  <a:cubicBezTo>
                    <a:pt x="675" y="17402"/>
                    <a:pt x="0" y="19005"/>
                    <a:pt x="0" y="19997"/>
                  </a:cubicBezTo>
                  <a:cubicBezTo>
                    <a:pt x="0" y="20989"/>
                    <a:pt x="675" y="21371"/>
                    <a:pt x="2700" y="21486"/>
                  </a:cubicBezTo>
                  <a:cubicBezTo>
                    <a:pt x="4725" y="21600"/>
                    <a:pt x="8100" y="21447"/>
                    <a:pt x="11475" y="2129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773119" y="4663826"/>
              <a:ext cx="698536" cy="64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0" fill="norm" stroke="1" extrusionOk="0">
                  <a:moveTo>
                    <a:pt x="1566" y="6782"/>
                  </a:moveTo>
                  <a:cubicBezTo>
                    <a:pt x="1240" y="6569"/>
                    <a:pt x="914" y="6357"/>
                    <a:pt x="783" y="6073"/>
                  </a:cubicBezTo>
                  <a:cubicBezTo>
                    <a:pt x="653" y="5790"/>
                    <a:pt x="718" y="5436"/>
                    <a:pt x="1207" y="5011"/>
                  </a:cubicBezTo>
                  <a:cubicBezTo>
                    <a:pt x="1697" y="4586"/>
                    <a:pt x="2610" y="4091"/>
                    <a:pt x="4242" y="3489"/>
                  </a:cubicBezTo>
                  <a:cubicBezTo>
                    <a:pt x="5873" y="2887"/>
                    <a:pt x="8222" y="2178"/>
                    <a:pt x="10604" y="1612"/>
                  </a:cubicBezTo>
                  <a:cubicBezTo>
                    <a:pt x="12986" y="1045"/>
                    <a:pt x="15401" y="620"/>
                    <a:pt x="16999" y="373"/>
                  </a:cubicBezTo>
                  <a:cubicBezTo>
                    <a:pt x="18598" y="125"/>
                    <a:pt x="19381" y="54"/>
                    <a:pt x="20001" y="18"/>
                  </a:cubicBezTo>
                  <a:cubicBezTo>
                    <a:pt x="20621" y="-17"/>
                    <a:pt x="21078" y="-17"/>
                    <a:pt x="21306" y="160"/>
                  </a:cubicBezTo>
                  <a:cubicBezTo>
                    <a:pt x="21535" y="337"/>
                    <a:pt x="21535" y="691"/>
                    <a:pt x="21437" y="2072"/>
                  </a:cubicBezTo>
                  <a:cubicBezTo>
                    <a:pt x="21339" y="3453"/>
                    <a:pt x="21143" y="5861"/>
                    <a:pt x="21013" y="8375"/>
                  </a:cubicBezTo>
                  <a:cubicBezTo>
                    <a:pt x="20882" y="10889"/>
                    <a:pt x="20817" y="13510"/>
                    <a:pt x="20882" y="15422"/>
                  </a:cubicBezTo>
                  <a:cubicBezTo>
                    <a:pt x="20947" y="17334"/>
                    <a:pt x="21143" y="18538"/>
                    <a:pt x="21306" y="19458"/>
                  </a:cubicBezTo>
                  <a:cubicBezTo>
                    <a:pt x="21469" y="20379"/>
                    <a:pt x="21600" y="21016"/>
                    <a:pt x="21502" y="21300"/>
                  </a:cubicBezTo>
                  <a:cubicBezTo>
                    <a:pt x="21404" y="21583"/>
                    <a:pt x="21078" y="21512"/>
                    <a:pt x="19969" y="21229"/>
                  </a:cubicBezTo>
                  <a:cubicBezTo>
                    <a:pt x="18859" y="20946"/>
                    <a:pt x="16967" y="20450"/>
                    <a:pt x="14813" y="20096"/>
                  </a:cubicBezTo>
                  <a:cubicBezTo>
                    <a:pt x="12660" y="19742"/>
                    <a:pt x="10245" y="19529"/>
                    <a:pt x="7863" y="19494"/>
                  </a:cubicBezTo>
                  <a:cubicBezTo>
                    <a:pt x="5482" y="19458"/>
                    <a:pt x="3132" y="19600"/>
                    <a:pt x="1827" y="19813"/>
                  </a:cubicBezTo>
                  <a:cubicBezTo>
                    <a:pt x="522" y="20025"/>
                    <a:pt x="261" y="20308"/>
                    <a:pt x="0" y="2059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276828" y="4676964"/>
              <a:ext cx="553442" cy="56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21" fill="norm" stroke="1" extrusionOk="0">
                  <a:moveTo>
                    <a:pt x="19257" y="2140"/>
                  </a:moveTo>
                  <a:cubicBezTo>
                    <a:pt x="18599" y="1576"/>
                    <a:pt x="17942" y="1012"/>
                    <a:pt x="16834" y="609"/>
                  </a:cubicBezTo>
                  <a:cubicBezTo>
                    <a:pt x="15725" y="206"/>
                    <a:pt x="14164" y="-36"/>
                    <a:pt x="12317" y="4"/>
                  </a:cubicBezTo>
                  <a:cubicBezTo>
                    <a:pt x="10469" y="45"/>
                    <a:pt x="8333" y="367"/>
                    <a:pt x="6568" y="1213"/>
                  </a:cubicBezTo>
                  <a:cubicBezTo>
                    <a:pt x="4802" y="2060"/>
                    <a:pt x="3406" y="3430"/>
                    <a:pt x="2338" y="5122"/>
                  </a:cubicBezTo>
                  <a:cubicBezTo>
                    <a:pt x="1270" y="6815"/>
                    <a:pt x="531" y="8830"/>
                    <a:pt x="203" y="10603"/>
                  </a:cubicBezTo>
                  <a:cubicBezTo>
                    <a:pt x="-126" y="12376"/>
                    <a:pt x="-44" y="13907"/>
                    <a:pt x="367" y="15237"/>
                  </a:cubicBezTo>
                  <a:cubicBezTo>
                    <a:pt x="777" y="16567"/>
                    <a:pt x="1517" y="17695"/>
                    <a:pt x="2831" y="18663"/>
                  </a:cubicBezTo>
                  <a:cubicBezTo>
                    <a:pt x="4145" y="19630"/>
                    <a:pt x="6034" y="20436"/>
                    <a:pt x="7882" y="20919"/>
                  </a:cubicBezTo>
                  <a:cubicBezTo>
                    <a:pt x="9730" y="21403"/>
                    <a:pt x="11536" y="21564"/>
                    <a:pt x="13138" y="21282"/>
                  </a:cubicBezTo>
                  <a:cubicBezTo>
                    <a:pt x="14739" y="21000"/>
                    <a:pt x="16136" y="20274"/>
                    <a:pt x="17409" y="19106"/>
                  </a:cubicBezTo>
                  <a:cubicBezTo>
                    <a:pt x="18682" y="17937"/>
                    <a:pt x="19831" y="16325"/>
                    <a:pt x="20530" y="14633"/>
                  </a:cubicBezTo>
                  <a:cubicBezTo>
                    <a:pt x="21228" y="12940"/>
                    <a:pt x="21474" y="11167"/>
                    <a:pt x="21474" y="9636"/>
                  </a:cubicBezTo>
                  <a:cubicBezTo>
                    <a:pt x="21474" y="8104"/>
                    <a:pt x="21228" y="6815"/>
                    <a:pt x="20612" y="5565"/>
                  </a:cubicBezTo>
                  <a:cubicBezTo>
                    <a:pt x="19996" y="4316"/>
                    <a:pt x="19010" y="3107"/>
                    <a:pt x="18312" y="2382"/>
                  </a:cubicBezTo>
                  <a:cubicBezTo>
                    <a:pt x="17614" y="1657"/>
                    <a:pt x="17203" y="1415"/>
                    <a:pt x="16916" y="1334"/>
                  </a:cubicBezTo>
                  <a:cubicBezTo>
                    <a:pt x="16628" y="1254"/>
                    <a:pt x="16464" y="1334"/>
                    <a:pt x="16300" y="1415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2" name="Drawing"/>
          <p:cNvGrpSpPr/>
          <p:nvPr/>
        </p:nvGrpSpPr>
        <p:grpSpPr>
          <a:xfrm>
            <a:off x="387350" y="1391646"/>
            <a:ext cx="11696700" cy="6202954"/>
            <a:chOff x="0" y="0"/>
            <a:chExt cx="11696700" cy="6202953"/>
          </a:xfrm>
        </p:grpSpPr>
        <p:sp>
          <p:nvSpPr>
            <p:cNvPr id="610" name="Line"/>
            <p:cNvSpPr/>
            <p:nvPr/>
          </p:nvSpPr>
          <p:spPr>
            <a:xfrm>
              <a:off x="1025260" y="369679"/>
              <a:ext cx="187590" cy="51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29" fill="norm" stroke="1" extrusionOk="0">
                  <a:moveTo>
                    <a:pt x="10588" y="9911"/>
                  </a:moveTo>
                  <a:cubicBezTo>
                    <a:pt x="9374" y="10174"/>
                    <a:pt x="8161" y="10438"/>
                    <a:pt x="7311" y="11360"/>
                  </a:cubicBezTo>
                  <a:cubicBezTo>
                    <a:pt x="6462" y="12281"/>
                    <a:pt x="5976" y="13862"/>
                    <a:pt x="5370" y="15267"/>
                  </a:cubicBezTo>
                  <a:cubicBezTo>
                    <a:pt x="4763" y="16672"/>
                    <a:pt x="4035" y="17901"/>
                    <a:pt x="3185" y="18999"/>
                  </a:cubicBezTo>
                  <a:cubicBezTo>
                    <a:pt x="2336" y="20096"/>
                    <a:pt x="1365" y="21062"/>
                    <a:pt x="758" y="21281"/>
                  </a:cubicBezTo>
                  <a:cubicBezTo>
                    <a:pt x="152" y="21501"/>
                    <a:pt x="-91" y="20974"/>
                    <a:pt x="30" y="19218"/>
                  </a:cubicBezTo>
                  <a:cubicBezTo>
                    <a:pt x="152" y="17462"/>
                    <a:pt x="637" y="14477"/>
                    <a:pt x="1729" y="11623"/>
                  </a:cubicBezTo>
                  <a:cubicBezTo>
                    <a:pt x="2821" y="8769"/>
                    <a:pt x="4520" y="6047"/>
                    <a:pt x="5976" y="4203"/>
                  </a:cubicBezTo>
                  <a:cubicBezTo>
                    <a:pt x="7433" y="2360"/>
                    <a:pt x="8646" y="1394"/>
                    <a:pt x="9860" y="779"/>
                  </a:cubicBezTo>
                  <a:cubicBezTo>
                    <a:pt x="11073" y="164"/>
                    <a:pt x="12287" y="-99"/>
                    <a:pt x="13015" y="33"/>
                  </a:cubicBezTo>
                  <a:cubicBezTo>
                    <a:pt x="13743" y="164"/>
                    <a:pt x="13985" y="691"/>
                    <a:pt x="14228" y="2447"/>
                  </a:cubicBezTo>
                  <a:cubicBezTo>
                    <a:pt x="14471" y="4203"/>
                    <a:pt x="14713" y="7189"/>
                    <a:pt x="15078" y="9603"/>
                  </a:cubicBezTo>
                  <a:cubicBezTo>
                    <a:pt x="15442" y="12018"/>
                    <a:pt x="15927" y="13862"/>
                    <a:pt x="17019" y="15311"/>
                  </a:cubicBezTo>
                  <a:cubicBezTo>
                    <a:pt x="18111" y="16760"/>
                    <a:pt x="19810" y="17813"/>
                    <a:pt x="21509" y="1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022350" y="672103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000"/>
                    <a:pt x="4800" y="10400"/>
                    <a:pt x="8400" y="6800"/>
                  </a:cubicBezTo>
                  <a:cubicBezTo>
                    <a:pt x="12000" y="3200"/>
                    <a:pt x="168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281004" y="591069"/>
              <a:ext cx="101742" cy="22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300" fill="norm" stroke="1" extrusionOk="0">
                  <a:moveTo>
                    <a:pt x="15587" y="1626"/>
                  </a:moveTo>
                  <a:cubicBezTo>
                    <a:pt x="13893" y="1037"/>
                    <a:pt x="12198" y="448"/>
                    <a:pt x="10293" y="154"/>
                  </a:cubicBezTo>
                  <a:cubicBezTo>
                    <a:pt x="8387" y="-141"/>
                    <a:pt x="6269" y="-141"/>
                    <a:pt x="3940" y="1332"/>
                  </a:cubicBezTo>
                  <a:cubicBezTo>
                    <a:pt x="1610" y="2804"/>
                    <a:pt x="-931" y="5750"/>
                    <a:pt x="340" y="7714"/>
                  </a:cubicBezTo>
                  <a:cubicBezTo>
                    <a:pt x="1610" y="9677"/>
                    <a:pt x="6693" y="10659"/>
                    <a:pt x="10716" y="11837"/>
                  </a:cubicBezTo>
                  <a:cubicBezTo>
                    <a:pt x="14740" y="13015"/>
                    <a:pt x="17704" y="14390"/>
                    <a:pt x="19187" y="15666"/>
                  </a:cubicBezTo>
                  <a:cubicBezTo>
                    <a:pt x="20669" y="16943"/>
                    <a:pt x="20669" y="18121"/>
                    <a:pt x="19610" y="19103"/>
                  </a:cubicBezTo>
                  <a:cubicBezTo>
                    <a:pt x="18551" y="20084"/>
                    <a:pt x="16434" y="20870"/>
                    <a:pt x="14316" y="21164"/>
                  </a:cubicBezTo>
                  <a:cubicBezTo>
                    <a:pt x="12198" y="21459"/>
                    <a:pt x="10081" y="21263"/>
                    <a:pt x="9234" y="20674"/>
                  </a:cubicBezTo>
                  <a:cubicBezTo>
                    <a:pt x="8387" y="20084"/>
                    <a:pt x="8810" y="19103"/>
                    <a:pt x="9234" y="18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458793" y="570503"/>
              <a:ext cx="96958" cy="22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90" fill="norm" stroke="1" extrusionOk="0">
                  <a:moveTo>
                    <a:pt x="20613" y="1200"/>
                  </a:moveTo>
                  <a:cubicBezTo>
                    <a:pt x="18813" y="600"/>
                    <a:pt x="17013" y="0"/>
                    <a:pt x="13863" y="0"/>
                  </a:cubicBezTo>
                  <a:cubicBezTo>
                    <a:pt x="10713" y="0"/>
                    <a:pt x="6213" y="600"/>
                    <a:pt x="3288" y="2200"/>
                  </a:cubicBezTo>
                  <a:cubicBezTo>
                    <a:pt x="363" y="3800"/>
                    <a:pt x="-987" y="6400"/>
                    <a:pt x="813" y="8400"/>
                  </a:cubicBezTo>
                  <a:cubicBezTo>
                    <a:pt x="2613" y="10400"/>
                    <a:pt x="7563" y="11800"/>
                    <a:pt x="11163" y="13100"/>
                  </a:cubicBezTo>
                  <a:cubicBezTo>
                    <a:pt x="14763" y="14400"/>
                    <a:pt x="17013" y="15600"/>
                    <a:pt x="18363" y="16700"/>
                  </a:cubicBezTo>
                  <a:cubicBezTo>
                    <a:pt x="19713" y="17800"/>
                    <a:pt x="20163" y="18800"/>
                    <a:pt x="19488" y="19600"/>
                  </a:cubicBezTo>
                  <a:cubicBezTo>
                    <a:pt x="18813" y="20400"/>
                    <a:pt x="17013" y="21000"/>
                    <a:pt x="14763" y="21300"/>
                  </a:cubicBezTo>
                  <a:cubicBezTo>
                    <a:pt x="12513" y="21600"/>
                    <a:pt x="9813" y="21600"/>
                    <a:pt x="8688" y="20900"/>
                  </a:cubicBezTo>
                  <a:cubicBezTo>
                    <a:pt x="7563" y="20200"/>
                    <a:pt x="8013" y="18800"/>
                    <a:pt x="8463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635712" y="595903"/>
              <a:ext cx="154989" cy="17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3" fill="norm" stroke="1" extrusionOk="0">
                  <a:moveTo>
                    <a:pt x="2984" y="0"/>
                  </a:moveTo>
                  <a:cubicBezTo>
                    <a:pt x="1816" y="781"/>
                    <a:pt x="649" y="1561"/>
                    <a:pt x="211" y="4554"/>
                  </a:cubicBezTo>
                  <a:cubicBezTo>
                    <a:pt x="-227" y="7547"/>
                    <a:pt x="65" y="12752"/>
                    <a:pt x="649" y="16005"/>
                  </a:cubicBezTo>
                  <a:cubicBezTo>
                    <a:pt x="1232" y="19258"/>
                    <a:pt x="2108" y="20559"/>
                    <a:pt x="3276" y="21080"/>
                  </a:cubicBezTo>
                  <a:cubicBezTo>
                    <a:pt x="4443" y="21600"/>
                    <a:pt x="5903" y="21340"/>
                    <a:pt x="7070" y="19778"/>
                  </a:cubicBezTo>
                  <a:cubicBezTo>
                    <a:pt x="8238" y="18217"/>
                    <a:pt x="9114" y="15354"/>
                    <a:pt x="9697" y="13142"/>
                  </a:cubicBezTo>
                  <a:cubicBezTo>
                    <a:pt x="10281" y="10930"/>
                    <a:pt x="10573" y="9369"/>
                    <a:pt x="11011" y="7807"/>
                  </a:cubicBezTo>
                  <a:cubicBezTo>
                    <a:pt x="11449" y="6246"/>
                    <a:pt x="12032" y="4684"/>
                    <a:pt x="12470" y="4814"/>
                  </a:cubicBezTo>
                  <a:cubicBezTo>
                    <a:pt x="12908" y="4945"/>
                    <a:pt x="13200" y="6766"/>
                    <a:pt x="14659" y="9499"/>
                  </a:cubicBezTo>
                  <a:cubicBezTo>
                    <a:pt x="16119" y="12231"/>
                    <a:pt x="18746" y="15875"/>
                    <a:pt x="21373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822450" y="585087"/>
              <a:ext cx="184150" cy="15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5063"/>
                  </a:moveTo>
                  <a:cubicBezTo>
                    <a:pt x="993" y="9501"/>
                    <a:pt x="1986" y="13940"/>
                    <a:pt x="2234" y="16899"/>
                  </a:cubicBezTo>
                  <a:cubicBezTo>
                    <a:pt x="2483" y="19858"/>
                    <a:pt x="1986" y="21337"/>
                    <a:pt x="1738" y="21189"/>
                  </a:cubicBezTo>
                  <a:cubicBezTo>
                    <a:pt x="1490" y="21041"/>
                    <a:pt x="1490" y="19266"/>
                    <a:pt x="1986" y="16011"/>
                  </a:cubicBezTo>
                  <a:cubicBezTo>
                    <a:pt x="2483" y="12756"/>
                    <a:pt x="3476" y="8022"/>
                    <a:pt x="4345" y="5063"/>
                  </a:cubicBezTo>
                  <a:cubicBezTo>
                    <a:pt x="5214" y="2104"/>
                    <a:pt x="5959" y="921"/>
                    <a:pt x="6828" y="773"/>
                  </a:cubicBezTo>
                  <a:cubicBezTo>
                    <a:pt x="7697" y="625"/>
                    <a:pt x="8690" y="1512"/>
                    <a:pt x="9310" y="2696"/>
                  </a:cubicBezTo>
                  <a:cubicBezTo>
                    <a:pt x="9931" y="3879"/>
                    <a:pt x="10179" y="5359"/>
                    <a:pt x="10552" y="7430"/>
                  </a:cubicBezTo>
                  <a:cubicBezTo>
                    <a:pt x="10924" y="9501"/>
                    <a:pt x="11421" y="12164"/>
                    <a:pt x="11669" y="12312"/>
                  </a:cubicBezTo>
                  <a:cubicBezTo>
                    <a:pt x="11917" y="12460"/>
                    <a:pt x="11917" y="10093"/>
                    <a:pt x="11917" y="8170"/>
                  </a:cubicBezTo>
                  <a:cubicBezTo>
                    <a:pt x="11917" y="6247"/>
                    <a:pt x="11917" y="4767"/>
                    <a:pt x="12414" y="3140"/>
                  </a:cubicBezTo>
                  <a:cubicBezTo>
                    <a:pt x="12910" y="1512"/>
                    <a:pt x="13903" y="-263"/>
                    <a:pt x="14897" y="33"/>
                  </a:cubicBezTo>
                  <a:cubicBezTo>
                    <a:pt x="15890" y="329"/>
                    <a:pt x="16883" y="2696"/>
                    <a:pt x="18000" y="6542"/>
                  </a:cubicBezTo>
                  <a:cubicBezTo>
                    <a:pt x="19117" y="10389"/>
                    <a:pt x="20359" y="15715"/>
                    <a:pt x="21600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023533" y="525237"/>
              <a:ext cx="101358" cy="45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137" fill="norm" stroke="1" extrusionOk="0">
                  <a:moveTo>
                    <a:pt x="8376" y="4124"/>
                  </a:moveTo>
                  <a:cubicBezTo>
                    <a:pt x="7494" y="7724"/>
                    <a:pt x="6612" y="11324"/>
                    <a:pt x="6171" y="14584"/>
                  </a:cubicBezTo>
                  <a:cubicBezTo>
                    <a:pt x="5731" y="17843"/>
                    <a:pt x="5731" y="20762"/>
                    <a:pt x="5069" y="21102"/>
                  </a:cubicBezTo>
                  <a:cubicBezTo>
                    <a:pt x="4408" y="21443"/>
                    <a:pt x="3086" y="19205"/>
                    <a:pt x="1984" y="16432"/>
                  </a:cubicBezTo>
                  <a:cubicBezTo>
                    <a:pt x="882" y="13659"/>
                    <a:pt x="0" y="10351"/>
                    <a:pt x="0" y="7773"/>
                  </a:cubicBezTo>
                  <a:cubicBezTo>
                    <a:pt x="0" y="5194"/>
                    <a:pt x="882" y="3346"/>
                    <a:pt x="1763" y="2178"/>
                  </a:cubicBezTo>
                  <a:cubicBezTo>
                    <a:pt x="2645" y="1011"/>
                    <a:pt x="3527" y="524"/>
                    <a:pt x="5069" y="232"/>
                  </a:cubicBezTo>
                  <a:cubicBezTo>
                    <a:pt x="6612" y="-60"/>
                    <a:pt x="8816" y="-157"/>
                    <a:pt x="11682" y="427"/>
                  </a:cubicBezTo>
                  <a:cubicBezTo>
                    <a:pt x="14547" y="1011"/>
                    <a:pt x="18073" y="2275"/>
                    <a:pt x="19837" y="3492"/>
                  </a:cubicBezTo>
                  <a:cubicBezTo>
                    <a:pt x="21600" y="4708"/>
                    <a:pt x="21600" y="5875"/>
                    <a:pt x="19396" y="6946"/>
                  </a:cubicBezTo>
                  <a:cubicBezTo>
                    <a:pt x="17192" y="8016"/>
                    <a:pt x="12784" y="8989"/>
                    <a:pt x="9478" y="9378"/>
                  </a:cubicBezTo>
                  <a:cubicBezTo>
                    <a:pt x="6171" y="9767"/>
                    <a:pt x="3967" y="9573"/>
                    <a:pt x="2645" y="9184"/>
                  </a:cubicBezTo>
                  <a:cubicBezTo>
                    <a:pt x="1322" y="8794"/>
                    <a:pt x="882" y="8211"/>
                    <a:pt x="441" y="7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167731" y="291103"/>
              <a:ext cx="156369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94" fill="norm" stroke="1" extrusionOk="0">
                  <a:moveTo>
                    <a:pt x="10908" y="0"/>
                  </a:moveTo>
                  <a:cubicBezTo>
                    <a:pt x="8892" y="3299"/>
                    <a:pt x="6876" y="6597"/>
                    <a:pt x="5580" y="9789"/>
                  </a:cubicBezTo>
                  <a:cubicBezTo>
                    <a:pt x="4284" y="12981"/>
                    <a:pt x="3708" y="16067"/>
                    <a:pt x="3420" y="17982"/>
                  </a:cubicBezTo>
                  <a:cubicBezTo>
                    <a:pt x="3132" y="19898"/>
                    <a:pt x="3132" y="20642"/>
                    <a:pt x="3852" y="21068"/>
                  </a:cubicBezTo>
                  <a:cubicBezTo>
                    <a:pt x="4572" y="21494"/>
                    <a:pt x="6012" y="21600"/>
                    <a:pt x="7164" y="21387"/>
                  </a:cubicBezTo>
                  <a:cubicBezTo>
                    <a:pt x="8316" y="21174"/>
                    <a:pt x="9180" y="20642"/>
                    <a:pt x="9612" y="19738"/>
                  </a:cubicBezTo>
                  <a:cubicBezTo>
                    <a:pt x="10044" y="18833"/>
                    <a:pt x="10044" y="17557"/>
                    <a:pt x="9036" y="16386"/>
                  </a:cubicBezTo>
                  <a:cubicBezTo>
                    <a:pt x="8028" y="15216"/>
                    <a:pt x="6012" y="14152"/>
                    <a:pt x="4140" y="13567"/>
                  </a:cubicBezTo>
                  <a:cubicBezTo>
                    <a:pt x="2268" y="12981"/>
                    <a:pt x="540" y="12875"/>
                    <a:pt x="108" y="12609"/>
                  </a:cubicBezTo>
                  <a:cubicBezTo>
                    <a:pt x="-324" y="12343"/>
                    <a:pt x="540" y="11917"/>
                    <a:pt x="2700" y="11651"/>
                  </a:cubicBezTo>
                  <a:cubicBezTo>
                    <a:pt x="4860" y="11385"/>
                    <a:pt x="8316" y="11279"/>
                    <a:pt x="11052" y="11598"/>
                  </a:cubicBezTo>
                  <a:cubicBezTo>
                    <a:pt x="13788" y="11917"/>
                    <a:pt x="15804" y="12662"/>
                    <a:pt x="17100" y="13620"/>
                  </a:cubicBezTo>
                  <a:cubicBezTo>
                    <a:pt x="18396" y="14577"/>
                    <a:pt x="18972" y="15748"/>
                    <a:pt x="19260" y="16812"/>
                  </a:cubicBezTo>
                  <a:cubicBezTo>
                    <a:pt x="19548" y="17876"/>
                    <a:pt x="19548" y="18833"/>
                    <a:pt x="19260" y="18993"/>
                  </a:cubicBezTo>
                  <a:cubicBezTo>
                    <a:pt x="18972" y="19153"/>
                    <a:pt x="18396" y="18514"/>
                    <a:pt x="18684" y="16333"/>
                  </a:cubicBezTo>
                  <a:cubicBezTo>
                    <a:pt x="18972" y="14152"/>
                    <a:pt x="20124" y="10428"/>
                    <a:pt x="21276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361655" y="507003"/>
              <a:ext cx="69399" cy="16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115" fill="norm" stroke="1" extrusionOk="0">
                  <a:moveTo>
                    <a:pt x="15410" y="810"/>
                  </a:moveTo>
                  <a:cubicBezTo>
                    <a:pt x="12234" y="1080"/>
                    <a:pt x="9057" y="1350"/>
                    <a:pt x="6199" y="4050"/>
                  </a:cubicBezTo>
                  <a:cubicBezTo>
                    <a:pt x="3340" y="6750"/>
                    <a:pt x="799" y="11880"/>
                    <a:pt x="163" y="15120"/>
                  </a:cubicBezTo>
                  <a:cubicBezTo>
                    <a:pt x="-472" y="18360"/>
                    <a:pt x="799" y="19710"/>
                    <a:pt x="3022" y="20520"/>
                  </a:cubicBezTo>
                  <a:cubicBezTo>
                    <a:pt x="5246" y="21330"/>
                    <a:pt x="8422" y="21600"/>
                    <a:pt x="12234" y="19440"/>
                  </a:cubicBezTo>
                  <a:cubicBezTo>
                    <a:pt x="16046" y="17280"/>
                    <a:pt x="20493" y="12690"/>
                    <a:pt x="20810" y="9045"/>
                  </a:cubicBezTo>
                  <a:cubicBezTo>
                    <a:pt x="21128" y="5400"/>
                    <a:pt x="17316" y="2700"/>
                    <a:pt x="13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444750" y="475253"/>
              <a:ext cx="1651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76"/>
                  </a:moveTo>
                  <a:cubicBezTo>
                    <a:pt x="1385" y="3600"/>
                    <a:pt x="2769" y="4024"/>
                    <a:pt x="4015" y="5824"/>
                  </a:cubicBezTo>
                  <a:cubicBezTo>
                    <a:pt x="5262" y="7624"/>
                    <a:pt x="6369" y="10800"/>
                    <a:pt x="6923" y="12918"/>
                  </a:cubicBezTo>
                  <a:cubicBezTo>
                    <a:pt x="7477" y="15035"/>
                    <a:pt x="7477" y="16094"/>
                    <a:pt x="7338" y="15882"/>
                  </a:cubicBezTo>
                  <a:cubicBezTo>
                    <a:pt x="7200" y="15671"/>
                    <a:pt x="6923" y="14188"/>
                    <a:pt x="7615" y="11541"/>
                  </a:cubicBezTo>
                  <a:cubicBezTo>
                    <a:pt x="8308" y="8894"/>
                    <a:pt x="9969" y="5082"/>
                    <a:pt x="11354" y="2859"/>
                  </a:cubicBezTo>
                  <a:cubicBezTo>
                    <a:pt x="12738" y="635"/>
                    <a:pt x="13846" y="0"/>
                    <a:pt x="14954" y="0"/>
                  </a:cubicBezTo>
                  <a:cubicBezTo>
                    <a:pt x="16062" y="0"/>
                    <a:pt x="17169" y="635"/>
                    <a:pt x="18277" y="2859"/>
                  </a:cubicBezTo>
                  <a:cubicBezTo>
                    <a:pt x="19385" y="5082"/>
                    <a:pt x="20492" y="8894"/>
                    <a:pt x="21046" y="12282"/>
                  </a:cubicBezTo>
                  <a:cubicBezTo>
                    <a:pt x="21600" y="15671"/>
                    <a:pt x="216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200150" y="787197"/>
              <a:ext cx="1185334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1427" y="20170"/>
                    <a:pt x="2854" y="18900"/>
                    <a:pt x="4301" y="16782"/>
                  </a:cubicBezTo>
                  <a:cubicBezTo>
                    <a:pt x="5747" y="14665"/>
                    <a:pt x="7213" y="11700"/>
                    <a:pt x="8640" y="9370"/>
                  </a:cubicBezTo>
                  <a:cubicBezTo>
                    <a:pt x="10067" y="7041"/>
                    <a:pt x="11456" y="5347"/>
                    <a:pt x="12979" y="3865"/>
                  </a:cubicBezTo>
                  <a:cubicBezTo>
                    <a:pt x="14503" y="2382"/>
                    <a:pt x="16161" y="1112"/>
                    <a:pt x="17531" y="476"/>
                  </a:cubicBezTo>
                  <a:cubicBezTo>
                    <a:pt x="18900" y="-159"/>
                    <a:pt x="19980" y="-159"/>
                    <a:pt x="20655" y="476"/>
                  </a:cubicBezTo>
                  <a:cubicBezTo>
                    <a:pt x="21330" y="1112"/>
                    <a:pt x="21600" y="2382"/>
                    <a:pt x="21600" y="3441"/>
                  </a:cubicBezTo>
                  <a:cubicBezTo>
                    <a:pt x="21600" y="4500"/>
                    <a:pt x="21330" y="5347"/>
                    <a:pt x="21060" y="6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393331" y="786403"/>
              <a:ext cx="1108570" cy="17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33" fill="norm" stroke="1" extrusionOk="0">
                  <a:moveTo>
                    <a:pt x="442" y="20800"/>
                  </a:moveTo>
                  <a:cubicBezTo>
                    <a:pt x="195" y="21067"/>
                    <a:pt x="-52" y="21333"/>
                    <a:pt x="10" y="21467"/>
                  </a:cubicBezTo>
                  <a:cubicBezTo>
                    <a:pt x="71" y="21600"/>
                    <a:pt x="442" y="21600"/>
                    <a:pt x="1367" y="20800"/>
                  </a:cubicBezTo>
                  <a:cubicBezTo>
                    <a:pt x="2293" y="20000"/>
                    <a:pt x="3774" y="18400"/>
                    <a:pt x="5276" y="16800"/>
                  </a:cubicBezTo>
                  <a:cubicBezTo>
                    <a:pt x="6778" y="15200"/>
                    <a:pt x="8300" y="13600"/>
                    <a:pt x="9863" y="12000"/>
                  </a:cubicBezTo>
                  <a:cubicBezTo>
                    <a:pt x="11427" y="10400"/>
                    <a:pt x="13031" y="8800"/>
                    <a:pt x="14657" y="7200"/>
                  </a:cubicBezTo>
                  <a:cubicBezTo>
                    <a:pt x="16282" y="5600"/>
                    <a:pt x="17927" y="4000"/>
                    <a:pt x="19079" y="2800"/>
                  </a:cubicBezTo>
                  <a:cubicBezTo>
                    <a:pt x="20231" y="1600"/>
                    <a:pt x="20890" y="800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914650" y="50065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946400" y="58955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509433" y="216062"/>
              <a:ext cx="179918" cy="39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2325"/>
                  </a:moveTo>
                  <a:cubicBezTo>
                    <a:pt x="19059" y="1530"/>
                    <a:pt x="16518" y="734"/>
                    <a:pt x="13595" y="336"/>
                  </a:cubicBezTo>
                  <a:cubicBezTo>
                    <a:pt x="10673" y="-62"/>
                    <a:pt x="7369" y="-62"/>
                    <a:pt x="5209" y="109"/>
                  </a:cubicBezTo>
                  <a:cubicBezTo>
                    <a:pt x="3049" y="279"/>
                    <a:pt x="2033" y="620"/>
                    <a:pt x="1906" y="1359"/>
                  </a:cubicBezTo>
                  <a:cubicBezTo>
                    <a:pt x="1779" y="2098"/>
                    <a:pt x="2541" y="3235"/>
                    <a:pt x="3812" y="4201"/>
                  </a:cubicBezTo>
                  <a:cubicBezTo>
                    <a:pt x="5082" y="5167"/>
                    <a:pt x="6861" y="5963"/>
                    <a:pt x="7878" y="6986"/>
                  </a:cubicBezTo>
                  <a:cubicBezTo>
                    <a:pt x="8894" y="8010"/>
                    <a:pt x="9148" y="9260"/>
                    <a:pt x="8132" y="10226"/>
                  </a:cubicBezTo>
                  <a:cubicBezTo>
                    <a:pt x="7115" y="11193"/>
                    <a:pt x="4828" y="11875"/>
                    <a:pt x="3049" y="12273"/>
                  </a:cubicBezTo>
                  <a:cubicBezTo>
                    <a:pt x="1271" y="12671"/>
                    <a:pt x="0" y="12784"/>
                    <a:pt x="0" y="12784"/>
                  </a:cubicBezTo>
                  <a:cubicBezTo>
                    <a:pt x="0" y="12784"/>
                    <a:pt x="1271" y="12671"/>
                    <a:pt x="2033" y="12898"/>
                  </a:cubicBezTo>
                  <a:cubicBezTo>
                    <a:pt x="2795" y="13125"/>
                    <a:pt x="3049" y="13694"/>
                    <a:pt x="2922" y="14546"/>
                  </a:cubicBezTo>
                  <a:cubicBezTo>
                    <a:pt x="2795" y="15399"/>
                    <a:pt x="2287" y="16536"/>
                    <a:pt x="1906" y="17502"/>
                  </a:cubicBezTo>
                  <a:cubicBezTo>
                    <a:pt x="1525" y="18469"/>
                    <a:pt x="1271" y="19264"/>
                    <a:pt x="1271" y="19946"/>
                  </a:cubicBezTo>
                  <a:cubicBezTo>
                    <a:pt x="1271" y="20629"/>
                    <a:pt x="1525" y="21197"/>
                    <a:pt x="3049" y="21367"/>
                  </a:cubicBezTo>
                  <a:cubicBezTo>
                    <a:pt x="4574" y="21538"/>
                    <a:pt x="7369" y="21311"/>
                    <a:pt x="10165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676650" y="348253"/>
              <a:ext cx="2095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3323"/>
                    <a:pt x="6109" y="6646"/>
                    <a:pt x="9709" y="10246"/>
                  </a:cubicBezTo>
                  <a:cubicBezTo>
                    <a:pt x="13309" y="13846"/>
                    <a:pt x="17455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757471" y="284753"/>
              <a:ext cx="14142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1224" y="0"/>
                  </a:moveTo>
                  <a:cubicBezTo>
                    <a:pt x="17412" y="2035"/>
                    <a:pt x="13600" y="4070"/>
                    <a:pt x="9948" y="6730"/>
                  </a:cubicBezTo>
                  <a:cubicBezTo>
                    <a:pt x="6295" y="9391"/>
                    <a:pt x="2800" y="12678"/>
                    <a:pt x="1212" y="15261"/>
                  </a:cubicBezTo>
                  <a:cubicBezTo>
                    <a:pt x="-376" y="17843"/>
                    <a:pt x="-58" y="19722"/>
                    <a:pt x="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956050" y="468903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070350" y="487953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9200"/>
                    <a:pt x="11040" y="16800"/>
                    <a:pt x="14640" y="13200"/>
                  </a:cubicBezTo>
                  <a:cubicBezTo>
                    <a:pt x="18240" y="9600"/>
                    <a:pt x="1992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425950" y="481603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781550" y="246653"/>
              <a:ext cx="2349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4615"/>
                    <a:pt x="7395" y="9231"/>
                    <a:pt x="10995" y="12831"/>
                  </a:cubicBezTo>
                  <a:cubicBezTo>
                    <a:pt x="14595" y="16431"/>
                    <a:pt x="18097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838700" y="208553"/>
              <a:ext cx="1714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67" y="3972"/>
                    <a:pt x="12533" y="7945"/>
                    <a:pt x="8933" y="11234"/>
                  </a:cubicBezTo>
                  <a:cubicBezTo>
                    <a:pt x="5333" y="14524"/>
                    <a:pt x="2667" y="17131"/>
                    <a:pt x="1333" y="18745"/>
                  </a:cubicBezTo>
                  <a:cubicBezTo>
                    <a:pt x="0" y="20359"/>
                    <a:pt x="0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044819" y="423938"/>
              <a:ext cx="124081" cy="11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03" fill="norm" stroke="1" extrusionOk="0">
                  <a:moveTo>
                    <a:pt x="2790" y="9521"/>
                  </a:moveTo>
                  <a:cubicBezTo>
                    <a:pt x="2424" y="11485"/>
                    <a:pt x="2058" y="13448"/>
                    <a:pt x="1508" y="15412"/>
                  </a:cubicBezTo>
                  <a:cubicBezTo>
                    <a:pt x="959" y="17376"/>
                    <a:pt x="227" y="19339"/>
                    <a:pt x="44" y="19143"/>
                  </a:cubicBezTo>
                  <a:cubicBezTo>
                    <a:pt x="-139" y="18947"/>
                    <a:pt x="227" y="16590"/>
                    <a:pt x="1508" y="13252"/>
                  </a:cubicBezTo>
                  <a:cubicBezTo>
                    <a:pt x="2790" y="9914"/>
                    <a:pt x="4986" y="5594"/>
                    <a:pt x="7000" y="3041"/>
                  </a:cubicBezTo>
                  <a:cubicBezTo>
                    <a:pt x="9014" y="488"/>
                    <a:pt x="10844" y="-297"/>
                    <a:pt x="12308" y="96"/>
                  </a:cubicBezTo>
                  <a:cubicBezTo>
                    <a:pt x="13773" y="488"/>
                    <a:pt x="14871" y="2059"/>
                    <a:pt x="16336" y="5790"/>
                  </a:cubicBezTo>
                  <a:cubicBezTo>
                    <a:pt x="17800" y="9521"/>
                    <a:pt x="19630" y="15412"/>
                    <a:pt x="21461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251449" y="173541"/>
              <a:ext cx="93969" cy="43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69" fill="norm" stroke="1" extrusionOk="0">
                  <a:moveTo>
                    <a:pt x="1440" y="1090"/>
                  </a:moveTo>
                  <a:cubicBezTo>
                    <a:pt x="1440" y="573"/>
                    <a:pt x="1440" y="56"/>
                    <a:pt x="2400" y="5"/>
                  </a:cubicBezTo>
                  <a:cubicBezTo>
                    <a:pt x="3360" y="-47"/>
                    <a:pt x="5280" y="366"/>
                    <a:pt x="6960" y="1710"/>
                  </a:cubicBezTo>
                  <a:cubicBezTo>
                    <a:pt x="8640" y="3053"/>
                    <a:pt x="10080" y="5327"/>
                    <a:pt x="9840" y="6981"/>
                  </a:cubicBezTo>
                  <a:cubicBezTo>
                    <a:pt x="9600" y="8634"/>
                    <a:pt x="7680" y="9668"/>
                    <a:pt x="7920" y="10650"/>
                  </a:cubicBezTo>
                  <a:cubicBezTo>
                    <a:pt x="8160" y="11631"/>
                    <a:pt x="10560" y="12562"/>
                    <a:pt x="13200" y="13957"/>
                  </a:cubicBezTo>
                  <a:cubicBezTo>
                    <a:pt x="15840" y="15352"/>
                    <a:pt x="18720" y="17212"/>
                    <a:pt x="20160" y="18453"/>
                  </a:cubicBezTo>
                  <a:cubicBezTo>
                    <a:pt x="21600" y="19693"/>
                    <a:pt x="21600" y="20313"/>
                    <a:pt x="20640" y="20778"/>
                  </a:cubicBezTo>
                  <a:cubicBezTo>
                    <a:pt x="19680" y="21243"/>
                    <a:pt x="17760" y="21553"/>
                    <a:pt x="14160" y="21450"/>
                  </a:cubicBezTo>
                  <a:cubicBezTo>
                    <a:pt x="10560" y="21346"/>
                    <a:pt x="5280" y="20830"/>
                    <a:pt x="0" y="2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562627" y="348253"/>
              <a:ext cx="28572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4286" y="21600"/>
                  </a:moveTo>
                  <a:cubicBezTo>
                    <a:pt x="3015" y="19800"/>
                    <a:pt x="1745" y="18000"/>
                    <a:pt x="951" y="16350"/>
                  </a:cubicBezTo>
                  <a:cubicBezTo>
                    <a:pt x="157" y="14700"/>
                    <a:pt x="-161" y="13200"/>
                    <a:pt x="77" y="11100"/>
                  </a:cubicBezTo>
                  <a:cubicBezTo>
                    <a:pt x="315" y="9000"/>
                    <a:pt x="1110" y="6300"/>
                    <a:pt x="2777" y="5700"/>
                  </a:cubicBezTo>
                  <a:cubicBezTo>
                    <a:pt x="4445" y="5100"/>
                    <a:pt x="6986" y="6600"/>
                    <a:pt x="8971" y="8550"/>
                  </a:cubicBezTo>
                  <a:cubicBezTo>
                    <a:pt x="10957" y="10500"/>
                    <a:pt x="12386" y="12900"/>
                    <a:pt x="13498" y="14550"/>
                  </a:cubicBezTo>
                  <a:cubicBezTo>
                    <a:pt x="14610" y="16200"/>
                    <a:pt x="15404" y="17100"/>
                    <a:pt x="16039" y="16800"/>
                  </a:cubicBezTo>
                  <a:cubicBezTo>
                    <a:pt x="16674" y="16500"/>
                    <a:pt x="17151" y="15000"/>
                    <a:pt x="18024" y="12000"/>
                  </a:cubicBezTo>
                  <a:cubicBezTo>
                    <a:pt x="18898" y="9000"/>
                    <a:pt x="20168" y="450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607050" y="170453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64"/>
                    <a:pt x="21600" y="11127"/>
                    <a:pt x="18000" y="14727"/>
                  </a:cubicBezTo>
                  <a:cubicBezTo>
                    <a:pt x="14400" y="18327"/>
                    <a:pt x="72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5600700" y="10695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5689600" y="170453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5708650" y="11965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776012" y="-1"/>
              <a:ext cx="115778" cy="29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26" fill="norm" stroke="1" extrusionOk="0">
                  <a:moveTo>
                    <a:pt x="15496" y="12604"/>
                  </a:moveTo>
                  <a:cubicBezTo>
                    <a:pt x="12796" y="12291"/>
                    <a:pt x="10096" y="11978"/>
                    <a:pt x="7589" y="12448"/>
                  </a:cubicBezTo>
                  <a:cubicBezTo>
                    <a:pt x="5082" y="12917"/>
                    <a:pt x="2768" y="14169"/>
                    <a:pt x="1418" y="15656"/>
                  </a:cubicBezTo>
                  <a:cubicBezTo>
                    <a:pt x="68" y="17143"/>
                    <a:pt x="-318" y="18865"/>
                    <a:pt x="261" y="19961"/>
                  </a:cubicBezTo>
                  <a:cubicBezTo>
                    <a:pt x="839" y="21056"/>
                    <a:pt x="2382" y="21526"/>
                    <a:pt x="4118" y="21526"/>
                  </a:cubicBezTo>
                  <a:cubicBezTo>
                    <a:pt x="5853" y="21526"/>
                    <a:pt x="7782" y="21056"/>
                    <a:pt x="10675" y="18396"/>
                  </a:cubicBezTo>
                  <a:cubicBezTo>
                    <a:pt x="13568" y="15735"/>
                    <a:pt x="17425" y="10883"/>
                    <a:pt x="19353" y="7752"/>
                  </a:cubicBezTo>
                  <a:cubicBezTo>
                    <a:pt x="21282" y="4622"/>
                    <a:pt x="21282" y="3213"/>
                    <a:pt x="20896" y="2039"/>
                  </a:cubicBezTo>
                  <a:cubicBezTo>
                    <a:pt x="20511" y="865"/>
                    <a:pt x="19739" y="-74"/>
                    <a:pt x="18775" y="4"/>
                  </a:cubicBezTo>
                  <a:cubicBezTo>
                    <a:pt x="17811" y="83"/>
                    <a:pt x="16653" y="1178"/>
                    <a:pt x="16075" y="3369"/>
                  </a:cubicBezTo>
                  <a:cubicBezTo>
                    <a:pt x="15496" y="5561"/>
                    <a:pt x="15496" y="8848"/>
                    <a:pt x="16268" y="11274"/>
                  </a:cubicBezTo>
                  <a:cubicBezTo>
                    <a:pt x="17039" y="13700"/>
                    <a:pt x="18582" y="15265"/>
                    <a:pt x="20125" y="16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6223000" y="105267"/>
              <a:ext cx="247386" cy="40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15" fill="norm" stroke="1" extrusionOk="0">
                  <a:moveTo>
                    <a:pt x="0" y="10722"/>
                  </a:moveTo>
                  <a:cubicBezTo>
                    <a:pt x="554" y="10169"/>
                    <a:pt x="1108" y="9615"/>
                    <a:pt x="1569" y="9670"/>
                  </a:cubicBezTo>
                  <a:cubicBezTo>
                    <a:pt x="2031" y="9725"/>
                    <a:pt x="2400" y="10390"/>
                    <a:pt x="2677" y="12218"/>
                  </a:cubicBezTo>
                  <a:cubicBezTo>
                    <a:pt x="2954" y="14045"/>
                    <a:pt x="3138" y="17036"/>
                    <a:pt x="3138" y="18864"/>
                  </a:cubicBezTo>
                  <a:cubicBezTo>
                    <a:pt x="3138" y="20692"/>
                    <a:pt x="2954" y="21356"/>
                    <a:pt x="2677" y="21412"/>
                  </a:cubicBezTo>
                  <a:cubicBezTo>
                    <a:pt x="2400" y="21467"/>
                    <a:pt x="2031" y="20913"/>
                    <a:pt x="1938" y="18698"/>
                  </a:cubicBezTo>
                  <a:cubicBezTo>
                    <a:pt x="1846" y="16482"/>
                    <a:pt x="2031" y="12605"/>
                    <a:pt x="2492" y="9338"/>
                  </a:cubicBezTo>
                  <a:cubicBezTo>
                    <a:pt x="2954" y="6070"/>
                    <a:pt x="3692" y="3412"/>
                    <a:pt x="4338" y="1861"/>
                  </a:cubicBezTo>
                  <a:cubicBezTo>
                    <a:pt x="4985" y="310"/>
                    <a:pt x="5538" y="-133"/>
                    <a:pt x="6092" y="33"/>
                  </a:cubicBezTo>
                  <a:cubicBezTo>
                    <a:pt x="6646" y="199"/>
                    <a:pt x="7200" y="975"/>
                    <a:pt x="8215" y="2858"/>
                  </a:cubicBezTo>
                  <a:cubicBezTo>
                    <a:pt x="9231" y="4741"/>
                    <a:pt x="10708" y="7732"/>
                    <a:pt x="11815" y="10002"/>
                  </a:cubicBezTo>
                  <a:cubicBezTo>
                    <a:pt x="12923" y="12273"/>
                    <a:pt x="13662" y="13824"/>
                    <a:pt x="14400" y="14932"/>
                  </a:cubicBezTo>
                  <a:cubicBezTo>
                    <a:pt x="15138" y="16039"/>
                    <a:pt x="15877" y="16704"/>
                    <a:pt x="16523" y="16759"/>
                  </a:cubicBezTo>
                  <a:cubicBezTo>
                    <a:pt x="17169" y="16815"/>
                    <a:pt x="17723" y="16261"/>
                    <a:pt x="18462" y="14212"/>
                  </a:cubicBezTo>
                  <a:cubicBezTo>
                    <a:pt x="19200" y="12162"/>
                    <a:pt x="20123" y="8618"/>
                    <a:pt x="20677" y="6513"/>
                  </a:cubicBezTo>
                  <a:cubicBezTo>
                    <a:pt x="21231" y="4409"/>
                    <a:pt x="21415" y="3744"/>
                    <a:pt x="21508" y="3079"/>
                  </a:cubicBezTo>
                  <a:cubicBezTo>
                    <a:pt x="21600" y="2415"/>
                    <a:pt x="21600" y="1750"/>
                    <a:pt x="21508" y="1805"/>
                  </a:cubicBezTo>
                  <a:cubicBezTo>
                    <a:pt x="21415" y="1861"/>
                    <a:pt x="21231" y="2636"/>
                    <a:pt x="21046" y="3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512582" y="270530"/>
              <a:ext cx="77776" cy="13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036" fill="norm" stroke="1" extrusionOk="0">
                  <a:moveTo>
                    <a:pt x="16023" y="5305"/>
                  </a:moveTo>
                  <a:cubicBezTo>
                    <a:pt x="15455" y="3618"/>
                    <a:pt x="14886" y="1930"/>
                    <a:pt x="13181" y="918"/>
                  </a:cubicBezTo>
                  <a:cubicBezTo>
                    <a:pt x="11476" y="-95"/>
                    <a:pt x="8634" y="-432"/>
                    <a:pt x="6076" y="749"/>
                  </a:cubicBezTo>
                  <a:cubicBezTo>
                    <a:pt x="3518" y="1930"/>
                    <a:pt x="1244" y="4631"/>
                    <a:pt x="392" y="8005"/>
                  </a:cubicBezTo>
                  <a:cubicBezTo>
                    <a:pt x="-461" y="11380"/>
                    <a:pt x="107" y="15430"/>
                    <a:pt x="1813" y="17793"/>
                  </a:cubicBezTo>
                  <a:cubicBezTo>
                    <a:pt x="3518" y="20156"/>
                    <a:pt x="6360" y="20830"/>
                    <a:pt x="9202" y="20999"/>
                  </a:cubicBezTo>
                  <a:cubicBezTo>
                    <a:pt x="12044" y="21168"/>
                    <a:pt x="14886" y="20830"/>
                    <a:pt x="17160" y="18637"/>
                  </a:cubicBezTo>
                  <a:cubicBezTo>
                    <a:pt x="19434" y="16443"/>
                    <a:pt x="21139" y="12393"/>
                    <a:pt x="20855" y="9524"/>
                  </a:cubicBezTo>
                  <a:cubicBezTo>
                    <a:pt x="20571" y="6656"/>
                    <a:pt x="18297" y="4968"/>
                    <a:pt x="15739" y="4293"/>
                  </a:cubicBezTo>
                  <a:cubicBezTo>
                    <a:pt x="13181" y="3618"/>
                    <a:pt x="10339" y="3955"/>
                    <a:pt x="7497" y="4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6648450" y="253003"/>
              <a:ext cx="127000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600"/>
                  </a:moveTo>
                  <a:cubicBezTo>
                    <a:pt x="1800" y="1867"/>
                    <a:pt x="3600" y="2133"/>
                    <a:pt x="6120" y="4400"/>
                  </a:cubicBezTo>
                  <a:cubicBezTo>
                    <a:pt x="8640" y="6667"/>
                    <a:pt x="11880" y="10933"/>
                    <a:pt x="13500" y="13733"/>
                  </a:cubicBezTo>
                  <a:cubicBezTo>
                    <a:pt x="15120" y="16533"/>
                    <a:pt x="15120" y="17867"/>
                    <a:pt x="14580" y="19067"/>
                  </a:cubicBezTo>
                  <a:cubicBezTo>
                    <a:pt x="14040" y="20267"/>
                    <a:pt x="12960" y="21333"/>
                    <a:pt x="11520" y="21467"/>
                  </a:cubicBezTo>
                  <a:cubicBezTo>
                    <a:pt x="10080" y="21600"/>
                    <a:pt x="8280" y="20800"/>
                    <a:pt x="7020" y="18400"/>
                  </a:cubicBezTo>
                  <a:cubicBezTo>
                    <a:pt x="5760" y="16000"/>
                    <a:pt x="5040" y="12000"/>
                    <a:pt x="7560" y="8667"/>
                  </a:cubicBezTo>
                  <a:cubicBezTo>
                    <a:pt x="10080" y="5333"/>
                    <a:pt x="15840" y="26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6819900" y="68920"/>
              <a:ext cx="488156" cy="43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93" fill="norm" stroke="1" extrusionOk="0">
                  <a:moveTo>
                    <a:pt x="0" y="10901"/>
                  </a:moveTo>
                  <a:cubicBezTo>
                    <a:pt x="281" y="12458"/>
                    <a:pt x="561" y="14016"/>
                    <a:pt x="701" y="15106"/>
                  </a:cubicBezTo>
                  <a:cubicBezTo>
                    <a:pt x="842" y="16197"/>
                    <a:pt x="842" y="16820"/>
                    <a:pt x="842" y="16820"/>
                  </a:cubicBezTo>
                  <a:cubicBezTo>
                    <a:pt x="842" y="16820"/>
                    <a:pt x="842" y="16197"/>
                    <a:pt x="982" y="15366"/>
                  </a:cubicBezTo>
                  <a:cubicBezTo>
                    <a:pt x="1122" y="14535"/>
                    <a:pt x="1403" y="13497"/>
                    <a:pt x="1683" y="12770"/>
                  </a:cubicBezTo>
                  <a:cubicBezTo>
                    <a:pt x="1964" y="12043"/>
                    <a:pt x="2244" y="11628"/>
                    <a:pt x="2618" y="11316"/>
                  </a:cubicBezTo>
                  <a:cubicBezTo>
                    <a:pt x="2992" y="11005"/>
                    <a:pt x="3460" y="10797"/>
                    <a:pt x="3881" y="10901"/>
                  </a:cubicBezTo>
                  <a:cubicBezTo>
                    <a:pt x="4301" y="11005"/>
                    <a:pt x="4675" y="11420"/>
                    <a:pt x="4816" y="12043"/>
                  </a:cubicBezTo>
                  <a:cubicBezTo>
                    <a:pt x="4956" y="12666"/>
                    <a:pt x="4862" y="13497"/>
                    <a:pt x="5003" y="13705"/>
                  </a:cubicBezTo>
                  <a:cubicBezTo>
                    <a:pt x="5143" y="13912"/>
                    <a:pt x="5517" y="13497"/>
                    <a:pt x="5891" y="13081"/>
                  </a:cubicBezTo>
                  <a:cubicBezTo>
                    <a:pt x="6265" y="12666"/>
                    <a:pt x="6639" y="12251"/>
                    <a:pt x="7013" y="12199"/>
                  </a:cubicBezTo>
                  <a:cubicBezTo>
                    <a:pt x="7387" y="12147"/>
                    <a:pt x="7761" y="12458"/>
                    <a:pt x="7995" y="12874"/>
                  </a:cubicBezTo>
                  <a:cubicBezTo>
                    <a:pt x="8229" y="13289"/>
                    <a:pt x="8322" y="13808"/>
                    <a:pt x="8556" y="14276"/>
                  </a:cubicBezTo>
                  <a:cubicBezTo>
                    <a:pt x="8790" y="14743"/>
                    <a:pt x="9164" y="15158"/>
                    <a:pt x="9631" y="15314"/>
                  </a:cubicBezTo>
                  <a:cubicBezTo>
                    <a:pt x="10099" y="15470"/>
                    <a:pt x="10660" y="15366"/>
                    <a:pt x="11408" y="14847"/>
                  </a:cubicBezTo>
                  <a:cubicBezTo>
                    <a:pt x="12156" y="14328"/>
                    <a:pt x="13091" y="13393"/>
                    <a:pt x="13652" y="12666"/>
                  </a:cubicBezTo>
                  <a:cubicBezTo>
                    <a:pt x="14213" y="11939"/>
                    <a:pt x="14400" y="11420"/>
                    <a:pt x="14260" y="11160"/>
                  </a:cubicBezTo>
                  <a:cubicBezTo>
                    <a:pt x="14119" y="10901"/>
                    <a:pt x="13652" y="10901"/>
                    <a:pt x="13044" y="11264"/>
                  </a:cubicBezTo>
                  <a:cubicBezTo>
                    <a:pt x="12436" y="11628"/>
                    <a:pt x="11688" y="12355"/>
                    <a:pt x="11174" y="12978"/>
                  </a:cubicBezTo>
                  <a:cubicBezTo>
                    <a:pt x="10660" y="13601"/>
                    <a:pt x="10379" y="14120"/>
                    <a:pt x="10239" y="14639"/>
                  </a:cubicBezTo>
                  <a:cubicBezTo>
                    <a:pt x="10099" y="15158"/>
                    <a:pt x="10099" y="15678"/>
                    <a:pt x="10332" y="15937"/>
                  </a:cubicBezTo>
                  <a:cubicBezTo>
                    <a:pt x="10566" y="16197"/>
                    <a:pt x="11034" y="16197"/>
                    <a:pt x="11595" y="15989"/>
                  </a:cubicBezTo>
                  <a:cubicBezTo>
                    <a:pt x="12156" y="15781"/>
                    <a:pt x="12810" y="15366"/>
                    <a:pt x="13184" y="15418"/>
                  </a:cubicBezTo>
                  <a:cubicBezTo>
                    <a:pt x="13558" y="15470"/>
                    <a:pt x="13652" y="15989"/>
                    <a:pt x="13979" y="16249"/>
                  </a:cubicBezTo>
                  <a:cubicBezTo>
                    <a:pt x="14306" y="16508"/>
                    <a:pt x="14868" y="16508"/>
                    <a:pt x="15569" y="15937"/>
                  </a:cubicBezTo>
                  <a:cubicBezTo>
                    <a:pt x="16270" y="15366"/>
                    <a:pt x="17112" y="14224"/>
                    <a:pt x="18047" y="11991"/>
                  </a:cubicBezTo>
                  <a:cubicBezTo>
                    <a:pt x="18982" y="9758"/>
                    <a:pt x="20010" y="6435"/>
                    <a:pt x="20618" y="4462"/>
                  </a:cubicBezTo>
                  <a:cubicBezTo>
                    <a:pt x="21226" y="2489"/>
                    <a:pt x="21413" y="1866"/>
                    <a:pt x="21506" y="1295"/>
                  </a:cubicBezTo>
                  <a:cubicBezTo>
                    <a:pt x="21600" y="724"/>
                    <a:pt x="21600" y="205"/>
                    <a:pt x="21366" y="49"/>
                  </a:cubicBezTo>
                  <a:cubicBezTo>
                    <a:pt x="21132" y="-107"/>
                    <a:pt x="20665" y="101"/>
                    <a:pt x="20151" y="828"/>
                  </a:cubicBezTo>
                  <a:cubicBezTo>
                    <a:pt x="19636" y="1555"/>
                    <a:pt x="19075" y="2801"/>
                    <a:pt x="18468" y="5241"/>
                  </a:cubicBezTo>
                  <a:cubicBezTo>
                    <a:pt x="17860" y="7681"/>
                    <a:pt x="17205" y="11316"/>
                    <a:pt x="17299" y="14224"/>
                  </a:cubicBezTo>
                  <a:cubicBezTo>
                    <a:pt x="17392" y="17131"/>
                    <a:pt x="18234" y="19312"/>
                    <a:pt x="1907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041400" y="1619197"/>
              <a:ext cx="220712" cy="38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79" fill="norm" stroke="1" extrusionOk="0">
                  <a:moveTo>
                    <a:pt x="0" y="2780"/>
                  </a:moveTo>
                  <a:cubicBezTo>
                    <a:pt x="204" y="2072"/>
                    <a:pt x="408" y="1363"/>
                    <a:pt x="611" y="1304"/>
                  </a:cubicBezTo>
                  <a:cubicBezTo>
                    <a:pt x="815" y="1245"/>
                    <a:pt x="1019" y="1836"/>
                    <a:pt x="1325" y="4137"/>
                  </a:cubicBezTo>
                  <a:cubicBezTo>
                    <a:pt x="1630" y="6439"/>
                    <a:pt x="2038" y="10452"/>
                    <a:pt x="2649" y="13462"/>
                  </a:cubicBezTo>
                  <a:cubicBezTo>
                    <a:pt x="3260" y="16472"/>
                    <a:pt x="4075" y="18478"/>
                    <a:pt x="4891" y="19658"/>
                  </a:cubicBezTo>
                  <a:cubicBezTo>
                    <a:pt x="5706" y="20839"/>
                    <a:pt x="6521" y="21193"/>
                    <a:pt x="7438" y="21370"/>
                  </a:cubicBezTo>
                  <a:cubicBezTo>
                    <a:pt x="8355" y="21547"/>
                    <a:pt x="9374" y="21547"/>
                    <a:pt x="10800" y="21075"/>
                  </a:cubicBezTo>
                  <a:cubicBezTo>
                    <a:pt x="12226" y="20603"/>
                    <a:pt x="14060" y="19658"/>
                    <a:pt x="15996" y="17357"/>
                  </a:cubicBezTo>
                  <a:cubicBezTo>
                    <a:pt x="17932" y="15055"/>
                    <a:pt x="19970" y="11396"/>
                    <a:pt x="20785" y="8445"/>
                  </a:cubicBezTo>
                  <a:cubicBezTo>
                    <a:pt x="21600" y="5495"/>
                    <a:pt x="21192" y="3252"/>
                    <a:pt x="20683" y="1895"/>
                  </a:cubicBezTo>
                  <a:cubicBezTo>
                    <a:pt x="20174" y="537"/>
                    <a:pt x="19562" y="65"/>
                    <a:pt x="18849" y="6"/>
                  </a:cubicBezTo>
                  <a:cubicBezTo>
                    <a:pt x="18136" y="-53"/>
                    <a:pt x="17321" y="301"/>
                    <a:pt x="17219" y="950"/>
                  </a:cubicBezTo>
                  <a:cubicBezTo>
                    <a:pt x="17117" y="1599"/>
                    <a:pt x="17728" y="2544"/>
                    <a:pt x="18340" y="3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325748" y="1732553"/>
              <a:ext cx="90302" cy="21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43" fill="norm" stroke="1" extrusionOk="0">
                  <a:moveTo>
                    <a:pt x="20943" y="1258"/>
                  </a:moveTo>
                  <a:cubicBezTo>
                    <a:pt x="18979" y="629"/>
                    <a:pt x="17016" y="0"/>
                    <a:pt x="13579" y="0"/>
                  </a:cubicBezTo>
                  <a:cubicBezTo>
                    <a:pt x="10143" y="0"/>
                    <a:pt x="5234" y="629"/>
                    <a:pt x="2534" y="1992"/>
                  </a:cubicBezTo>
                  <a:cubicBezTo>
                    <a:pt x="-166" y="3355"/>
                    <a:pt x="-657" y="5452"/>
                    <a:pt x="816" y="7235"/>
                  </a:cubicBezTo>
                  <a:cubicBezTo>
                    <a:pt x="2288" y="9017"/>
                    <a:pt x="5725" y="10485"/>
                    <a:pt x="9161" y="11953"/>
                  </a:cubicBezTo>
                  <a:cubicBezTo>
                    <a:pt x="12598" y="13421"/>
                    <a:pt x="16034" y="14889"/>
                    <a:pt x="17752" y="16357"/>
                  </a:cubicBezTo>
                  <a:cubicBezTo>
                    <a:pt x="19470" y="17825"/>
                    <a:pt x="19470" y="19293"/>
                    <a:pt x="17998" y="20237"/>
                  </a:cubicBezTo>
                  <a:cubicBezTo>
                    <a:pt x="16525" y="21181"/>
                    <a:pt x="13579" y="21600"/>
                    <a:pt x="11370" y="21390"/>
                  </a:cubicBezTo>
                  <a:cubicBezTo>
                    <a:pt x="9161" y="21181"/>
                    <a:pt x="7688" y="20342"/>
                    <a:pt x="6216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469795" y="1724664"/>
              <a:ext cx="105005" cy="17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091" fill="norm" stroke="1" extrusionOk="0">
                  <a:moveTo>
                    <a:pt x="682" y="10339"/>
                  </a:moveTo>
                  <a:cubicBezTo>
                    <a:pt x="4493" y="8257"/>
                    <a:pt x="8305" y="6175"/>
                    <a:pt x="10423" y="4353"/>
                  </a:cubicBezTo>
                  <a:cubicBezTo>
                    <a:pt x="12540" y="2532"/>
                    <a:pt x="12964" y="970"/>
                    <a:pt x="12117" y="320"/>
                  </a:cubicBezTo>
                  <a:cubicBezTo>
                    <a:pt x="11270" y="-331"/>
                    <a:pt x="9152" y="-71"/>
                    <a:pt x="6611" y="1881"/>
                  </a:cubicBezTo>
                  <a:cubicBezTo>
                    <a:pt x="4070" y="3833"/>
                    <a:pt x="1105" y="7476"/>
                    <a:pt x="258" y="10989"/>
                  </a:cubicBezTo>
                  <a:cubicBezTo>
                    <a:pt x="-589" y="14503"/>
                    <a:pt x="682" y="17886"/>
                    <a:pt x="3646" y="19577"/>
                  </a:cubicBezTo>
                  <a:cubicBezTo>
                    <a:pt x="6611" y="21269"/>
                    <a:pt x="11270" y="21269"/>
                    <a:pt x="14446" y="20879"/>
                  </a:cubicBezTo>
                  <a:cubicBezTo>
                    <a:pt x="17623" y="20488"/>
                    <a:pt x="19317" y="19708"/>
                    <a:pt x="21011" y="18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657762" y="1495400"/>
              <a:ext cx="88488" cy="41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94" fill="norm" stroke="1" extrusionOk="0">
                  <a:moveTo>
                    <a:pt x="21000" y="1777"/>
                  </a:moveTo>
                  <a:cubicBezTo>
                    <a:pt x="18991" y="1223"/>
                    <a:pt x="16981" y="669"/>
                    <a:pt x="14721" y="337"/>
                  </a:cubicBezTo>
                  <a:cubicBezTo>
                    <a:pt x="12460" y="5"/>
                    <a:pt x="9949" y="-106"/>
                    <a:pt x="7688" y="116"/>
                  </a:cubicBezTo>
                  <a:cubicBezTo>
                    <a:pt x="5428" y="337"/>
                    <a:pt x="3419" y="891"/>
                    <a:pt x="1912" y="2663"/>
                  </a:cubicBezTo>
                  <a:cubicBezTo>
                    <a:pt x="405" y="4436"/>
                    <a:pt x="-600" y="7426"/>
                    <a:pt x="405" y="10583"/>
                  </a:cubicBezTo>
                  <a:cubicBezTo>
                    <a:pt x="1409" y="13740"/>
                    <a:pt x="4423" y="17063"/>
                    <a:pt x="5930" y="19002"/>
                  </a:cubicBezTo>
                  <a:cubicBezTo>
                    <a:pt x="7437" y="20940"/>
                    <a:pt x="7437" y="21494"/>
                    <a:pt x="6433" y="21494"/>
                  </a:cubicBezTo>
                  <a:cubicBezTo>
                    <a:pt x="5428" y="21494"/>
                    <a:pt x="3419" y="20940"/>
                    <a:pt x="1409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636037" y="1531247"/>
              <a:ext cx="383264" cy="32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29" fill="norm" stroke="1" extrusionOk="0">
                  <a:moveTo>
                    <a:pt x="127" y="20360"/>
                  </a:moveTo>
                  <a:cubicBezTo>
                    <a:pt x="9" y="19663"/>
                    <a:pt x="-110" y="18967"/>
                    <a:pt x="187" y="18061"/>
                  </a:cubicBezTo>
                  <a:cubicBezTo>
                    <a:pt x="483" y="17155"/>
                    <a:pt x="1195" y="16040"/>
                    <a:pt x="2264" y="15274"/>
                  </a:cubicBezTo>
                  <a:cubicBezTo>
                    <a:pt x="3332" y="14507"/>
                    <a:pt x="4756" y="14089"/>
                    <a:pt x="5705" y="14089"/>
                  </a:cubicBezTo>
                  <a:cubicBezTo>
                    <a:pt x="6655" y="14089"/>
                    <a:pt x="7130" y="14507"/>
                    <a:pt x="7367" y="15065"/>
                  </a:cubicBezTo>
                  <a:cubicBezTo>
                    <a:pt x="7604" y="15622"/>
                    <a:pt x="7604" y="16319"/>
                    <a:pt x="7604" y="17016"/>
                  </a:cubicBezTo>
                  <a:cubicBezTo>
                    <a:pt x="7604" y="17712"/>
                    <a:pt x="7604" y="18409"/>
                    <a:pt x="7842" y="18967"/>
                  </a:cubicBezTo>
                  <a:cubicBezTo>
                    <a:pt x="8079" y="19524"/>
                    <a:pt x="8554" y="19942"/>
                    <a:pt x="9266" y="19245"/>
                  </a:cubicBezTo>
                  <a:cubicBezTo>
                    <a:pt x="9978" y="18549"/>
                    <a:pt x="10927" y="16737"/>
                    <a:pt x="11402" y="16249"/>
                  </a:cubicBezTo>
                  <a:cubicBezTo>
                    <a:pt x="11877" y="15761"/>
                    <a:pt x="11877" y="16598"/>
                    <a:pt x="11877" y="17364"/>
                  </a:cubicBezTo>
                  <a:cubicBezTo>
                    <a:pt x="11877" y="18130"/>
                    <a:pt x="11877" y="18827"/>
                    <a:pt x="12055" y="19454"/>
                  </a:cubicBezTo>
                  <a:cubicBezTo>
                    <a:pt x="12233" y="20081"/>
                    <a:pt x="12589" y="20639"/>
                    <a:pt x="13064" y="20987"/>
                  </a:cubicBezTo>
                  <a:cubicBezTo>
                    <a:pt x="13538" y="21336"/>
                    <a:pt x="14132" y="21475"/>
                    <a:pt x="14666" y="21127"/>
                  </a:cubicBezTo>
                  <a:cubicBezTo>
                    <a:pt x="15200" y="20778"/>
                    <a:pt x="15675" y="19942"/>
                    <a:pt x="16565" y="17085"/>
                  </a:cubicBezTo>
                  <a:cubicBezTo>
                    <a:pt x="17455" y="14229"/>
                    <a:pt x="18760" y="9351"/>
                    <a:pt x="19472" y="6564"/>
                  </a:cubicBezTo>
                  <a:cubicBezTo>
                    <a:pt x="20185" y="3777"/>
                    <a:pt x="20303" y="3080"/>
                    <a:pt x="20363" y="2174"/>
                  </a:cubicBezTo>
                  <a:cubicBezTo>
                    <a:pt x="20422" y="1269"/>
                    <a:pt x="20422" y="154"/>
                    <a:pt x="20303" y="14"/>
                  </a:cubicBezTo>
                  <a:cubicBezTo>
                    <a:pt x="20185" y="-125"/>
                    <a:pt x="19947" y="711"/>
                    <a:pt x="19769" y="3289"/>
                  </a:cubicBezTo>
                  <a:cubicBezTo>
                    <a:pt x="19591" y="5867"/>
                    <a:pt x="19472" y="10187"/>
                    <a:pt x="19769" y="13044"/>
                  </a:cubicBezTo>
                  <a:cubicBezTo>
                    <a:pt x="20066" y="15901"/>
                    <a:pt x="20778" y="17294"/>
                    <a:pt x="21490" y="18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429462" y="1586503"/>
              <a:ext cx="186739" cy="21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44" fill="norm" stroke="1" extrusionOk="0">
                  <a:moveTo>
                    <a:pt x="2481" y="6291"/>
                  </a:moveTo>
                  <a:cubicBezTo>
                    <a:pt x="1510" y="6920"/>
                    <a:pt x="539" y="7550"/>
                    <a:pt x="175" y="9751"/>
                  </a:cubicBezTo>
                  <a:cubicBezTo>
                    <a:pt x="-189" y="11953"/>
                    <a:pt x="54" y="15728"/>
                    <a:pt x="539" y="18035"/>
                  </a:cubicBezTo>
                  <a:cubicBezTo>
                    <a:pt x="1024" y="20342"/>
                    <a:pt x="1753" y="21181"/>
                    <a:pt x="2723" y="21390"/>
                  </a:cubicBezTo>
                  <a:cubicBezTo>
                    <a:pt x="3694" y="21600"/>
                    <a:pt x="4908" y="21181"/>
                    <a:pt x="5757" y="20447"/>
                  </a:cubicBezTo>
                  <a:cubicBezTo>
                    <a:pt x="6607" y="19713"/>
                    <a:pt x="7092" y="18664"/>
                    <a:pt x="7335" y="17616"/>
                  </a:cubicBezTo>
                  <a:cubicBezTo>
                    <a:pt x="7577" y="16567"/>
                    <a:pt x="7577" y="15518"/>
                    <a:pt x="7941" y="15623"/>
                  </a:cubicBezTo>
                  <a:cubicBezTo>
                    <a:pt x="8305" y="15728"/>
                    <a:pt x="9033" y="16986"/>
                    <a:pt x="9762" y="18245"/>
                  </a:cubicBezTo>
                  <a:cubicBezTo>
                    <a:pt x="10490" y="19503"/>
                    <a:pt x="11218" y="20761"/>
                    <a:pt x="12189" y="21181"/>
                  </a:cubicBezTo>
                  <a:cubicBezTo>
                    <a:pt x="13159" y="21600"/>
                    <a:pt x="14373" y="21181"/>
                    <a:pt x="15708" y="19398"/>
                  </a:cubicBezTo>
                  <a:cubicBezTo>
                    <a:pt x="17042" y="17616"/>
                    <a:pt x="18499" y="14470"/>
                    <a:pt x="19469" y="11010"/>
                  </a:cubicBezTo>
                  <a:cubicBezTo>
                    <a:pt x="20440" y="7550"/>
                    <a:pt x="20926" y="3775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679700" y="1453153"/>
              <a:ext cx="120650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1137" y="4752"/>
                    <a:pt x="2274" y="9504"/>
                    <a:pt x="2842" y="12744"/>
                  </a:cubicBezTo>
                  <a:cubicBezTo>
                    <a:pt x="3411" y="15984"/>
                    <a:pt x="3411" y="17712"/>
                    <a:pt x="2842" y="19080"/>
                  </a:cubicBezTo>
                  <a:cubicBezTo>
                    <a:pt x="2274" y="20448"/>
                    <a:pt x="1137" y="21456"/>
                    <a:pt x="568" y="21528"/>
                  </a:cubicBezTo>
                  <a:cubicBezTo>
                    <a:pt x="0" y="21600"/>
                    <a:pt x="0" y="20736"/>
                    <a:pt x="0" y="19584"/>
                  </a:cubicBezTo>
                  <a:cubicBezTo>
                    <a:pt x="0" y="18432"/>
                    <a:pt x="0" y="16992"/>
                    <a:pt x="758" y="15768"/>
                  </a:cubicBezTo>
                  <a:cubicBezTo>
                    <a:pt x="1516" y="14544"/>
                    <a:pt x="3032" y="13536"/>
                    <a:pt x="4737" y="13104"/>
                  </a:cubicBezTo>
                  <a:cubicBezTo>
                    <a:pt x="6442" y="12672"/>
                    <a:pt x="8337" y="12816"/>
                    <a:pt x="9853" y="13320"/>
                  </a:cubicBezTo>
                  <a:cubicBezTo>
                    <a:pt x="11368" y="13824"/>
                    <a:pt x="12505" y="14688"/>
                    <a:pt x="14400" y="15984"/>
                  </a:cubicBezTo>
                  <a:cubicBezTo>
                    <a:pt x="16295" y="17280"/>
                    <a:pt x="18947" y="1900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832100" y="1549495"/>
              <a:ext cx="279400" cy="18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0" y="14831"/>
                  </a:moveTo>
                  <a:cubicBezTo>
                    <a:pt x="1636" y="12458"/>
                    <a:pt x="3273" y="10084"/>
                    <a:pt x="4009" y="8304"/>
                  </a:cubicBezTo>
                  <a:cubicBezTo>
                    <a:pt x="4745" y="6524"/>
                    <a:pt x="4582" y="5337"/>
                    <a:pt x="4091" y="4981"/>
                  </a:cubicBezTo>
                  <a:cubicBezTo>
                    <a:pt x="3600" y="4625"/>
                    <a:pt x="2782" y="5099"/>
                    <a:pt x="2209" y="6761"/>
                  </a:cubicBezTo>
                  <a:cubicBezTo>
                    <a:pt x="1636" y="8422"/>
                    <a:pt x="1309" y="11271"/>
                    <a:pt x="1473" y="13882"/>
                  </a:cubicBezTo>
                  <a:cubicBezTo>
                    <a:pt x="1636" y="16493"/>
                    <a:pt x="2291" y="18866"/>
                    <a:pt x="3109" y="20053"/>
                  </a:cubicBezTo>
                  <a:cubicBezTo>
                    <a:pt x="3927" y="21240"/>
                    <a:pt x="4909" y="21240"/>
                    <a:pt x="6218" y="19341"/>
                  </a:cubicBezTo>
                  <a:cubicBezTo>
                    <a:pt x="7527" y="17442"/>
                    <a:pt x="9164" y="13644"/>
                    <a:pt x="10064" y="11152"/>
                  </a:cubicBezTo>
                  <a:cubicBezTo>
                    <a:pt x="10964" y="8660"/>
                    <a:pt x="11127" y="7473"/>
                    <a:pt x="11127" y="7473"/>
                  </a:cubicBezTo>
                  <a:cubicBezTo>
                    <a:pt x="11127" y="7473"/>
                    <a:pt x="10964" y="8660"/>
                    <a:pt x="10882" y="9847"/>
                  </a:cubicBezTo>
                  <a:cubicBezTo>
                    <a:pt x="10800" y="11033"/>
                    <a:pt x="10800" y="12220"/>
                    <a:pt x="10800" y="13644"/>
                  </a:cubicBezTo>
                  <a:cubicBezTo>
                    <a:pt x="10800" y="15069"/>
                    <a:pt x="10800" y="16730"/>
                    <a:pt x="10800" y="16967"/>
                  </a:cubicBezTo>
                  <a:cubicBezTo>
                    <a:pt x="10800" y="17205"/>
                    <a:pt x="10800" y="16018"/>
                    <a:pt x="11291" y="13526"/>
                  </a:cubicBezTo>
                  <a:cubicBezTo>
                    <a:pt x="11782" y="11033"/>
                    <a:pt x="12764" y="7236"/>
                    <a:pt x="13500" y="4862"/>
                  </a:cubicBezTo>
                  <a:cubicBezTo>
                    <a:pt x="14236" y="2488"/>
                    <a:pt x="14727" y="1539"/>
                    <a:pt x="15382" y="827"/>
                  </a:cubicBezTo>
                  <a:cubicBezTo>
                    <a:pt x="16036" y="115"/>
                    <a:pt x="16855" y="-360"/>
                    <a:pt x="17673" y="352"/>
                  </a:cubicBezTo>
                  <a:cubicBezTo>
                    <a:pt x="18491" y="1064"/>
                    <a:pt x="19309" y="2963"/>
                    <a:pt x="19964" y="5930"/>
                  </a:cubicBezTo>
                  <a:cubicBezTo>
                    <a:pt x="20618" y="8897"/>
                    <a:pt x="21109" y="12932"/>
                    <a:pt x="21600" y="16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123950" y="1846853"/>
              <a:ext cx="1809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9" y="20260"/>
                    <a:pt x="1718" y="18921"/>
                    <a:pt x="2577" y="17581"/>
                  </a:cubicBezTo>
                  <a:cubicBezTo>
                    <a:pt x="3436" y="16242"/>
                    <a:pt x="4295" y="14902"/>
                    <a:pt x="5255" y="13563"/>
                  </a:cubicBezTo>
                  <a:cubicBezTo>
                    <a:pt x="6215" y="12223"/>
                    <a:pt x="7276" y="10884"/>
                    <a:pt x="8236" y="9712"/>
                  </a:cubicBezTo>
                  <a:cubicBezTo>
                    <a:pt x="9196" y="8540"/>
                    <a:pt x="10055" y="7535"/>
                    <a:pt x="10901" y="6698"/>
                  </a:cubicBezTo>
                  <a:cubicBezTo>
                    <a:pt x="11747" y="5860"/>
                    <a:pt x="12581" y="5191"/>
                    <a:pt x="13516" y="4605"/>
                  </a:cubicBezTo>
                  <a:cubicBezTo>
                    <a:pt x="14451" y="4019"/>
                    <a:pt x="15486" y="3516"/>
                    <a:pt x="16497" y="3098"/>
                  </a:cubicBezTo>
                  <a:cubicBezTo>
                    <a:pt x="17507" y="2679"/>
                    <a:pt x="18493" y="2344"/>
                    <a:pt x="19339" y="1842"/>
                  </a:cubicBezTo>
                  <a:cubicBezTo>
                    <a:pt x="20185" y="1340"/>
                    <a:pt x="20893" y="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682750" y="1904003"/>
              <a:ext cx="13335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3" y="20118"/>
                    <a:pt x="2606" y="18635"/>
                    <a:pt x="3823" y="16941"/>
                  </a:cubicBezTo>
                  <a:cubicBezTo>
                    <a:pt x="5040" y="15247"/>
                    <a:pt x="6171" y="13341"/>
                    <a:pt x="7406" y="11541"/>
                  </a:cubicBezTo>
                  <a:cubicBezTo>
                    <a:pt x="8640" y="9741"/>
                    <a:pt x="9977" y="8047"/>
                    <a:pt x="11349" y="6776"/>
                  </a:cubicBezTo>
                  <a:cubicBezTo>
                    <a:pt x="12720" y="5506"/>
                    <a:pt x="14126" y="4659"/>
                    <a:pt x="15480" y="4024"/>
                  </a:cubicBezTo>
                  <a:cubicBezTo>
                    <a:pt x="16834" y="3388"/>
                    <a:pt x="18137" y="2965"/>
                    <a:pt x="19149" y="2329"/>
                  </a:cubicBezTo>
                  <a:cubicBezTo>
                    <a:pt x="20160" y="1694"/>
                    <a:pt x="2088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397250" y="1542053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397250" y="1675403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113670" y="1523003"/>
              <a:ext cx="299581" cy="17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28" fill="norm" stroke="1" extrusionOk="0">
                  <a:moveTo>
                    <a:pt x="6926" y="3951"/>
                  </a:moveTo>
                  <a:cubicBezTo>
                    <a:pt x="7078" y="8693"/>
                    <a:pt x="7230" y="13434"/>
                    <a:pt x="7078" y="16463"/>
                  </a:cubicBezTo>
                  <a:cubicBezTo>
                    <a:pt x="6926" y="19493"/>
                    <a:pt x="6470" y="20810"/>
                    <a:pt x="5557" y="21205"/>
                  </a:cubicBezTo>
                  <a:cubicBezTo>
                    <a:pt x="4644" y="21600"/>
                    <a:pt x="3275" y="21073"/>
                    <a:pt x="2135" y="19229"/>
                  </a:cubicBezTo>
                  <a:cubicBezTo>
                    <a:pt x="994" y="17385"/>
                    <a:pt x="81" y="14224"/>
                    <a:pt x="5" y="11327"/>
                  </a:cubicBezTo>
                  <a:cubicBezTo>
                    <a:pt x="-71" y="8429"/>
                    <a:pt x="690" y="5795"/>
                    <a:pt x="2895" y="4083"/>
                  </a:cubicBezTo>
                  <a:cubicBezTo>
                    <a:pt x="5101" y="2371"/>
                    <a:pt x="8752" y="1580"/>
                    <a:pt x="12098" y="1054"/>
                  </a:cubicBezTo>
                  <a:cubicBezTo>
                    <a:pt x="15444" y="527"/>
                    <a:pt x="18487" y="263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451299" y="1263248"/>
              <a:ext cx="203251" cy="11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50" fill="norm" stroke="1" extrusionOk="0">
                  <a:moveTo>
                    <a:pt x="674" y="7088"/>
                  </a:moveTo>
                  <a:cubicBezTo>
                    <a:pt x="228" y="5088"/>
                    <a:pt x="-217" y="3088"/>
                    <a:pt x="117" y="1888"/>
                  </a:cubicBezTo>
                  <a:cubicBezTo>
                    <a:pt x="451" y="688"/>
                    <a:pt x="1564" y="288"/>
                    <a:pt x="2678" y="88"/>
                  </a:cubicBezTo>
                  <a:cubicBezTo>
                    <a:pt x="3791" y="-112"/>
                    <a:pt x="4905" y="-112"/>
                    <a:pt x="5907" y="1688"/>
                  </a:cubicBezTo>
                  <a:cubicBezTo>
                    <a:pt x="6909" y="3488"/>
                    <a:pt x="7799" y="7088"/>
                    <a:pt x="8022" y="9888"/>
                  </a:cubicBezTo>
                  <a:cubicBezTo>
                    <a:pt x="8245" y="12688"/>
                    <a:pt x="7799" y="14688"/>
                    <a:pt x="7131" y="16488"/>
                  </a:cubicBezTo>
                  <a:cubicBezTo>
                    <a:pt x="6463" y="18288"/>
                    <a:pt x="5573" y="19888"/>
                    <a:pt x="5795" y="20688"/>
                  </a:cubicBezTo>
                  <a:cubicBezTo>
                    <a:pt x="6018" y="21488"/>
                    <a:pt x="7354" y="21488"/>
                    <a:pt x="10138" y="21088"/>
                  </a:cubicBezTo>
                  <a:cubicBezTo>
                    <a:pt x="12921" y="20688"/>
                    <a:pt x="17152" y="19888"/>
                    <a:pt x="21383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060950" y="1580153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073650" y="1503953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133342" y="1510303"/>
              <a:ext cx="10396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13467" y="1394"/>
                  </a:moveTo>
                  <a:cubicBezTo>
                    <a:pt x="11773" y="697"/>
                    <a:pt x="10079" y="0"/>
                    <a:pt x="7750" y="0"/>
                  </a:cubicBezTo>
                  <a:cubicBezTo>
                    <a:pt x="5420" y="0"/>
                    <a:pt x="2456" y="697"/>
                    <a:pt x="973" y="1858"/>
                  </a:cubicBezTo>
                  <a:cubicBezTo>
                    <a:pt x="-509" y="3019"/>
                    <a:pt x="-509" y="4645"/>
                    <a:pt x="2456" y="6852"/>
                  </a:cubicBezTo>
                  <a:cubicBezTo>
                    <a:pt x="5420" y="9058"/>
                    <a:pt x="11350" y="11845"/>
                    <a:pt x="14950" y="13703"/>
                  </a:cubicBezTo>
                  <a:cubicBezTo>
                    <a:pt x="18550" y="15561"/>
                    <a:pt x="19820" y="16490"/>
                    <a:pt x="20456" y="17535"/>
                  </a:cubicBezTo>
                  <a:cubicBezTo>
                    <a:pt x="21091" y="18581"/>
                    <a:pt x="21091" y="19742"/>
                    <a:pt x="18338" y="20439"/>
                  </a:cubicBezTo>
                  <a:cubicBezTo>
                    <a:pt x="15585" y="21135"/>
                    <a:pt x="10079" y="21368"/>
                    <a:pt x="45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685366" y="1527236"/>
              <a:ext cx="162984" cy="15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561" y="7397"/>
                  </a:moveTo>
                  <a:cubicBezTo>
                    <a:pt x="1122" y="5918"/>
                    <a:pt x="1683" y="4438"/>
                    <a:pt x="2104" y="2959"/>
                  </a:cubicBezTo>
                  <a:cubicBezTo>
                    <a:pt x="2525" y="1479"/>
                    <a:pt x="2805" y="0"/>
                    <a:pt x="2525" y="0"/>
                  </a:cubicBezTo>
                  <a:cubicBezTo>
                    <a:pt x="2244" y="0"/>
                    <a:pt x="1403" y="1479"/>
                    <a:pt x="842" y="4586"/>
                  </a:cubicBezTo>
                  <a:cubicBezTo>
                    <a:pt x="281" y="7693"/>
                    <a:pt x="0" y="12427"/>
                    <a:pt x="0" y="15534"/>
                  </a:cubicBezTo>
                  <a:cubicBezTo>
                    <a:pt x="0" y="18641"/>
                    <a:pt x="281" y="20121"/>
                    <a:pt x="1122" y="20860"/>
                  </a:cubicBezTo>
                  <a:cubicBezTo>
                    <a:pt x="1964" y="21600"/>
                    <a:pt x="3366" y="21600"/>
                    <a:pt x="4769" y="20268"/>
                  </a:cubicBezTo>
                  <a:cubicBezTo>
                    <a:pt x="6171" y="18937"/>
                    <a:pt x="7574" y="16274"/>
                    <a:pt x="8696" y="13759"/>
                  </a:cubicBezTo>
                  <a:cubicBezTo>
                    <a:pt x="9818" y="11244"/>
                    <a:pt x="10660" y="8877"/>
                    <a:pt x="11081" y="8433"/>
                  </a:cubicBezTo>
                  <a:cubicBezTo>
                    <a:pt x="11501" y="7989"/>
                    <a:pt x="11501" y="9468"/>
                    <a:pt x="11642" y="10948"/>
                  </a:cubicBezTo>
                  <a:cubicBezTo>
                    <a:pt x="11782" y="12427"/>
                    <a:pt x="12062" y="13907"/>
                    <a:pt x="12904" y="15238"/>
                  </a:cubicBezTo>
                  <a:cubicBezTo>
                    <a:pt x="13745" y="16570"/>
                    <a:pt x="15148" y="17753"/>
                    <a:pt x="16691" y="17901"/>
                  </a:cubicBezTo>
                  <a:cubicBezTo>
                    <a:pt x="18234" y="18049"/>
                    <a:pt x="19917" y="17162"/>
                    <a:pt x="21600" y="16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5884005" y="1554753"/>
              <a:ext cx="116746" cy="11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7" fill="norm" stroke="1" extrusionOk="0">
                  <a:moveTo>
                    <a:pt x="445" y="0"/>
                  </a:moveTo>
                  <a:cubicBezTo>
                    <a:pt x="831" y="5891"/>
                    <a:pt x="1217" y="11782"/>
                    <a:pt x="1217" y="15709"/>
                  </a:cubicBezTo>
                  <a:cubicBezTo>
                    <a:pt x="1217" y="19636"/>
                    <a:pt x="831" y="21600"/>
                    <a:pt x="445" y="21404"/>
                  </a:cubicBezTo>
                  <a:cubicBezTo>
                    <a:pt x="60" y="21207"/>
                    <a:pt x="-326" y="18851"/>
                    <a:pt x="445" y="15709"/>
                  </a:cubicBezTo>
                  <a:cubicBezTo>
                    <a:pt x="1217" y="12567"/>
                    <a:pt x="3145" y="8640"/>
                    <a:pt x="4881" y="5891"/>
                  </a:cubicBezTo>
                  <a:cubicBezTo>
                    <a:pt x="6617" y="3142"/>
                    <a:pt x="8160" y="1571"/>
                    <a:pt x="9895" y="785"/>
                  </a:cubicBezTo>
                  <a:cubicBezTo>
                    <a:pt x="11631" y="0"/>
                    <a:pt x="13560" y="0"/>
                    <a:pt x="15488" y="2356"/>
                  </a:cubicBezTo>
                  <a:cubicBezTo>
                    <a:pt x="17417" y="4713"/>
                    <a:pt x="19345" y="9425"/>
                    <a:pt x="21274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077800" y="1357903"/>
              <a:ext cx="107101" cy="29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28" fill="norm" stroke="1" extrusionOk="0">
                  <a:moveTo>
                    <a:pt x="7454" y="0"/>
                  </a:moveTo>
                  <a:cubicBezTo>
                    <a:pt x="6606" y="3983"/>
                    <a:pt x="5759" y="7966"/>
                    <a:pt x="4912" y="11260"/>
                  </a:cubicBezTo>
                  <a:cubicBezTo>
                    <a:pt x="4065" y="14553"/>
                    <a:pt x="3218" y="17157"/>
                    <a:pt x="2371" y="18919"/>
                  </a:cubicBezTo>
                  <a:cubicBezTo>
                    <a:pt x="1524" y="20681"/>
                    <a:pt x="677" y="21600"/>
                    <a:pt x="254" y="21523"/>
                  </a:cubicBezTo>
                  <a:cubicBezTo>
                    <a:pt x="-170" y="21447"/>
                    <a:pt x="-170" y="20374"/>
                    <a:pt x="1101" y="18460"/>
                  </a:cubicBezTo>
                  <a:cubicBezTo>
                    <a:pt x="2371" y="16545"/>
                    <a:pt x="4912" y="13787"/>
                    <a:pt x="7030" y="12179"/>
                  </a:cubicBezTo>
                  <a:cubicBezTo>
                    <a:pt x="9148" y="10570"/>
                    <a:pt x="10842" y="10111"/>
                    <a:pt x="12324" y="10187"/>
                  </a:cubicBezTo>
                  <a:cubicBezTo>
                    <a:pt x="13806" y="10264"/>
                    <a:pt x="15077" y="10877"/>
                    <a:pt x="15924" y="11566"/>
                  </a:cubicBezTo>
                  <a:cubicBezTo>
                    <a:pt x="16771" y="12255"/>
                    <a:pt x="17195" y="13021"/>
                    <a:pt x="17406" y="13787"/>
                  </a:cubicBezTo>
                  <a:cubicBezTo>
                    <a:pt x="17618" y="14553"/>
                    <a:pt x="17618" y="15319"/>
                    <a:pt x="15712" y="15702"/>
                  </a:cubicBezTo>
                  <a:cubicBezTo>
                    <a:pt x="13806" y="16085"/>
                    <a:pt x="9995" y="16085"/>
                    <a:pt x="8724" y="16391"/>
                  </a:cubicBezTo>
                  <a:cubicBezTo>
                    <a:pt x="7454" y="16698"/>
                    <a:pt x="8724" y="17311"/>
                    <a:pt x="9995" y="17923"/>
                  </a:cubicBezTo>
                  <a:cubicBezTo>
                    <a:pt x="11265" y="18536"/>
                    <a:pt x="12536" y="19149"/>
                    <a:pt x="14442" y="19532"/>
                  </a:cubicBezTo>
                  <a:cubicBezTo>
                    <a:pt x="16348" y="19915"/>
                    <a:pt x="18889" y="20068"/>
                    <a:pt x="21430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223726" y="1517600"/>
              <a:ext cx="100875" cy="11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661" fill="norm" stroke="1" extrusionOk="0">
                  <a:moveTo>
                    <a:pt x="3896" y="3298"/>
                  </a:moveTo>
                  <a:cubicBezTo>
                    <a:pt x="3446" y="5613"/>
                    <a:pt x="2996" y="7927"/>
                    <a:pt x="2321" y="11398"/>
                  </a:cubicBezTo>
                  <a:cubicBezTo>
                    <a:pt x="1646" y="14870"/>
                    <a:pt x="746" y="19498"/>
                    <a:pt x="296" y="20463"/>
                  </a:cubicBezTo>
                  <a:cubicBezTo>
                    <a:pt x="-154" y="21427"/>
                    <a:pt x="-154" y="18727"/>
                    <a:pt x="746" y="15256"/>
                  </a:cubicBezTo>
                  <a:cubicBezTo>
                    <a:pt x="1646" y="11784"/>
                    <a:pt x="3446" y="7541"/>
                    <a:pt x="5471" y="4648"/>
                  </a:cubicBezTo>
                  <a:cubicBezTo>
                    <a:pt x="7496" y="1756"/>
                    <a:pt x="9746" y="213"/>
                    <a:pt x="11771" y="20"/>
                  </a:cubicBezTo>
                  <a:cubicBezTo>
                    <a:pt x="13796" y="-173"/>
                    <a:pt x="15596" y="984"/>
                    <a:pt x="17171" y="4456"/>
                  </a:cubicBezTo>
                  <a:cubicBezTo>
                    <a:pt x="18746" y="7927"/>
                    <a:pt x="20096" y="13713"/>
                    <a:pt x="21446" y="19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6376846" y="1529353"/>
              <a:ext cx="82931" cy="10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008" fill="norm" stroke="1" extrusionOk="0">
                  <a:moveTo>
                    <a:pt x="7542" y="0"/>
                  </a:moveTo>
                  <a:cubicBezTo>
                    <a:pt x="4908" y="4075"/>
                    <a:pt x="2274" y="8151"/>
                    <a:pt x="957" y="11615"/>
                  </a:cubicBezTo>
                  <a:cubicBezTo>
                    <a:pt x="-360" y="15079"/>
                    <a:pt x="-360" y="17932"/>
                    <a:pt x="1220" y="19562"/>
                  </a:cubicBezTo>
                  <a:cubicBezTo>
                    <a:pt x="2801" y="21192"/>
                    <a:pt x="5962" y="21600"/>
                    <a:pt x="9386" y="19970"/>
                  </a:cubicBezTo>
                  <a:cubicBezTo>
                    <a:pt x="12811" y="18340"/>
                    <a:pt x="16499" y="14672"/>
                    <a:pt x="18606" y="11208"/>
                  </a:cubicBezTo>
                  <a:cubicBezTo>
                    <a:pt x="20713" y="7743"/>
                    <a:pt x="21240" y="4483"/>
                    <a:pt x="19923" y="2649"/>
                  </a:cubicBezTo>
                  <a:cubicBezTo>
                    <a:pt x="18606" y="815"/>
                    <a:pt x="15445" y="408"/>
                    <a:pt x="13601" y="1630"/>
                  </a:cubicBezTo>
                  <a:cubicBezTo>
                    <a:pt x="11757" y="2853"/>
                    <a:pt x="11230" y="5706"/>
                    <a:pt x="10703" y="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6502905" y="1459503"/>
              <a:ext cx="158245" cy="13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57" fill="norm" stroke="1" extrusionOk="0">
                  <a:moveTo>
                    <a:pt x="795" y="10125"/>
                  </a:moveTo>
                  <a:cubicBezTo>
                    <a:pt x="507" y="11812"/>
                    <a:pt x="219" y="13500"/>
                    <a:pt x="75" y="15187"/>
                  </a:cubicBezTo>
                  <a:cubicBezTo>
                    <a:pt x="-69" y="16875"/>
                    <a:pt x="-69" y="18563"/>
                    <a:pt x="651" y="19744"/>
                  </a:cubicBezTo>
                  <a:cubicBezTo>
                    <a:pt x="1371" y="20925"/>
                    <a:pt x="2811" y="21600"/>
                    <a:pt x="4107" y="21431"/>
                  </a:cubicBezTo>
                  <a:cubicBezTo>
                    <a:pt x="5403" y="21262"/>
                    <a:pt x="6555" y="20250"/>
                    <a:pt x="7563" y="19069"/>
                  </a:cubicBezTo>
                  <a:cubicBezTo>
                    <a:pt x="8571" y="17887"/>
                    <a:pt x="9435" y="16538"/>
                    <a:pt x="10299" y="16875"/>
                  </a:cubicBezTo>
                  <a:cubicBezTo>
                    <a:pt x="11163" y="17212"/>
                    <a:pt x="12027" y="19237"/>
                    <a:pt x="13179" y="20250"/>
                  </a:cubicBezTo>
                  <a:cubicBezTo>
                    <a:pt x="14331" y="21262"/>
                    <a:pt x="15771" y="21262"/>
                    <a:pt x="16923" y="20588"/>
                  </a:cubicBezTo>
                  <a:cubicBezTo>
                    <a:pt x="18075" y="19912"/>
                    <a:pt x="18939" y="18563"/>
                    <a:pt x="19659" y="15019"/>
                  </a:cubicBezTo>
                  <a:cubicBezTo>
                    <a:pt x="20379" y="11475"/>
                    <a:pt x="20955" y="5737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699250" y="1464767"/>
              <a:ext cx="139700" cy="11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3670"/>
                  </a:moveTo>
                  <a:cubicBezTo>
                    <a:pt x="655" y="5598"/>
                    <a:pt x="1309" y="7527"/>
                    <a:pt x="1473" y="10227"/>
                  </a:cubicBezTo>
                  <a:cubicBezTo>
                    <a:pt x="1636" y="12927"/>
                    <a:pt x="1309" y="16398"/>
                    <a:pt x="1145" y="16977"/>
                  </a:cubicBezTo>
                  <a:cubicBezTo>
                    <a:pt x="982" y="17556"/>
                    <a:pt x="982" y="15241"/>
                    <a:pt x="1964" y="11963"/>
                  </a:cubicBezTo>
                  <a:cubicBezTo>
                    <a:pt x="2945" y="8684"/>
                    <a:pt x="4909" y="4441"/>
                    <a:pt x="6709" y="2127"/>
                  </a:cubicBezTo>
                  <a:cubicBezTo>
                    <a:pt x="8509" y="-187"/>
                    <a:pt x="10145" y="-573"/>
                    <a:pt x="12600" y="777"/>
                  </a:cubicBezTo>
                  <a:cubicBezTo>
                    <a:pt x="15055" y="2127"/>
                    <a:pt x="18327" y="5213"/>
                    <a:pt x="19964" y="8877"/>
                  </a:cubicBezTo>
                  <a:cubicBezTo>
                    <a:pt x="21600" y="12541"/>
                    <a:pt x="21600" y="16784"/>
                    <a:pt x="21600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0" y="2564403"/>
              <a:ext cx="116967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" y="21385"/>
                    <a:pt x="117" y="21170"/>
                    <a:pt x="201" y="20848"/>
                  </a:cubicBezTo>
                  <a:cubicBezTo>
                    <a:pt x="285" y="20525"/>
                    <a:pt x="395" y="20096"/>
                    <a:pt x="526" y="19504"/>
                  </a:cubicBezTo>
                  <a:cubicBezTo>
                    <a:pt x="657" y="18913"/>
                    <a:pt x="809" y="18161"/>
                    <a:pt x="954" y="17463"/>
                  </a:cubicBezTo>
                  <a:cubicBezTo>
                    <a:pt x="1098" y="16764"/>
                    <a:pt x="1235" y="16119"/>
                    <a:pt x="1368" y="15475"/>
                  </a:cubicBezTo>
                  <a:cubicBezTo>
                    <a:pt x="1501" y="14830"/>
                    <a:pt x="1630" y="14185"/>
                    <a:pt x="1773" y="13594"/>
                  </a:cubicBezTo>
                  <a:cubicBezTo>
                    <a:pt x="1915" y="13003"/>
                    <a:pt x="2072" y="12466"/>
                    <a:pt x="2214" y="11982"/>
                  </a:cubicBezTo>
                  <a:cubicBezTo>
                    <a:pt x="2357" y="11499"/>
                    <a:pt x="2486" y="11069"/>
                    <a:pt x="2625" y="10639"/>
                  </a:cubicBezTo>
                  <a:cubicBezTo>
                    <a:pt x="2764" y="10209"/>
                    <a:pt x="2912" y="9779"/>
                    <a:pt x="3061" y="9403"/>
                  </a:cubicBezTo>
                  <a:cubicBezTo>
                    <a:pt x="3209" y="9027"/>
                    <a:pt x="3358" y="8704"/>
                    <a:pt x="3514" y="8382"/>
                  </a:cubicBezTo>
                  <a:cubicBezTo>
                    <a:pt x="3670" y="8060"/>
                    <a:pt x="3835" y="7737"/>
                    <a:pt x="3973" y="7415"/>
                  </a:cubicBezTo>
                  <a:cubicBezTo>
                    <a:pt x="4112" y="7093"/>
                    <a:pt x="4225" y="6770"/>
                    <a:pt x="4349" y="6448"/>
                  </a:cubicBezTo>
                  <a:cubicBezTo>
                    <a:pt x="4472" y="6125"/>
                    <a:pt x="4605" y="5803"/>
                    <a:pt x="4734" y="5481"/>
                  </a:cubicBezTo>
                  <a:cubicBezTo>
                    <a:pt x="4863" y="5158"/>
                    <a:pt x="4988" y="4836"/>
                    <a:pt x="5115" y="4567"/>
                  </a:cubicBezTo>
                  <a:cubicBezTo>
                    <a:pt x="5242" y="4299"/>
                    <a:pt x="5371" y="4084"/>
                    <a:pt x="5506" y="3815"/>
                  </a:cubicBezTo>
                  <a:cubicBezTo>
                    <a:pt x="5640" y="3546"/>
                    <a:pt x="5781" y="3224"/>
                    <a:pt x="5926" y="2901"/>
                  </a:cubicBezTo>
                  <a:cubicBezTo>
                    <a:pt x="6070" y="2579"/>
                    <a:pt x="6219" y="2257"/>
                    <a:pt x="6362" y="1988"/>
                  </a:cubicBezTo>
                  <a:cubicBezTo>
                    <a:pt x="6504" y="1719"/>
                    <a:pt x="6641" y="1504"/>
                    <a:pt x="6790" y="1290"/>
                  </a:cubicBezTo>
                  <a:cubicBezTo>
                    <a:pt x="6938" y="1075"/>
                    <a:pt x="7098" y="860"/>
                    <a:pt x="7253" y="699"/>
                  </a:cubicBezTo>
                  <a:cubicBezTo>
                    <a:pt x="7407" y="537"/>
                    <a:pt x="7556" y="430"/>
                    <a:pt x="7702" y="322"/>
                  </a:cubicBezTo>
                  <a:cubicBezTo>
                    <a:pt x="7849" y="215"/>
                    <a:pt x="7993" y="107"/>
                    <a:pt x="8146" y="54"/>
                  </a:cubicBezTo>
                  <a:cubicBezTo>
                    <a:pt x="8298" y="0"/>
                    <a:pt x="8459" y="0"/>
                    <a:pt x="8619" y="0"/>
                  </a:cubicBezTo>
                  <a:cubicBezTo>
                    <a:pt x="8779" y="0"/>
                    <a:pt x="8939" y="0"/>
                    <a:pt x="9098" y="0"/>
                  </a:cubicBezTo>
                  <a:cubicBezTo>
                    <a:pt x="9256" y="0"/>
                    <a:pt x="9412" y="0"/>
                    <a:pt x="9573" y="0"/>
                  </a:cubicBezTo>
                  <a:cubicBezTo>
                    <a:pt x="9733" y="0"/>
                    <a:pt x="9897" y="0"/>
                    <a:pt x="10059" y="0"/>
                  </a:cubicBezTo>
                  <a:cubicBezTo>
                    <a:pt x="10221" y="0"/>
                    <a:pt x="10382" y="0"/>
                    <a:pt x="10546" y="0"/>
                  </a:cubicBezTo>
                  <a:cubicBezTo>
                    <a:pt x="10710" y="0"/>
                    <a:pt x="10878" y="0"/>
                    <a:pt x="11048" y="0"/>
                  </a:cubicBezTo>
                  <a:cubicBezTo>
                    <a:pt x="11218" y="0"/>
                    <a:pt x="11390" y="0"/>
                    <a:pt x="11564" y="0"/>
                  </a:cubicBezTo>
                  <a:cubicBezTo>
                    <a:pt x="11738" y="0"/>
                    <a:pt x="11914" y="0"/>
                    <a:pt x="12088" y="54"/>
                  </a:cubicBezTo>
                  <a:cubicBezTo>
                    <a:pt x="12262" y="107"/>
                    <a:pt x="12434" y="215"/>
                    <a:pt x="12563" y="269"/>
                  </a:cubicBezTo>
                  <a:cubicBezTo>
                    <a:pt x="12692" y="322"/>
                    <a:pt x="12778" y="322"/>
                    <a:pt x="12909" y="376"/>
                  </a:cubicBezTo>
                  <a:cubicBezTo>
                    <a:pt x="13040" y="430"/>
                    <a:pt x="13216" y="537"/>
                    <a:pt x="13354" y="645"/>
                  </a:cubicBezTo>
                  <a:cubicBezTo>
                    <a:pt x="13493" y="752"/>
                    <a:pt x="13595" y="860"/>
                    <a:pt x="13685" y="967"/>
                  </a:cubicBezTo>
                  <a:cubicBezTo>
                    <a:pt x="13775" y="1075"/>
                    <a:pt x="13853" y="1182"/>
                    <a:pt x="13939" y="1236"/>
                  </a:cubicBezTo>
                  <a:cubicBezTo>
                    <a:pt x="14025" y="1290"/>
                    <a:pt x="14119" y="1290"/>
                    <a:pt x="14210" y="1343"/>
                  </a:cubicBezTo>
                  <a:cubicBezTo>
                    <a:pt x="14302" y="1397"/>
                    <a:pt x="14392" y="1504"/>
                    <a:pt x="14523" y="1612"/>
                  </a:cubicBezTo>
                  <a:cubicBezTo>
                    <a:pt x="14654" y="1719"/>
                    <a:pt x="14826" y="1827"/>
                    <a:pt x="14959" y="1934"/>
                  </a:cubicBezTo>
                  <a:cubicBezTo>
                    <a:pt x="15092" y="2042"/>
                    <a:pt x="15186" y="2149"/>
                    <a:pt x="15274" y="2257"/>
                  </a:cubicBezTo>
                  <a:cubicBezTo>
                    <a:pt x="15362" y="2364"/>
                    <a:pt x="15444" y="2472"/>
                    <a:pt x="15532" y="2525"/>
                  </a:cubicBezTo>
                  <a:cubicBezTo>
                    <a:pt x="15620" y="2579"/>
                    <a:pt x="15713" y="2579"/>
                    <a:pt x="15803" y="2633"/>
                  </a:cubicBezTo>
                  <a:cubicBezTo>
                    <a:pt x="15893" y="2687"/>
                    <a:pt x="15979" y="2794"/>
                    <a:pt x="16153" y="2955"/>
                  </a:cubicBezTo>
                  <a:cubicBezTo>
                    <a:pt x="16327" y="3116"/>
                    <a:pt x="16589" y="3331"/>
                    <a:pt x="16806" y="3546"/>
                  </a:cubicBezTo>
                  <a:cubicBezTo>
                    <a:pt x="17023" y="3761"/>
                    <a:pt x="17195" y="3976"/>
                    <a:pt x="17361" y="4137"/>
                  </a:cubicBezTo>
                  <a:cubicBezTo>
                    <a:pt x="17527" y="4299"/>
                    <a:pt x="17687" y="4406"/>
                    <a:pt x="17846" y="4460"/>
                  </a:cubicBezTo>
                  <a:cubicBezTo>
                    <a:pt x="18004" y="4513"/>
                    <a:pt x="18160" y="4513"/>
                    <a:pt x="18313" y="4567"/>
                  </a:cubicBezTo>
                  <a:cubicBezTo>
                    <a:pt x="18465" y="4621"/>
                    <a:pt x="18614" y="4728"/>
                    <a:pt x="18760" y="4782"/>
                  </a:cubicBezTo>
                  <a:cubicBezTo>
                    <a:pt x="18907" y="4836"/>
                    <a:pt x="19051" y="4836"/>
                    <a:pt x="19192" y="4890"/>
                  </a:cubicBezTo>
                  <a:cubicBezTo>
                    <a:pt x="19333" y="4943"/>
                    <a:pt x="19470" y="5051"/>
                    <a:pt x="19601" y="5212"/>
                  </a:cubicBezTo>
                  <a:cubicBezTo>
                    <a:pt x="19732" y="5373"/>
                    <a:pt x="19857" y="5588"/>
                    <a:pt x="20007" y="5857"/>
                  </a:cubicBezTo>
                  <a:cubicBezTo>
                    <a:pt x="20158" y="6125"/>
                    <a:pt x="20334" y="6448"/>
                    <a:pt x="20529" y="6985"/>
                  </a:cubicBezTo>
                  <a:cubicBezTo>
                    <a:pt x="20724" y="7522"/>
                    <a:pt x="20939" y="8275"/>
                    <a:pt x="21121" y="9027"/>
                  </a:cubicBezTo>
                  <a:cubicBezTo>
                    <a:pt x="21303" y="9779"/>
                    <a:pt x="21451" y="10531"/>
                    <a:pt x="21600" y="1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336922" y="3340818"/>
              <a:ext cx="206128" cy="473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79" fill="norm" stroke="1" extrusionOk="0">
                  <a:moveTo>
                    <a:pt x="17974" y="3090"/>
                  </a:moveTo>
                  <a:cubicBezTo>
                    <a:pt x="17974" y="2226"/>
                    <a:pt x="17974" y="1362"/>
                    <a:pt x="16883" y="786"/>
                  </a:cubicBezTo>
                  <a:cubicBezTo>
                    <a:pt x="15792" y="210"/>
                    <a:pt x="13611" y="-78"/>
                    <a:pt x="10992" y="18"/>
                  </a:cubicBezTo>
                  <a:cubicBezTo>
                    <a:pt x="8374" y="114"/>
                    <a:pt x="5320" y="594"/>
                    <a:pt x="3138" y="1218"/>
                  </a:cubicBezTo>
                  <a:cubicBezTo>
                    <a:pt x="956" y="1842"/>
                    <a:pt x="-353" y="2610"/>
                    <a:pt x="83" y="3666"/>
                  </a:cubicBezTo>
                  <a:cubicBezTo>
                    <a:pt x="520" y="4722"/>
                    <a:pt x="2702" y="6066"/>
                    <a:pt x="6083" y="7554"/>
                  </a:cubicBezTo>
                  <a:cubicBezTo>
                    <a:pt x="9465" y="9042"/>
                    <a:pt x="14047" y="10674"/>
                    <a:pt x="16992" y="12114"/>
                  </a:cubicBezTo>
                  <a:cubicBezTo>
                    <a:pt x="19938" y="13554"/>
                    <a:pt x="21247" y="14802"/>
                    <a:pt x="21247" y="16194"/>
                  </a:cubicBezTo>
                  <a:cubicBezTo>
                    <a:pt x="21247" y="17586"/>
                    <a:pt x="19938" y="19122"/>
                    <a:pt x="18738" y="20082"/>
                  </a:cubicBezTo>
                  <a:cubicBezTo>
                    <a:pt x="17538" y="21042"/>
                    <a:pt x="16447" y="21426"/>
                    <a:pt x="14592" y="21474"/>
                  </a:cubicBezTo>
                  <a:cubicBezTo>
                    <a:pt x="12738" y="21522"/>
                    <a:pt x="10120" y="21234"/>
                    <a:pt x="9138" y="20658"/>
                  </a:cubicBezTo>
                  <a:cubicBezTo>
                    <a:pt x="8156" y="20082"/>
                    <a:pt x="8811" y="19218"/>
                    <a:pt x="9683" y="18642"/>
                  </a:cubicBezTo>
                  <a:cubicBezTo>
                    <a:pt x="10556" y="18066"/>
                    <a:pt x="11647" y="17778"/>
                    <a:pt x="12738" y="17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746250" y="3516903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739900" y="3637553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6200"/>
                    <a:pt x="9434" y="10800"/>
                    <a:pt x="13034" y="7200"/>
                  </a:cubicBezTo>
                  <a:cubicBezTo>
                    <a:pt x="16634" y="3600"/>
                    <a:pt x="1911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667000" y="3148603"/>
              <a:ext cx="31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390"/>
                    <a:pt x="5760" y="8780"/>
                    <a:pt x="9360" y="12380"/>
                  </a:cubicBezTo>
                  <a:cubicBezTo>
                    <a:pt x="12960" y="15980"/>
                    <a:pt x="17280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505022" y="3452840"/>
              <a:ext cx="530279" cy="5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637" fill="norm" stroke="1" extrusionOk="0">
                  <a:moveTo>
                    <a:pt x="1422" y="14091"/>
                  </a:moveTo>
                  <a:cubicBezTo>
                    <a:pt x="734" y="16405"/>
                    <a:pt x="45" y="18720"/>
                    <a:pt x="2" y="19877"/>
                  </a:cubicBezTo>
                  <a:cubicBezTo>
                    <a:pt x="-41" y="21034"/>
                    <a:pt x="561" y="21034"/>
                    <a:pt x="2498" y="18720"/>
                  </a:cubicBezTo>
                  <a:cubicBezTo>
                    <a:pt x="4434" y="16405"/>
                    <a:pt x="7704" y="11777"/>
                    <a:pt x="10544" y="7920"/>
                  </a:cubicBezTo>
                  <a:cubicBezTo>
                    <a:pt x="13384" y="4063"/>
                    <a:pt x="15793" y="977"/>
                    <a:pt x="17557" y="205"/>
                  </a:cubicBezTo>
                  <a:cubicBezTo>
                    <a:pt x="19322" y="-566"/>
                    <a:pt x="20440" y="977"/>
                    <a:pt x="21559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383758" y="3689167"/>
              <a:ext cx="101209" cy="22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037" fill="norm" stroke="1" extrusionOk="0">
                  <a:moveTo>
                    <a:pt x="18928" y="7652"/>
                  </a:moveTo>
                  <a:cubicBezTo>
                    <a:pt x="19360" y="6661"/>
                    <a:pt x="19792" y="5670"/>
                    <a:pt x="20224" y="4382"/>
                  </a:cubicBezTo>
                  <a:cubicBezTo>
                    <a:pt x="20656" y="3094"/>
                    <a:pt x="21088" y="1509"/>
                    <a:pt x="19792" y="617"/>
                  </a:cubicBezTo>
                  <a:cubicBezTo>
                    <a:pt x="18496" y="-275"/>
                    <a:pt x="15472" y="-473"/>
                    <a:pt x="11800" y="1905"/>
                  </a:cubicBezTo>
                  <a:cubicBezTo>
                    <a:pt x="8128" y="4283"/>
                    <a:pt x="3808" y="9237"/>
                    <a:pt x="1648" y="12606"/>
                  </a:cubicBezTo>
                  <a:cubicBezTo>
                    <a:pt x="-512" y="15975"/>
                    <a:pt x="-512" y="17758"/>
                    <a:pt x="1432" y="19046"/>
                  </a:cubicBezTo>
                  <a:cubicBezTo>
                    <a:pt x="3376" y="20334"/>
                    <a:pt x="7264" y="21127"/>
                    <a:pt x="10720" y="21028"/>
                  </a:cubicBezTo>
                  <a:cubicBezTo>
                    <a:pt x="14176" y="20929"/>
                    <a:pt x="17200" y="19938"/>
                    <a:pt x="20224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535766" y="3756490"/>
              <a:ext cx="124884" cy="14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2" fill="norm" stroke="1" extrusionOk="0">
                  <a:moveTo>
                    <a:pt x="732" y="2131"/>
                  </a:moveTo>
                  <a:cubicBezTo>
                    <a:pt x="366" y="5575"/>
                    <a:pt x="0" y="9018"/>
                    <a:pt x="0" y="11679"/>
                  </a:cubicBezTo>
                  <a:cubicBezTo>
                    <a:pt x="0" y="14340"/>
                    <a:pt x="366" y="16218"/>
                    <a:pt x="549" y="17940"/>
                  </a:cubicBezTo>
                  <a:cubicBezTo>
                    <a:pt x="732" y="19662"/>
                    <a:pt x="732" y="21227"/>
                    <a:pt x="732" y="20601"/>
                  </a:cubicBezTo>
                  <a:cubicBezTo>
                    <a:pt x="732" y="19975"/>
                    <a:pt x="732" y="17157"/>
                    <a:pt x="1281" y="13714"/>
                  </a:cubicBezTo>
                  <a:cubicBezTo>
                    <a:pt x="1831" y="10270"/>
                    <a:pt x="2929" y="6201"/>
                    <a:pt x="4027" y="3540"/>
                  </a:cubicBezTo>
                  <a:cubicBezTo>
                    <a:pt x="5125" y="879"/>
                    <a:pt x="6224" y="-373"/>
                    <a:pt x="8603" y="97"/>
                  </a:cubicBezTo>
                  <a:cubicBezTo>
                    <a:pt x="10983" y="566"/>
                    <a:pt x="14644" y="2757"/>
                    <a:pt x="17024" y="5888"/>
                  </a:cubicBezTo>
                  <a:cubicBezTo>
                    <a:pt x="19403" y="9018"/>
                    <a:pt x="20502" y="13088"/>
                    <a:pt x="21600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698750" y="3789953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889250" y="3732803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965450" y="3669303"/>
              <a:ext cx="7217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fill="norm" stroke="1" extrusionOk="0">
                  <a:moveTo>
                    <a:pt x="0" y="0"/>
                  </a:moveTo>
                  <a:cubicBezTo>
                    <a:pt x="3086" y="225"/>
                    <a:pt x="6171" y="450"/>
                    <a:pt x="10491" y="2250"/>
                  </a:cubicBezTo>
                  <a:cubicBezTo>
                    <a:pt x="14811" y="4050"/>
                    <a:pt x="20366" y="7425"/>
                    <a:pt x="20983" y="10912"/>
                  </a:cubicBezTo>
                  <a:cubicBezTo>
                    <a:pt x="21600" y="14400"/>
                    <a:pt x="17280" y="180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460749" y="3164388"/>
              <a:ext cx="273051" cy="34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18084" y="999"/>
                  </a:moveTo>
                  <a:cubicBezTo>
                    <a:pt x="19256" y="469"/>
                    <a:pt x="20428" y="-61"/>
                    <a:pt x="20512" y="5"/>
                  </a:cubicBezTo>
                  <a:cubicBezTo>
                    <a:pt x="20595" y="72"/>
                    <a:pt x="19591" y="734"/>
                    <a:pt x="17079" y="1993"/>
                  </a:cubicBezTo>
                  <a:cubicBezTo>
                    <a:pt x="14567" y="3252"/>
                    <a:pt x="10549" y="5107"/>
                    <a:pt x="8121" y="6499"/>
                  </a:cubicBezTo>
                  <a:cubicBezTo>
                    <a:pt x="5693" y="7890"/>
                    <a:pt x="4856" y="8818"/>
                    <a:pt x="5107" y="9281"/>
                  </a:cubicBezTo>
                  <a:cubicBezTo>
                    <a:pt x="5358" y="9745"/>
                    <a:pt x="6698" y="9745"/>
                    <a:pt x="8288" y="9745"/>
                  </a:cubicBezTo>
                  <a:cubicBezTo>
                    <a:pt x="9879" y="9745"/>
                    <a:pt x="11721" y="9745"/>
                    <a:pt x="12977" y="9944"/>
                  </a:cubicBezTo>
                  <a:cubicBezTo>
                    <a:pt x="14233" y="10143"/>
                    <a:pt x="14902" y="10540"/>
                    <a:pt x="14986" y="11004"/>
                  </a:cubicBezTo>
                  <a:cubicBezTo>
                    <a:pt x="15070" y="11468"/>
                    <a:pt x="14567" y="11998"/>
                    <a:pt x="12307" y="13257"/>
                  </a:cubicBezTo>
                  <a:cubicBezTo>
                    <a:pt x="10047" y="14516"/>
                    <a:pt x="6028" y="16503"/>
                    <a:pt x="3516" y="17961"/>
                  </a:cubicBezTo>
                  <a:cubicBezTo>
                    <a:pt x="1005" y="19419"/>
                    <a:pt x="0" y="20346"/>
                    <a:pt x="0" y="20876"/>
                  </a:cubicBezTo>
                  <a:cubicBezTo>
                    <a:pt x="0" y="21406"/>
                    <a:pt x="1005" y="21539"/>
                    <a:pt x="4270" y="21141"/>
                  </a:cubicBezTo>
                  <a:cubicBezTo>
                    <a:pt x="7535" y="20744"/>
                    <a:pt x="13060" y="19816"/>
                    <a:pt x="16326" y="19286"/>
                  </a:cubicBezTo>
                  <a:cubicBezTo>
                    <a:pt x="19591" y="18756"/>
                    <a:pt x="20595" y="18624"/>
                    <a:pt x="21600" y="18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911104" y="3138554"/>
              <a:ext cx="146546" cy="28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00" fill="norm" stroke="1" extrusionOk="0">
                  <a:moveTo>
                    <a:pt x="21364" y="2680"/>
                  </a:moveTo>
                  <a:cubicBezTo>
                    <a:pt x="21055" y="1720"/>
                    <a:pt x="20747" y="760"/>
                    <a:pt x="19821" y="280"/>
                  </a:cubicBezTo>
                  <a:cubicBezTo>
                    <a:pt x="18895" y="-200"/>
                    <a:pt x="17353" y="-200"/>
                    <a:pt x="14113" y="1400"/>
                  </a:cubicBezTo>
                  <a:cubicBezTo>
                    <a:pt x="10873" y="3000"/>
                    <a:pt x="5935" y="6200"/>
                    <a:pt x="3158" y="9400"/>
                  </a:cubicBezTo>
                  <a:cubicBezTo>
                    <a:pt x="381" y="12600"/>
                    <a:pt x="-236" y="15800"/>
                    <a:pt x="73" y="17800"/>
                  </a:cubicBezTo>
                  <a:cubicBezTo>
                    <a:pt x="381" y="19800"/>
                    <a:pt x="1615" y="20600"/>
                    <a:pt x="4238" y="21000"/>
                  </a:cubicBezTo>
                  <a:cubicBezTo>
                    <a:pt x="6861" y="21400"/>
                    <a:pt x="10873" y="21400"/>
                    <a:pt x="14884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132652" y="3180353"/>
              <a:ext cx="14724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72" y="0"/>
                  </a:moveTo>
                  <a:cubicBezTo>
                    <a:pt x="-132" y="1059"/>
                    <a:pt x="-436" y="2118"/>
                    <a:pt x="3063" y="5718"/>
                  </a:cubicBezTo>
                  <a:cubicBezTo>
                    <a:pt x="6561" y="9318"/>
                    <a:pt x="13863" y="15459"/>
                    <a:pt x="211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182654" y="3154953"/>
              <a:ext cx="10994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7094" y="1932"/>
                    <a:pt x="13018" y="3863"/>
                    <a:pt x="9350" y="6410"/>
                  </a:cubicBezTo>
                  <a:cubicBezTo>
                    <a:pt x="5682" y="8956"/>
                    <a:pt x="2422" y="12117"/>
                    <a:pt x="995" y="14751"/>
                  </a:cubicBezTo>
                  <a:cubicBezTo>
                    <a:pt x="-431" y="17385"/>
                    <a:pt x="-23" y="19493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362450" y="3307353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381499" y="321210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540249" y="3269253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845050" y="3148603"/>
              <a:ext cx="2159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00"/>
                    <a:pt x="7200" y="4800"/>
                    <a:pt x="10800" y="8400"/>
                  </a:cubicBezTo>
                  <a:cubicBezTo>
                    <a:pt x="14400" y="12000"/>
                    <a:pt x="180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914900" y="3148603"/>
              <a:ext cx="1714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1292"/>
                    <a:pt x="17333" y="2585"/>
                    <a:pt x="14267" y="5538"/>
                  </a:cubicBezTo>
                  <a:cubicBezTo>
                    <a:pt x="11200" y="8492"/>
                    <a:pt x="7200" y="13108"/>
                    <a:pt x="4667" y="16062"/>
                  </a:cubicBezTo>
                  <a:cubicBezTo>
                    <a:pt x="2133" y="19015"/>
                    <a:pt x="1067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781550" y="3072403"/>
              <a:ext cx="273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15429"/>
                    <a:pt x="5358" y="9257"/>
                    <a:pt x="8958" y="5657"/>
                  </a:cubicBezTo>
                  <a:cubicBezTo>
                    <a:pt x="12558" y="2057"/>
                    <a:pt x="1707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168899" y="3072403"/>
              <a:ext cx="4903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965"/>
                    <a:pt x="17280" y="5929"/>
                    <a:pt x="19440" y="9106"/>
                  </a:cubicBezTo>
                  <a:cubicBezTo>
                    <a:pt x="21600" y="12282"/>
                    <a:pt x="17280" y="15671"/>
                    <a:pt x="12960" y="17788"/>
                  </a:cubicBezTo>
                  <a:cubicBezTo>
                    <a:pt x="8640" y="19906"/>
                    <a:pt x="4320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257800" y="2894058"/>
              <a:ext cx="152400" cy="12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3278"/>
                  </a:moveTo>
                  <a:cubicBezTo>
                    <a:pt x="900" y="1862"/>
                    <a:pt x="1800" y="445"/>
                    <a:pt x="3000" y="91"/>
                  </a:cubicBezTo>
                  <a:cubicBezTo>
                    <a:pt x="4200" y="-263"/>
                    <a:pt x="5700" y="445"/>
                    <a:pt x="6600" y="1685"/>
                  </a:cubicBezTo>
                  <a:cubicBezTo>
                    <a:pt x="7500" y="2924"/>
                    <a:pt x="7800" y="4694"/>
                    <a:pt x="7650" y="7350"/>
                  </a:cubicBezTo>
                  <a:cubicBezTo>
                    <a:pt x="7500" y="10006"/>
                    <a:pt x="6900" y="13547"/>
                    <a:pt x="6150" y="16026"/>
                  </a:cubicBezTo>
                  <a:cubicBezTo>
                    <a:pt x="5400" y="18504"/>
                    <a:pt x="4500" y="19921"/>
                    <a:pt x="5100" y="20629"/>
                  </a:cubicBezTo>
                  <a:cubicBezTo>
                    <a:pt x="5700" y="21337"/>
                    <a:pt x="7800" y="21337"/>
                    <a:pt x="10800" y="20983"/>
                  </a:cubicBezTo>
                  <a:cubicBezTo>
                    <a:pt x="13800" y="20629"/>
                    <a:pt x="17700" y="19921"/>
                    <a:pt x="21600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491027" y="3046452"/>
              <a:ext cx="280624" cy="17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39" fill="norm" stroke="1" extrusionOk="0">
                  <a:moveTo>
                    <a:pt x="581" y="7781"/>
                  </a:moveTo>
                  <a:cubicBezTo>
                    <a:pt x="256" y="6496"/>
                    <a:pt x="-69" y="5210"/>
                    <a:pt x="12" y="4053"/>
                  </a:cubicBezTo>
                  <a:cubicBezTo>
                    <a:pt x="93" y="2896"/>
                    <a:pt x="581" y="1867"/>
                    <a:pt x="2042" y="1096"/>
                  </a:cubicBezTo>
                  <a:cubicBezTo>
                    <a:pt x="3504" y="324"/>
                    <a:pt x="5940" y="-190"/>
                    <a:pt x="7402" y="67"/>
                  </a:cubicBezTo>
                  <a:cubicBezTo>
                    <a:pt x="8863" y="324"/>
                    <a:pt x="9351" y="1353"/>
                    <a:pt x="9188" y="3410"/>
                  </a:cubicBezTo>
                  <a:cubicBezTo>
                    <a:pt x="9026" y="5467"/>
                    <a:pt x="8214" y="8553"/>
                    <a:pt x="7158" y="11124"/>
                  </a:cubicBezTo>
                  <a:cubicBezTo>
                    <a:pt x="6102" y="13696"/>
                    <a:pt x="4803" y="15753"/>
                    <a:pt x="3829" y="17296"/>
                  </a:cubicBezTo>
                  <a:cubicBezTo>
                    <a:pt x="2854" y="18839"/>
                    <a:pt x="2205" y="19867"/>
                    <a:pt x="2367" y="20510"/>
                  </a:cubicBezTo>
                  <a:cubicBezTo>
                    <a:pt x="2529" y="21153"/>
                    <a:pt x="3504" y="21410"/>
                    <a:pt x="6102" y="20767"/>
                  </a:cubicBezTo>
                  <a:cubicBezTo>
                    <a:pt x="8701" y="20124"/>
                    <a:pt x="12923" y="18581"/>
                    <a:pt x="15766" y="17810"/>
                  </a:cubicBezTo>
                  <a:cubicBezTo>
                    <a:pt x="18608" y="17039"/>
                    <a:pt x="20069" y="17039"/>
                    <a:pt x="21531" y="17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134234" y="4682971"/>
              <a:ext cx="151899" cy="36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398" fill="norm" stroke="1" extrusionOk="0">
                  <a:moveTo>
                    <a:pt x="13289" y="3081"/>
                  </a:moveTo>
                  <a:cubicBezTo>
                    <a:pt x="13577" y="2467"/>
                    <a:pt x="13865" y="1854"/>
                    <a:pt x="13577" y="1301"/>
                  </a:cubicBezTo>
                  <a:cubicBezTo>
                    <a:pt x="13289" y="749"/>
                    <a:pt x="12425" y="258"/>
                    <a:pt x="11129" y="74"/>
                  </a:cubicBezTo>
                  <a:cubicBezTo>
                    <a:pt x="9833" y="-110"/>
                    <a:pt x="8105" y="13"/>
                    <a:pt x="5945" y="872"/>
                  </a:cubicBezTo>
                  <a:cubicBezTo>
                    <a:pt x="3785" y="1731"/>
                    <a:pt x="1193" y="3326"/>
                    <a:pt x="329" y="4738"/>
                  </a:cubicBezTo>
                  <a:cubicBezTo>
                    <a:pt x="-535" y="6149"/>
                    <a:pt x="329" y="7376"/>
                    <a:pt x="2633" y="8297"/>
                  </a:cubicBezTo>
                  <a:cubicBezTo>
                    <a:pt x="4937" y="9217"/>
                    <a:pt x="8681" y="9831"/>
                    <a:pt x="11705" y="10567"/>
                  </a:cubicBezTo>
                  <a:cubicBezTo>
                    <a:pt x="14729" y="11304"/>
                    <a:pt x="17033" y="12163"/>
                    <a:pt x="18617" y="13390"/>
                  </a:cubicBezTo>
                  <a:cubicBezTo>
                    <a:pt x="20201" y="14617"/>
                    <a:pt x="21065" y="16213"/>
                    <a:pt x="20489" y="17624"/>
                  </a:cubicBezTo>
                  <a:cubicBezTo>
                    <a:pt x="19913" y="19035"/>
                    <a:pt x="17897" y="20263"/>
                    <a:pt x="16025" y="20876"/>
                  </a:cubicBezTo>
                  <a:cubicBezTo>
                    <a:pt x="14153" y="21490"/>
                    <a:pt x="12425" y="21490"/>
                    <a:pt x="11129" y="21245"/>
                  </a:cubicBezTo>
                  <a:cubicBezTo>
                    <a:pt x="9833" y="20999"/>
                    <a:pt x="8969" y="20508"/>
                    <a:pt x="8105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301750" y="4471746"/>
              <a:ext cx="190500" cy="1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7409"/>
                  </a:moveTo>
                  <a:cubicBezTo>
                    <a:pt x="240" y="5547"/>
                    <a:pt x="480" y="3685"/>
                    <a:pt x="1080" y="2195"/>
                  </a:cubicBezTo>
                  <a:cubicBezTo>
                    <a:pt x="1680" y="705"/>
                    <a:pt x="2640" y="-412"/>
                    <a:pt x="4080" y="147"/>
                  </a:cubicBezTo>
                  <a:cubicBezTo>
                    <a:pt x="5520" y="705"/>
                    <a:pt x="7440" y="2940"/>
                    <a:pt x="8280" y="5919"/>
                  </a:cubicBezTo>
                  <a:cubicBezTo>
                    <a:pt x="9120" y="8898"/>
                    <a:pt x="8880" y="12622"/>
                    <a:pt x="8160" y="15416"/>
                  </a:cubicBezTo>
                  <a:cubicBezTo>
                    <a:pt x="7440" y="18209"/>
                    <a:pt x="6240" y="20071"/>
                    <a:pt x="6240" y="20629"/>
                  </a:cubicBezTo>
                  <a:cubicBezTo>
                    <a:pt x="6240" y="21188"/>
                    <a:pt x="7440" y="20443"/>
                    <a:pt x="10200" y="20257"/>
                  </a:cubicBezTo>
                  <a:cubicBezTo>
                    <a:pt x="12960" y="20071"/>
                    <a:pt x="17280" y="20443"/>
                    <a:pt x="21600" y="2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095499" y="4812303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108200" y="4698003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171699" y="4733249"/>
              <a:ext cx="130884" cy="21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86" fill="norm" stroke="1" extrusionOk="0">
                  <a:moveTo>
                    <a:pt x="14175" y="1541"/>
                  </a:moveTo>
                  <a:cubicBezTo>
                    <a:pt x="12825" y="912"/>
                    <a:pt x="11475" y="282"/>
                    <a:pt x="9788" y="73"/>
                  </a:cubicBezTo>
                  <a:cubicBezTo>
                    <a:pt x="8100" y="-137"/>
                    <a:pt x="6075" y="73"/>
                    <a:pt x="4556" y="1121"/>
                  </a:cubicBezTo>
                  <a:cubicBezTo>
                    <a:pt x="3037" y="2170"/>
                    <a:pt x="2025" y="4057"/>
                    <a:pt x="3881" y="6154"/>
                  </a:cubicBezTo>
                  <a:cubicBezTo>
                    <a:pt x="5737" y="8251"/>
                    <a:pt x="10462" y="10558"/>
                    <a:pt x="13669" y="12131"/>
                  </a:cubicBezTo>
                  <a:cubicBezTo>
                    <a:pt x="16875" y="13704"/>
                    <a:pt x="18563" y="14543"/>
                    <a:pt x="19744" y="15486"/>
                  </a:cubicBezTo>
                  <a:cubicBezTo>
                    <a:pt x="20925" y="16430"/>
                    <a:pt x="21600" y="17479"/>
                    <a:pt x="19575" y="18527"/>
                  </a:cubicBezTo>
                  <a:cubicBezTo>
                    <a:pt x="17550" y="19576"/>
                    <a:pt x="12825" y="20624"/>
                    <a:pt x="9112" y="21044"/>
                  </a:cubicBezTo>
                  <a:cubicBezTo>
                    <a:pt x="5400" y="21463"/>
                    <a:pt x="2700" y="21253"/>
                    <a:pt x="0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980493" y="4720140"/>
              <a:ext cx="181807" cy="17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093" fill="norm" stroke="1" extrusionOk="0">
                  <a:moveTo>
                    <a:pt x="16856" y="9429"/>
                  </a:moveTo>
                  <a:cubicBezTo>
                    <a:pt x="15863" y="7169"/>
                    <a:pt x="14870" y="4908"/>
                    <a:pt x="13877" y="3150"/>
                  </a:cubicBezTo>
                  <a:cubicBezTo>
                    <a:pt x="12884" y="1392"/>
                    <a:pt x="11891" y="136"/>
                    <a:pt x="10153" y="11"/>
                  </a:cubicBezTo>
                  <a:cubicBezTo>
                    <a:pt x="8415" y="-115"/>
                    <a:pt x="5932" y="890"/>
                    <a:pt x="3946" y="3401"/>
                  </a:cubicBezTo>
                  <a:cubicBezTo>
                    <a:pt x="1959" y="5913"/>
                    <a:pt x="470" y="9932"/>
                    <a:pt x="97" y="13197"/>
                  </a:cubicBezTo>
                  <a:cubicBezTo>
                    <a:pt x="-275" y="16462"/>
                    <a:pt x="470" y="18973"/>
                    <a:pt x="1463" y="20229"/>
                  </a:cubicBezTo>
                  <a:cubicBezTo>
                    <a:pt x="2456" y="21485"/>
                    <a:pt x="3697" y="21485"/>
                    <a:pt x="5435" y="19476"/>
                  </a:cubicBezTo>
                  <a:cubicBezTo>
                    <a:pt x="7173" y="17466"/>
                    <a:pt x="9408" y="13448"/>
                    <a:pt x="10897" y="10936"/>
                  </a:cubicBezTo>
                  <a:cubicBezTo>
                    <a:pt x="12387" y="8425"/>
                    <a:pt x="13132" y="7420"/>
                    <a:pt x="13628" y="7797"/>
                  </a:cubicBezTo>
                  <a:cubicBezTo>
                    <a:pt x="14125" y="8173"/>
                    <a:pt x="14373" y="9932"/>
                    <a:pt x="15615" y="12066"/>
                  </a:cubicBezTo>
                  <a:cubicBezTo>
                    <a:pt x="16856" y="14201"/>
                    <a:pt x="19091" y="16713"/>
                    <a:pt x="21325" y="1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775838" y="4691370"/>
              <a:ext cx="248247" cy="20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674" fill="norm" stroke="1" extrusionOk="0">
                  <a:moveTo>
                    <a:pt x="9464" y="4520"/>
                  </a:moveTo>
                  <a:cubicBezTo>
                    <a:pt x="8920" y="3023"/>
                    <a:pt x="8375" y="1526"/>
                    <a:pt x="7649" y="670"/>
                  </a:cubicBezTo>
                  <a:cubicBezTo>
                    <a:pt x="6923" y="-185"/>
                    <a:pt x="6015" y="-399"/>
                    <a:pt x="4745" y="1098"/>
                  </a:cubicBezTo>
                  <a:cubicBezTo>
                    <a:pt x="3474" y="2595"/>
                    <a:pt x="1841" y="5803"/>
                    <a:pt x="933" y="9225"/>
                  </a:cubicBezTo>
                  <a:cubicBezTo>
                    <a:pt x="26" y="12647"/>
                    <a:pt x="-156" y="16282"/>
                    <a:pt x="116" y="18421"/>
                  </a:cubicBezTo>
                  <a:cubicBezTo>
                    <a:pt x="389" y="20559"/>
                    <a:pt x="1115" y="21201"/>
                    <a:pt x="3202" y="20239"/>
                  </a:cubicBezTo>
                  <a:cubicBezTo>
                    <a:pt x="5289" y="19276"/>
                    <a:pt x="8738" y="16710"/>
                    <a:pt x="11007" y="14464"/>
                  </a:cubicBezTo>
                  <a:cubicBezTo>
                    <a:pt x="13276" y="12219"/>
                    <a:pt x="14365" y="10294"/>
                    <a:pt x="14910" y="8797"/>
                  </a:cubicBezTo>
                  <a:cubicBezTo>
                    <a:pt x="15454" y="7300"/>
                    <a:pt x="15454" y="6231"/>
                    <a:pt x="15000" y="5910"/>
                  </a:cubicBezTo>
                  <a:cubicBezTo>
                    <a:pt x="14547" y="5589"/>
                    <a:pt x="13639" y="6017"/>
                    <a:pt x="13004" y="7835"/>
                  </a:cubicBezTo>
                  <a:cubicBezTo>
                    <a:pt x="12368" y="9652"/>
                    <a:pt x="12005" y="12860"/>
                    <a:pt x="11915" y="14999"/>
                  </a:cubicBezTo>
                  <a:cubicBezTo>
                    <a:pt x="11824" y="17138"/>
                    <a:pt x="12005" y="18207"/>
                    <a:pt x="12459" y="19062"/>
                  </a:cubicBezTo>
                  <a:cubicBezTo>
                    <a:pt x="12913" y="19918"/>
                    <a:pt x="13639" y="20559"/>
                    <a:pt x="14728" y="20132"/>
                  </a:cubicBezTo>
                  <a:cubicBezTo>
                    <a:pt x="15817" y="19704"/>
                    <a:pt x="17269" y="18207"/>
                    <a:pt x="18449" y="15854"/>
                  </a:cubicBezTo>
                  <a:cubicBezTo>
                    <a:pt x="19629" y="13502"/>
                    <a:pt x="20536" y="10294"/>
                    <a:pt x="20990" y="8155"/>
                  </a:cubicBezTo>
                  <a:cubicBezTo>
                    <a:pt x="21444" y="6017"/>
                    <a:pt x="21444" y="4948"/>
                    <a:pt x="20536" y="4306"/>
                  </a:cubicBezTo>
                  <a:cubicBezTo>
                    <a:pt x="19629" y="3664"/>
                    <a:pt x="17814" y="3451"/>
                    <a:pt x="16634" y="4199"/>
                  </a:cubicBezTo>
                  <a:cubicBezTo>
                    <a:pt x="15454" y="4948"/>
                    <a:pt x="14910" y="6658"/>
                    <a:pt x="14365" y="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080668" y="4720141"/>
              <a:ext cx="135732" cy="15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93" fill="norm" stroke="1" extrusionOk="0">
                  <a:moveTo>
                    <a:pt x="374" y="1325"/>
                  </a:moveTo>
                  <a:cubicBezTo>
                    <a:pt x="374" y="5704"/>
                    <a:pt x="374" y="10082"/>
                    <a:pt x="374" y="13731"/>
                  </a:cubicBezTo>
                  <a:cubicBezTo>
                    <a:pt x="374" y="17380"/>
                    <a:pt x="374" y="20298"/>
                    <a:pt x="207" y="20882"/>
                  </a:cubicBezTo>
                  <a:cubicBezTo>
                    <a:pt x="41" y="21466"/>
                    <a:pt x="-291" y="19715"/>
                    <a:pt x="540" y="16358"/>
                  </a:cubicBezTo>
                  <a:cubicBezTo>
                    <a:pt x="1371" y="13001"/>
                    <a:pt x="3364" y="8039"/>
                    <a:pt x="5358" y="4828"/>
                  </a:cubicBezTo>
                  <a:cubicBezTo>
                    <a:pt x="7352" y="1617"/>
                    <a:pt x="9346" y="158"/>
                    <a:pt x="11672" y="12"/>
                  </a:cubicBezTo>
                  <a:cubicBezTo>
                    <a:pt x="13998" y="-134"/>
                    <a:pt x="16657" y="1034"/>
                    <a:pt x="18318" y="4536"/>
                  </a:cubicBezTo>
                  <a:cubicBezTo>
                    <a:pt x="19980" y="8039"/>
                    <a:pt x="20644" y="13877"/>
                    <a:pt x="21309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280992" y="4682392"/>
              <a:ext cx="76990" cy="17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5" h="21192" fill="norm" stroke="1" extrusionOk="0">
                  <a:moveTo>
                    <a:pt x="16329" y="4161"/>
                  </a:moveTo>
                  <a:cubicBezTo>
                    <a:pt x="16329" y="2890"/>
                    <a:pt x="16329" y="1620"/>
                    <a:pt x="14945" y="857"/>
                  </a:cubicBezTo>
                  <a:cubicBezTo>
                    <a:pt x="13560" y="95"/>
                    <a:pt x="10791" y="-159"/>
                    <a:pt x="8298" y="95"/>
                  </a:cubicBezTo>
                  <a:cubicBezTo>
                    <a:pt x="5806" y="349"/>
                    <a:pt x="3591" y="1112"/>
                    <a:pt x="1929" y="2382"/>
                  </a:cubicBezTo>
                  <a:cubicBezTo>
                    <a:pt x="268" y="3653"/>
                    <a:pt x="-840" y="5432"/>
                    <a:pt x="822" y="7210"/>
                  </a:cubicBezTo>
                  <a:cubicBezTo>
                    <a:pt x="2483" y="8989"/>
                    <a:pt x="6914" y="10768"/>
                    <a:pt x="10791" y="12293"/>
                  </a:cubicBezTo>
                  <a:cubicBezTo>
                    <a:pt x="14668" y="13817"/>
                    <a:pt x="17991" y="15088"/>
                    <a:pt x="19375" y="16486"/>
                  </a:cubicBezTo>
                  <a:cubicBezTo>
                    <a:pt x="20760" y="17883"/>
                    <a:pt x="20206" y="19408"/>
                    <a:pt x="18268" y="20297"/>
                  </a:cubicBezTo>
                  <a:cubicBezTo>
                    <a:pt x="16329" y="21187"/>
                    <a:pt x="13006" y="21441"/>
                    <a:pt x="10791" y="20933"/>
                  </a:cubicBezTo>
                  <a:cubicBezTo>
                    <a:pt x="8575" y="20425"/>
                    <a:pt x="7468" y="19154"/>
                    <a:pt x="6360" y="17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425950" y="4704353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457700" y="463450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501079" y="4676042"/>
              <a:ext cx="77280" cy="18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198" fill="norm" stroke="1" extrusionOk="0">
                  <a:moveTo>
                    <a:pt x="20218" y="1831"/>
                  </a:moveTo>
                  <a:cubicBezTo>
                    <a:pt x="18003" y="1086"/>
                    <a:pt x="15787" y="342"/>
                    <a:pt x="12464" y="93"/>
                  </a:cubicBezTo>
                  <a:cubicBezTo>
                    <a:pt x="9141" y="-155"/>
                    <a:pt x="4710" y="93"/>
                    <a:pt x="2218" y="838"/>
                  </a:cubicBezTo>
                  <a:cubicBezTo>
                    <a:pt x="-274" y="1583"/>
                    <a:pt x="-828" y="2824"/>
                    <a:pt x="1387" y="4314"/>
                  </a:cubicBezTo>
                  <a:cubicBezTo>
                    <a:pt x="3603" y="5804"/>
                    <a:pt x="8587" y="7542"/>
                    <a:pt x="12464" y="9652"/>
                  </a:cubicBezTo>
                  <a:cubicBezTo>
                    <a:pt x="16341" y="11762"/>
                    <a:pt x="19110" y="14245"/>
                    <a:pt x="19941" y="16107"/>
                  </a:cubicBezTo>
                  <a:cubicBezTo>
                    <a:pt x="20772" y="17969"/>
                    <a:pt x="19664" y="19211"/>
                    <a:pt x="17726" y="20079"/>
                  </a:cubicBezTo>
                  <a:cubicBezTo>
                    <a:pt x="15787" y="20948"/>
                    <a:pt x="13018" y="21445"/>
                    <a:pt x="11357" y="21073"/>
                  </a:cubicBezTo>
                  <a:cubicBezTo>
                    <a:pt x="9695" y="20700"/>
                    <a:pt x="9141" y="19459"/>
                    <a:pt x="9418" y="17348"/>
                  </a:cubicBezTo>
                  <a:cubicBezTo>
                    <a:pt x="9695" y="15238"/>
                    <a:pt x="10803" y="12259"/>
                    <a:pt x="11910" y="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693155" y="4482103"/>
              <a:ext cx="37596" cy="39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03" fill="norm" stroke="1" extrusionOk="0">
                  <a:moveTo>
                    <a:pt x="10514" y="0"/>
                  </a:moveTo>
                  <a:cubicBezTo>
                    <a:pt x="8114" y="3677"/>
                    <a:pt x="5714" y="7353"/>
                    <a:pt x="3914" y="10685"/>
                  </a:cubicBezTo>
                  <a:cubicBezTo>
                    <a:pt x="2114" y="14017"/>
                    <a:pt x="914" y="17004"/>
                    <a:pt x="314" y="18843"/>
                  </a:cubicBezTo>
                  <a:cubicBezTo>
                    <a:pt x="-286" y="20681"/>
                    <a:pt x="-286" y="21370"/>
                    <a:pt x="2714" y="21485"/>
                  </a:cubicBezTo>
                  <a:cubicBezTo>
                    <a:pt x="5714" y="21600"/>
                    <a:pt x="11714" y="21140"/>
                    <a:pt x="15314" y="20623"/>
                  </a:cubicBezTo>
                  <a:cubicBezTo>
                    <a:pt x="18914" y="20106"/>
                    <a:pt x="20114" y="19532"/>
                    <a:pt x="21314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679950" y="4710703"/>
              <a:ext cx="1524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0800"/>
                    <a:pt x="10800" y="21600"/>
                    <a:pt x="14400" y="21600"/>
                  </a:cubicBezTo>
                  <a:cubicBezTo>
                    <a:pt x="18000" y="21600"/>
                    <a:pt x="198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810749" y="4669263"/>
              <a:ext cx="256551" cy="17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737" fill="norm" stroke="1" extrusionOk="0">
                  <a:moveTo>
                    <a:pt x="2338" y="7751"/>
                  </a:moveTo>
                  <a:cubicBezTo>
                    <a:pt x="2869" y="6524"/>
                    <a:pt x="3400" y="5296"/>
                    <a:pt x="3754" y="3824"/>
                  </a:cubicBezTo>
                  <a:cubicBezTo>
                    <a:pt x="4108" y="2351"/>
                    <a:pt x="4285" y="633"/>
                    <a:pt x="3931" y="142"/>
                  </a:cubicBezTo>
                  <a:cubicBezTo>
                    <a:pt x="3577" y="-349"/>
                    <a:pt x="2692" y="387"/>
                    <a:pt x="1895" y="3087"/>
                  </a:cubicBezTo>
                  <a:cubicBezTo>
                    <a:pt x="1098" y="5787"/>
                    <a:pt x="390" y="10451"/>
                    <a:pt x="125" y="13396"/>
                  </a:cubicBezTo>
                  <a:cubicBezTo>
                    <a:pt x="-141" y="16342"/>
                    <a:pt x="36" y="17569"/>
                    <a:pt x="479" y="18796"/>
                  </a:cubicBezTo>
                  <a:cubicBezTo>
                    <a:pt x="921" y="20024"/>
                    <a:pt x="1629" y="21251"/>
                    <a:pt x="3134" y="20515"/>
                  </a:cubicBezTo>
                  <a:cubicBezTo>
                    <a:pt x="4639" y="19778"/>
                    <a:pt x="6941" y="17078"/>
                    <a:pt x="8357" y="14992"/>
                  </a:cubicBezTo>
                  <a:cubicBezTo>
                    <a:pt x="9774" y="12906"/>
                    <a:pt x="10305" y="11433"/>
                    <a:pt x="10748" y="9715"/>
                  </a:cubicBezTo>
                  <a:cubicBezTo>
                    <a:pt x="11190" y="7996"/>
                    <a:pt x="11544" y="6033"/>
                    <a:pt x="11633" y="5665"/>
                  </a:cubicBezTo>
                  <a:cubicBezTo>
                    <a:pt x="11721" y="5296"/>
                    <a:pt x="11544" y="6524"/>
                    <a:pt x="11279" y="8365"/>
                  </a:cubicBezTo>
                  <a:cubicBezTo>
                    <a:pt x="11013" y="10206"/>
                    <a:pt x="10659" y="12660"/>
                    <a:pt x="10393" y="14624"/>
                  </a:cubicBezTo>
                  <a:cubicBezTo>
                    <a:pt x="10128" y="16587"/>
                    <a:pt x="9951" y="18060"/>
                    <a:pt x="9951" y="18183"/>
                  </a:cubicBezTo>
                  <a:cubicBezTo>
                    <a:pt x="9951" y="18306"/>
                    <a:pt x="10128" y="17078"/>
                    <a:pt x="10925" y="14501"/>
                  </a:cubicBezTo>
                  <a:cubicBezTo>
                    <a:pt x="11721" y="11924"/>
                    <a:pt x="13138" y="7996"/>
                    <a:pt x="14111" y="5542"/>
                  </a:cubicBezTo>
                  <a:cubicBezTo>
                    <a:pt x="15085" y="3087"/>
                    <a:pt x="15616" y="2106"/>
                    <a:pt x="16325" y="2106"/>
                  </a:cubicBezTo>
                  <a:cubicBezTo>
                    <a:pt x="17033" y="2106"/>
                    <a:pt x="17918" y="3087"/>
                    <a:pt x="18449" y="4928"/>
                  </a:cubicBezTo>
                  <a:cubicBezTo>
                    <a:pt x="18980" y="6769"/>
                    <a:pt x="19157" y="9469"/>
                    <a:pt x="19246" y="11678"/>
                  </a:cubicBezTo>
                  <a:cubicBezTo>
                    <a:pt x="19334" y="13887"/>
                    <a:pt x="19334" y="15606"/>
                    <a:pt x="19511" y="15728"/>
                  </a:cubicBezTo>
                  <a:cubicBezTo>
                    <a:pt x="19689" y="15851"/>
                    <a:pt x="20043" y="14378"/>
                    <a:pt x="20397" y="12783"/>
                  </a:cubicBezTo>
                  <a:cubicBezTo>
                    <a:pt x="20751" y="11187"/>
                    <a:pt x="21105" y="9469"/>
                    <a:pt x="21459" y="7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131594" y="4431303"/>
              <a:ext cx="81757" cy="38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3" fill="norm" stroke="1" extrusionOk="0">
                  <a:moveTo>
                    <a:pt x="8100" y="3187"/>
                  </a:moveTo>
                  <a:cubicBezTo>
                    <a:pt x="9207" y="2597"/>
                    <a:pt x="10315" y="2007"/>
                    <a:pt x="10869" y="1357"/>
                  </a:cubicBezTo>
                  <a:cubicBezTo>
                    <a:pt x="11423" y="708"/>
                    <a:pt x="11423" y="0"/>
                    <a:pt x="11423" y="0"/>
                  </a:cubicBezTo>
                  <a:cubicBezTo>
                    <a:pt x="11423" y="0"/>
                    <a:pt x="11423" y="708"/>
                    <a:pt x="10038" y="2715"/>
                  </a:cubicBezTo>
                  <a:cubicBezTo>
                    <a:pt x="8654" y="4721"/>
                    <a:pt x="5884" y="8026"/>
                    <a:pt x="3946" y="11154"/>
                  </a:cubicBezTo>
                  <a:cubicBezTo>
                    <a:pt x="2007" y="14282"/>
                    <a:pt x="900" y="17233"/>
                    <a:pt x="346" y="19003"/>
                  </a:cubicBezTo>
                  <a:cubicBezTo>
                    <a:pt x="-208" y="20774"/>
                    <a:pt x="-208" y="21364"/>
                    <a:pt x="1177" y="21482"/>
                  </a:cubicBezTo>
                  <a:cubicBezTo>
                    <a:pt x="2561" y="21600"/>
                    <a:pt x="5330" y="21246"/>
                    <a:pt x="8930" y="20066"/>
                  </a:cubicBezTo>
                  <a:cubicBezTo>
                    <a:pt x="12530" y="18885"/>
                    <a:pt x="16961" y="16879"/>
                    <a:pt x="21392" y="14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103283" y="4647203"/>
              <a:ext cx="160868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842" y="10800"/>
                  </a:moveTo>
                  <a:cubicBezTo>
                    <a:pt x="1421" y="14400"/>
                    <a:pt x="0" y="18000"/>
                    <a:pt x="0" y="19800"/>
                  </a:cubicBezTo>
                  <a:cubicBezTo>
                    <a:pt x="0" y="21600"/>
                    <a:pt x="1421" y="21600"/>
                    <a:pt x="5258" y="18000"/>
                  </a:cubicBezTo>
                  <a:cubicBezTo>
                    <a:pt x="9095" y="14400"/>
                    <a:pt x="1534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873750" y="4639603"/>
              <a:ext cx="158750" cy="15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7082"/>
                  </a:moveTo>
                  <a:cubicBezTo>
                    <a:pt x="3168" y="7370"/>
                    <a:pt x="6336" y="7658"/>
                    <a:pt x="8928" y="7370"/>
                  </a:cubicBezTo>
                  <a:cubicBezTo>
                    <a:pt x="11520" y="7082"/>
                    <a:pt x="13536" y="6218"/>
                    <a:pt x="14832" y="4922"/>
                  </a:cubicBezTo>
                  <a:cubicBezTo>
                    <a:pt x="16128" y="3626"/>
                    <a:pt x="16704" y="1898"/>
                    <a:pt x="15840" y="890"/>
                  </a:cubicBezTo>
                  <a:cubicBezTo>
                    <a:pt x="14976" y="-118"/>
                    <a:pt x="12672" y="-406"/>
                    <a:pt x="10080" y="746"/>
                  </a:cubicBezTo>
                  <a:cubicBezTo>
                    <a:pt x="7488" y="1898"/>
                    <a:pt x="4608" y="4490"/>
                    <a:pt x="2880" y="7514"/>
                  </a:cubicBezTo>
                  <a:cubicBezTo>
                    <a:pt x="1152" y="10538"/>
                    <a:pt x="576" y="13994"/>
                    <a:pt x="2592" y="16586"/>
                  </a:cubicBezTo>
                  <a:cubicBezTo>
                    <a:pt x="4608" y="19178"/>
                    <a:pt x="9216" y="20906"/>
                    <a:pt x="12816" y="21050"/>
                  </a:cubicBezTo>
                  <a:cubicBezTo>
                    <a:pt x="16416" y="21194"/>
                    <a:pt x="19008" y="19754"/>
                    <a:pt x="21600" y="18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6066908" y="4606986"/>
              <a:ext cx="86242" cy="20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19" fill="norm" stroke="1" extrusionOk="0">
                  <a:moveTo>
                    <a:pt x="20954" y="218"/>
                  </a:moveTo>
                  <a:cubicBezTo>
                    <a:pt x="17868" y="0"/>
                    <a:pt x="14783" y="-218"/>
                    <a:pt x="11183" y="437"/>
                  </a:cubicBezTo>
                  <a:cubicBezTo>
                    <a:pt x="7583" y="1091"/>
                    <a:pt x="3468" y="2618"/>
                    <a:pt x="1411" y="4037"/>
                  </a:cubicBezTo>
                  <a:cubicBezTo>
                    <a:pt x="-646" y="5455"/>
                    <a:pt x="-646" y="6764"/>
                    <a:pt x="2697" y="8946"/>
                  </a:cubicBezTo>
                  <a:cubicBezTo>
                    <a:pt x="6040" y="11127"/>
                    <a:pt x="12725" y="14182"/>
                    <a:pt x="16068" y="16255"/>
                  </a:cubicBezTo>
                  <a:cubicBezTo>
                    <a:pt x="19411" y="18327"/>
                    <a:pt x="19411" y="19418"/>
                    <a:pt x="17868" y="20182"/>
                  </a:cubicBezTo>
                  <a:cubicBezTo>
                    <a:pt x="16325" y="20946"/>
                    <a:pt x="13240" y="21382"/>
                    <a:pt x="10925" y="20946"/>
                  </a:cubicBezTo>
                  <a:cubicBezTo>
                    <a:pt x="8611" y="20509"/>
                    <a:pt x="7068" y="19200"/>
                    <a:pt x="5525" y="17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6230144" y="4431303"/>
              <a:ext cx="56407" cy="34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53" fill="norm" stroke="1" extrusionOk="0">
                  <a:moveTo>
                    <a:pt x="15911" y="0"/>
                  </a:moveTo>
                  <a:cubicBezTo>
                    <a:pt x="12054" y="2356"/>
                    <a:pt x="8197" y="4713"/>
                    <a:pt x="5497" y="7920"/>
                  </a:cubicBezTo>
                  <a:cubicBezTo>
                    <a:pt x="2797" y="11127"/>
                    <a:pt x="1254" y="15185"/>
                    <a:pt x="482" y="17607"/>
                  </a:cubicBezTo>
                  <a:cubicBezTo>
                    <a:pt x="-289" y="20029"/>
                    <a:pt x="-289" y="20815"/>
                    <a:pt x="1640" y="21207"/>
                  </a:cubicBezTo>
                  <a:cubicBezTo>
                    <a:pt x="3568" y="21600"/>
                    <a:pt x="7425" y="21600"/>
                    <a:pt x="11282" y="20618"/>
                  </a:cubicBezTo>
                  <a:cubicBezTo>
                    <a:pt x="15140" y="19636"/>
                    <a:pt x="18997" y="17673"/>
                    <a:pt x="20154" y="16364"/>
                  </a:cubicBezTo>
                  <a:cubicBezTo>
                    <a:pt x="21311" y="15055"/>
                    <a:pt x="19768" y="14400"/>
                    <a:pt x="18225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6193366" y="4532903"/>
              <a:ext cx="201084" cy="13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3183" y="16457"/>
                  </a:moveTo>
                  <a:cubicBezTo>
                    <a:pt x="1592" y="16457"/>
                    <a:pt x="0" y="16457"/>
                    <a:pt x="0" y="16457"/>
                  </a:cubicBezTo>
                  <a:cubicBezTo>
                    <a:pt x="0" y="16457"/>
                    <a:pt x="1592" y="16457"/>
                    <a:pt x="4093" y="15943"/>
                  </a:cubicBezTo>
                  <a:cubicBezTo>
                    <a:pt x="6594" y="15429"/>
                    <a:pt x="10004" y="14400"/>
                    <a:pt x="12733" y="14400"/>
                  </a:cubicBezTo>
                  <a:cubicBezTo>
                    <a:pt x="15461" y="14400"/>
                    <a:pt x="17507" y="15429"/>
                    <a:pt x="18531" y="16800"/>
                  </a:cubicBezTo>
                  <a:cubicBezTo>
                    <a:pt x="19554" y="18171"/>
                    <a:pt x="19554" y="19886"/>
                    <a:pt x="19326" y="20743"/>
                  </a:cubicBezTo>
                  <a:cubicBezTo>
                    <a:pt x="19099" y="21600"/>
                    <a:pt x="18644" y="21600"/>
                    <a:pt x="18531" y="18686"/>
                  </a:cubicBezTo>
                  <a:cubicBezTo>
                    <a:pt x="18417" y="15771"/>
                    <a:pt x="18644" y="9943"/>
                    <a:pt x="19213" y="6343"/>
                  </a:cubicBezTo>
                  <a:cubicBezTo>
                    <a:pt x="19781" y="2743"/>
                    <a:pt x="20691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6427208" y="4558303"/>
              <a:ext cx="24664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020" y="0"/>
                  </a:moveTo>
                  <a:cubicBezTo>
                    <a:pt x="1204" y="6133"/>
                    <a:pt x="1389" y="12267"/>
                    <a:pt x="1204" y="16133"/>
                  </a:cubicBezTo>
                  <a:cubicBezTo>
                    <a:pt x="1020" y="20000"/>
                    <a:pt x="466" y="21600"/>
                    <a:pt x="189" y="21600"/>
                  </a:cubicBezTo>
                  <a:cubicBezTo>
                    <a:pt x="-88" y="21600"/>
                    <a:pt x="-88" y="20000"/>
                    <a:pt x="374" y="17067"/>
                  </a:cubicBezTo>
                  <a:cubicBezTo>
                    <a:pt x="835" y="14133"/>
                    <a:pt x="1758" y="9867"/>
                    <a:pt x="2589" y="7067"/>
                  </a:cubicBezTo>
                  <a:cubicBezTo>
                    <a:pt x="3420" y="4267"/>
                    <a:pt x="4158" y="2933"/>
                    <a:pt x="5081" y="2000"/>
                  </a:cubicBezTo>
                  <a:cubicBezTo>
                    <a:pt x="6004" y="1067"/>
                    <a:pt x="7112" y="533"/>
                    <a:pt x="7850" y="1867"/>
                  </a:cubicBezTo>
                  <a:cubicBezTo>
                    <a:pt x="8589" y="3200"/>
                    <a:pt x="8958" y="6400"/>
                    <a:pt x="9143" y="8800"/>
                  </a:cubicBezTo>
                  <a:cubicBezTo>
                    <a:pt x="9327" y="11200"/>
                    <a:pt x="9327" y="12800"/>
                    <a:pt x="9420" y="12933"/>
                  </a:cubicBezTo>
                  <a:cubicBezTo>
                    <a:pt x="9512" y="13067"/>
                    <a:pt x="9697" y="11733"/>
                    <a:pt x="9974" y="10400"/>
                  </a:cubicBezTo>
                  <a:cubicBezTo>
                    <a:pt x="10250" y="9067"/>
                    <a:pt x="10620" y="7733"/>
                    <a:pt x="11174" y="6533"/>
                  </a:cubicBezTo>
                  <a:cubicBezTo>
                    <a:pt x="11727" y="5333"/>
                    <a:pt x="12466" y="4267"/>
                    <a:pt x="13297" y="3733"/>
                  </a:cubicBezTo>
                  <a:cubicBezTo>
                    <a:pt x="14127" y="3200"/>
                    <a:pt x="15050" y="3200"/>
                    <a:pt x="15697" y="3867"/>
                  </a:cubicBezTo>
                  <a:cubicBezTo>
                    <a:pt x="16343" y="4533"/>
                    <a:pt x="16712" y="5867"/>
                    <a:pt x="16804" y="7867"/>
                  </a:cubicBezTo>
                  <a:cubicBezTo>
                    <a:pt x="16897" y="9867"/>
                    <a:pt x="16712" y="12533"/>
                    <a:pt x="16620" y="14800"/>
                  </a:cubicBezTo>
                  <a:cubicBezTo>
                    <a:pt x="16527" y="17067"/>
                    <a:pt x="16527" y="18933"/>
                    <a:pt x="17358" y="19733"/>
                  </a:cubicBezTo>
                  <a:cubicBezTo>
                    <a:pt x="18189" y="20533"/>
                    <a:pt x="19850" y="20267"/>
                    <a:pt x="21512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6644216" y="4303319"/>
              <a:ext cx="582084" cy="40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3456" y="17847"/>
                  </a:moveTo>
                  <a:cubicBezTo>
                    <a:pt x="3613" y="17287"/>
                    <a:pt x="3770" y="16727"/>
                    <a:pt x="3809" y="16168"/>
                  </a:cubicBezTo>
                  <a:cubicBezTo>
                    <a:pt x="3849" y="15608"/>
                    <a:pt x="3770" y="15049"/>
                    <a:pt x="3456" y="14769"/>
                  </a:cubicBezTo>
                  <a:cubicBezTo>
                    <a:pt x="3142" y="14489"/>
                    <a:pt x="2592" y="14489"/>
                    <a:pt x="2003" y="15049"/>
                  </a:cubicBezTo>
                  <a:cubicBezTo>
                    <a:pt x="1414" y="15608"/>
                    <a:pt x="785" y="16727"/>
                    <a:pt x="432" y="17567"/>
                  </a:cubicBezTo>
                  <a:cubicBezTo>
                    <a:pt x="79" y="18406"/>
                    <a:pt x="0" y="18966"/>
                    <a:pt x="0" y="19525"/>
                  </a:cubicBezTo>
                  <a:cubicBezTo>
                    <a:pt x="0" y="20085"/>
                    <a:pt x="79" y="20645"/>
                    <a:pt x="314" y="20924"/>
                  </a:cubicBezTo>
                  <a:cubicBezTo>
                    <a:pt x="550" y="21204"/>
                    <a:pt x="943" y="21204"/>
                    <a:pt x="1335" y="21036"/>
                  </a:cubicBezTo>
                  <a:cubicBezTo>
                    <a:pt x="1728" y="20868"/>
                    <a:pt x="2121" y="20533"/>
                    <a:pt x="2513" y="20253"/>
                  </a:cubicBezTo>
                  <a:cubicBezTo>
                    <a:pt x="2906" y="19973"/>
                    <a:pt x="3299" y="19749"/>
                    <a:pt x="3495" y="19917"/>
                  </a:cubicBezTo>
                  <a:cubicBezTo>
                    <a:pt x="3692" y="20085"/>
                    <a:pt x="3692" y="20645"/>
                    <a:pt x="3967" y="20980"/>
                  </a:cubicBezTo>
                  <a:cubicBezTo>
                    <a:pt x="4241" y="21316"/>
                    <a:pt x="4791" y="21428"/>
                    <a:pt x="5184" y="21260"/>
                  </a:cubicBezTo>
                  <a:cubicBezTo>
                    <a:pt x="5577" y="21092"/>
                    <a:pt x="5812" y="20645"/>
                    <a:pt x="6519" y="18630"/>
                  </a:cubicBezTo>
                  <a:cubicBezTo>
                    <a:pt x="7226" y="16616"/>
                    <a:pt x="8404" y="13034"/>
                    <a:pt x="9268" y="10012"/>
                  </a:cubicBezTo>
                  <a:cubicBezTo>
                    <a:pt x="10132" y="6991"/>
                    <a:pt x="10682" y="4529"/>
                    <a:pt x="10996" y="2850"/>
                  </a:cubicBezTo>
                  <a:cubicBezTo>
                    <a:pt x="11311" y="1171"/>
                    <a:pt x="11389" y="276"/>
                    <a:pt x="11271" y="52"/>
                  </a:cubicBezTo>
                  <a:cubicBezTo>
                    <a:pt x="11153" y="-172"/>
                    <a:pt x="10839" y="276"/>
                    <a:pt x="10368" y="2402"/>
                  </a:cubicBezTo>
                  <a:cubicBezTo>
                    <a:pt x="9897" y="4529"/>
                    <a:pt x="9268" y="8334"/>
                    <a:pt x="8797" y="11411"/>
                  </a:cubicBezTo>
                  <a:cubicBezTo>
                    <a:pt x="8326" y="14489"/>
                    <a:pt x="8012" y="16839"/>
                    <a:pt x="7894" y="18406"/>
                  </a:cubicBezTo>
                  <a:cubicBezTo>
                    <a:pt x="7776" y="19973"/>
                    <a:pt x="7855" y="20756"/>
                    <a:pt x="8090" y="20924"/>
                  </a:cubicBezTo>
                  <a:cubicBezTo>
                    <a:pt x="8326" y="21092"/>
                    <a:pt x="8719" y="20645"/>
                    <a:pt x="8915" y="19358"/>
                  </a:cubicBezTo>
                  <a:cubicBezTo>
                    <a:pt x="9111" y="18070"/>
                    <a:pt x="9111" y="15944"/>
                    <a:pt x="8993" y="14601"/>
                  </a:cubicBezTo>
                  <a:cubicBezTo>
                    <a:pt x="8876" y="13258"/>
                    <a:pt x="8640" y="12698"/>
                    <a:pt x="8208" y="12363"/>
                  </a:cubicBezTo>
                  <a:cubicBezTo>
                    <a:pt x="7776" y="12027"/>
                    <a:pt x="7148" y="11915"/>
                    <a:pt x="7030" y="12083"/>
                  </a:cubicBezTo>
                  <a:cubicBezTo>
                    <a:pt x="6912" y="12251"/>
                    <a:pt x="7305" y="12698"/>
                    <a:pt x="8129" y="12978"/>
                  </a:cubicBezTo>
                  <a:cubicBezTo>
                    <a:pt x="8954" y="13258"/>
                    <a:pt x="10211" y="13370"/>
                    <a:pt x="11075" y="13370"/>
                  </a:cubicBezTo>
                  <a:cubicBezTo>
                    <a:pt x="11939" y="13370"/>
                    <a:pt x="12410" y="13258"/>
                    <a:pt x="12842" y="13090"/>
                  </a:cubicBezTo>
                  <a:cubicBezTo>
                    <a:pt x="13274" y="12922"/>
                    <a:pt x="13667" y="12698"/>
                    <a:pt x="13667" y="12698"/>
                  </a:cubicBezTo>
                  <a:cubicBezTo>
                    <a:pt x="13667" y="12698"/>
                    <a:pt x="13274" y="12922"/>
                    <a:pt x="12842" y="13874"/>
                  </a:cubicBezTo>
                  <a:cubicBezTo>
                    <a:pt x="12410" y="14825"/>
                    <a:pt x="11939" y="16504"/>
                    <a:pt x="11743" y="17623"/>
                  </a:cubicBezTo>
                  <a:cubicBezTo>
                    <a:pt x="11546" y="18742"/>
                    <a:pt x="11625" y="19302"/>
                    <a:pt x="11860" y="19581"/>
                  </a:cubicBezTo>
                  <a:cubicBezTo>
                    <a:pt x="12096" y="19861"/>
                    <a:pt x="12489" y="19861"/>
                    <a:pt x="12842" y="19693"/>
                  </a:cubicBezTo>
                  <a:cubicBezTo>
                    <a:pt x="13196" y="19525"/>
                    <a:pt x="13510" y="19190"/>
                    <a:pt x="13785" y="18406"/>
                  </a:cubicBezTo>
                  <a:cubicBezTo>
                    <a:pt x="14060" y="17623"/>
                    <a:pt x="14295" y="16392"/>
                    <a:pt x="14492" y="14993"/>
                  </a:cubicBezTo>
                  <a:cubicBezTo>
                    <a:pt x="14688" y="13594"/>
                    <a:pt x="14845" y="12027"/>
                    <a:pt x="15120" y="11467"/>
                  </a:cubicBezTo>
                  <a:cubicBezTo>
                    <a:pt x="15395" y="10908"/>
                    <a:pt x="15788" y="11355"/>
                    <a:pt x="16298" y="12587"/>
                  </a:cubicBezTo>
                  <a:cubicBezTo>
                    <a:pt x="16809" y="13818"/>
                    <a:pt x="17437" y="15832"/>
                    <a:pt x="17791" y="17119"/>
                  </a:cubicBezTo>
                  <a:cubicBezTo>
                    <a:pt x="18144" y="18406"/>
                    <a:pt x="18223" y="18966"/>
                    <a:pt x="18105" y="19469"/>
                  </a:cubicBezTo>
                  <a:cubicBezTo>
                    <a:pt x="17987" y="19973"/>
                    <a:pt x="17673" y="20421"/>
                    <a:pt x="17476" y="20309"/>
                  </a:cubicBezTo>
                  <a:cubicBezTo>
                    <a:pt x="17280" y="20197"/>
                    <a:pt x="17201" y="19525"/>
                    <a:pt x="17555" y="17959"/>
                  </a:cubicBezTo>
                  <a:cubicBezTo>
                    <a:pt x="17908" y="16392"/>
                    <a:pt x="18694" y="13930"/>
                    <a:pt x="19440" y="12251"/>
                  </a:cubicBezTo>
                  <a:cubicBezTo>
                    <a:pt x="20186" y="10572"/>
                    <a:pt x="20893" y="9677"/>
                    <a:pt x="21600" y="8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750968" y="4281990"/>
              <a:ext cx="383382" cy="62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65" fill="norm" stroke="1" extrusionOk="0">
                  <a:moveTo>
                    <a:pt x="7569" y="9680"/>
                  </a:moveTo>
                  <a:cubicBezTo>
                    <a:pt x="7215" y="9317"/>
                    <a:pt x="6861" y="8955"/>
                    <a:pt x="6035" y="8701"/>
                  </a:cubicBezTo>
                  <a:cubicBezTo>
                    <a:pt x="5209" y="8448"/>
                    <a:pt x="3910" y="8303"/>
                    <a:pt x="2730" y="8737"/>
                  </a:cubicBezTo>
                  <a:cubicBezTo>
                    <a:pt x="1549" y="9172"/>
                    <a:pt x="487" y="10187"/>
                    <a:pt x="133" y="11021"/>
                  </a:cubicBezTo>
                  <a:cubicBezTo>
                    <a:pt x="-221" y="11854"/>
                    <a:pt x="133" y="12507"/>
                    <a:pt x="1195" y="12724"/>
                  </a:cubicBezTo>
                  <a:cubicBezTo>
                    <a:pt x="2258" y="12941"/>
                    <a:pt x="4028" y="12724"/>
                    <a:pt x="5031" y="12217"/>
                  </a:cubicBezTo>
                  <a:cubicBezTo>
                    <a:pt x="6035" y="11709"/>
                    <a:pt x="6271" y="10912"/>
                    <a:pt x="6212" y="10078"/>
                  </a:cubicBezTo>
                  <a:cubicBezTo>
                    <a:pt x="6153" y="9245"/>
                    <a:pt x="5799" y="8375"/>
                    <a:pt x="6566" y="7324"/>
                  </a:cubicBezTo>
                  <a:cubicBezTo>
                    <a:pt x="7333" y="6273"/>
                    <a:pt x="9222" y="5041"/>
                    <a:pt x="10874" y="3881"/>
                  </a:cubicBezTo>
                  <a:cubicBezTo>
                    <a:pt x="12527" y="2721"/>
                    <a:pt x="13943" y="1634"/>
                    <a:pt x="14887" y="946"/>
                  </a:cubicBezTo>
                  <a:cubicBezTo>
                    <a:pt x="15831" y="257"/>
                    <a:pt x="16304" y="-33"/>
                    <a:pt x="16481" y="3"/>
                  </a:cubicBezTo>
                  <a:cubicBezTo>
                    <a:pt x="16658" y="39"/>
                    <a:pt x="16540" y="402"/>
                    <a:pt x="15890" y="1417"/>
                  </a:cubicBezTo>
                  <a:cubicBezTo>
                    <a:pt x="15241" y="2431"/>
                    <a:pt x="14061" y="4099"/>
                    <a:pt x="12645" y="6201"/>
                  </a:cubicBezTo>
                  <a:cubicBezTo>
                    <a:pt x="11228" y="8303"/>
                    <a:pt x="9576" y="10839"/>
                    <a:pt x="8277" y="13231"/>
                  </a:cubicBezTo>
                  <a:cubicBezTo>
                    <a:pt x="6979" y="15623"/>
                    <a:pt x="6035" y="17870"/>
                    <a:pt x="5681" y="19211"/>
                  </a:cubicBezTo>
                  <a:cubicBezTo>
                    <a:pt x="5327" y="20552"/>
                    <a:pt x="5563" y="20987"/>
                    <a:pt x="6035" y="21241"/>
                  </a:cubicBezTo>
                  <a:cubicBezTo>
                    <a:pt x="6507" y="21495"/>
                    <a:pt x="7215" y="21567"/>
                    <a:pt x="7982" y="21277"/>
                  </a:cubicBezTo>
                  <a:cubicBezTo>
                    <a:pt x="8749" y="20987"/>
                    <a:pt x="9576" y="20335"/>
                    <a:pt x="10284" y="19248"/>
                  </a:cubicBezTo>
                  <a:cubicBezTo>
                    <a:pt x="10992" y="18160"/>
                    <a:pt x="11582" y="16638"/>
                    <a:pt x="11818" y="15696"/>
                  </a:cubicBezTo>
                  <a:cubicBezTo>
                    <a:pt x="12054" y="14754"/>
                    <a:pt x="11936" y="14391"/>
                    <a:pt x="11641" y="14101"/>
                  </a:cubicBezTo>
                  <a:cubicBezTo>
                    <a:pt x="11346" y="13811"/>
                    <a:pt x="10874" y="13594"/>
                    <a:pt x="10874" y="13376"/>
                  </a:cubicBezTo>
                  <a:cubicBezTo>
                    <a:pt x="10874" y="13159"/>
                    <a:pt x="11346" y="12941"/>
                    <a:pt x="13176" y="12470"/>
                  </a:cubicBezTo>
                  <a:cubicBezTo>
                    <a:pt x="15005" y="11999"/>
                    <a:pt x="18192" y="11274"/>
                    <a:pt x="21379" y="1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8821566" y="4532903"/>
              <a:ext cx="328784" cy="17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147" fill="norm" stroke="1" extrusionOk="0">
                  <a:moveTo>
                    <a:pt x="5985" y="6246"/>
                  </a:moveTo>
                  <a:cubicBezTo>
                    <a:pt x="5985" y="9108"/>
                    <a:pt x="5985" y="11971"/>
                    <a:pt x="5580" y="14443"/>
                  </a:cubicBezTo>
                  <a:cubicBezTo>
                    <a:pt x="5175" y="16916"/>
                    <a:pt x="4365" y="18998"/>
                    <a:pt x="3488" y="20169"/>
                  </a:cubicBezTo>
                  <a:cubicBezTo>
                    <a:pt x="2610" y="21340"/>
                    <a:pt x="1665" y="21600"/>
                    <a:pt x="855" y="20169"/>
                  </a:cubicBezTo>
                  <a:cubicBezTo>
                    <a:pt x="45" y="18737"/>
                    <a:pt x="-630" y="15614"/>
                    <a:pt x="990" y="11971"/>
                  </a:cubicBezTo>
                  <a:cubicBezTo>
                    <a:pt x="2610" y="8328"/>
                    <a:pt x="6525" y="4164"/>
                    <a:pt x="10237" y="2082"/>
                  </a:cubicBezTo>
                  <a:cubicBezTo>
                    <a:pt x="13950" y="0"/>
                    <a:pt x="17460" y="0"/>
                    <a:pt x="209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182100" y="4293055"/>
              <a:ext cx="165100" cy="10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4700"/>
                  </a:moveTo>
                  <a:cubicBezTo>
                    <a:pt x="1108" y="3038"/>
                    <a:pt x="2215" y="1377"/>
                    <a:pt x="3738" y="546"/>
                  </a:cubicBezTo>
                  <a:cubicBezTo>
                    <a:pt x="5262" y="-285"/>
                    <a:pt x="7200" y="-285"/>
                    <a:pt x="8723" y="1377"/>
                  </a:cubicBezTo>
                  <a:cubicBezTo>
                    <a:pt x="10246" y="3038"/>
                    <a:pt x="11354" y="6361"/>
                    <a:pt x="11215" y="9061"/>
                  </a:cubicBezTo>
                  <a:cubicBezTo>
                    <a:pt x="11077" y="11761"/>
                    <a:pt x="9692" y="13838"/>
                    <a:pt x="8308" y="15500"/>
                  </a:cubicBezTo>
                  <a:cubicBezTo>
                    <a:pt x="6923" y="17161"/>
                    <a:pt x="5538" y="18407"/>
                    <a:pt x="5677" y="19446"/>
                  </a:cubicBezTo>
                  <a:cubicBezTo>
                    <a:pt x="5815" y="20484"/>
                    <a:pt x="7477" y="21315"/>
                    <a:pt x="10385" y="21107"/>
                  </a:cubicBezTo>
                  <a:cubicBezTo>
                    <a:pt x="13292" y="20900"/>
                    <a:pt x="17446" y="19653"/>
                    <a:pt x="21600" y="1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873500" y="4990103"/>
              <a:ext cx="11811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4" y="18900"/>
                    <a:pt x="2168" y="16200"/>
                    <a:pt x="3426" y="13950"/>
                  </a:cubicBezTo>
                  <a:cubicBezTo>
                    <a:pt x="4684" y="11700"/>
                    <a:pt x="6116" y="9900"/>
                    <a:pt x="7587" y="8550"/>
                  </a:cubicBezTo>
                  <a:cubicBezTo>
                    <a:pt x="9058" y="7200"/>
                    <a:pt x="10568" y="6300"/>
                    <a:pt x="12135" y="5850"/>
                  </a:cubicBezTo>
                  <a:cubicBezTo>
                    <a:pt x="13703" y="5400"/>
                    <a:pt x="15329" y="5400"/>
                    <a:pt x="16819" y="4500"/>
                  </a:cubicBezTo>
                  <a:cubicBezTo>
                    <a:pt x="18310" y="3600"/>
                    <a:pt x="19665" y="1800"/>
                    <a:pt x="20439" y="900"/>
                  </a:cubicBezTo>
                  <a:cubicBezTo>
                    <a:pt x="21213" y="0"/>
                    <a:pt x="214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892550" y="5095936"/>
              <a:ext cx="1206500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1" y="20093"/>
                    <a:pt x="2501" y="18586"/>
                    <a:pt x="3922" y="16326"/>
                  </a:cubicBezTo>
                  <a:cubicBezTo>
                    <a:pt x="5343" y="14065"/>
                    <a:pt x="6935" y="11051"/>
                    <a:pt x="8469" y="8540"/>
                  </a:cubicBezTo>
                  <a:cubicBezTo>
                    <a:pt x="10004" y="6028"/>
                    <a:pt x="11482" y="4019"/>
                    <a:pt x="12903" y="2512"/>
                  </a:cubicBezTo>
                  <a:cubicBezTo>
                    <a:pt x="14324" y="1005"/>
                    <a:pt x="15688" y="0"/>
                    <a:pt x="17128" y="0"/>
                  </a:cubicBezTo>
                  <a:cubicBezTo>
                    <a:pt x="18568" y="0"/>
                    <a:pt x="20084" y="1005"/>
                    <a:pt x="21600" y="2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115441" y="5336487"/>
              <a:ext cx="177159" cy="22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76" fill="norm" stroke="1" extrusionOk="0">
                  <a:moveTo>
                    <a:pt x="3779" y="4430"/>
                  </a:moveTo>
                  <a:cubicBezTo>
                    <a:pt x="3008" y="9186"/>
                    <a:pt x="2236" y="13942"/>
                    <a:pt x="1593" y="16815"/>
                  </a:cubicBezTo>
                  <a:cubicBezTo>
                    <a:pt x="951" y="19689"/>
                    <a:pt x="436" y="20680"/>
                    <a:pt x="179" y="20581"/>
                  </a:cubicBezTo>
                  <a:cubicBezTo>
                    <a:pt x="-78" y="20482"/>
                    <a:pt x="-78" y="19293"/>
                    <a:pt x="308" y="16716"/>
                  </a:cubicBezTo>
                  <a:cubicBezTo>
                    <a:pt x="693" y="14140"/>
                    <a:pt x="1465" y="10177"/>
                    <a:pt x="3522" y="7006"/>
                  </a:cubicBezTo>
                  <a:cubicBezTo>
                    <a:pt x="5579" y="3836"/>
                    <a:pt x="8922" y="1458"/>
                    <a:pt x="11365" y="467"/>
                  </a:cubicBezTo>
                  <a:cubicBezTo>
                    <a:pt x="13808" y="-524"/>
                    <a:pt x="15351" y="-128"/>
                    <a:pt x="16893" y="3538"/>
                  </a:cubicBezTo>
                  <a:cubicBezTo>
                    <a:pt x="18436" y="7204"/>
                    <a:pt x="19979" y="14140"/>
                    <a:pt x="21522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400550" y="5428253"/>
              <a:ext cx="323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2" y="17280"/>
                    <a:pt x="2824" y="12960"/>
                    <a:pt x="5647" y="10080"/>
                  </a:cubicBezTo>
                  <a:cubicBezTo>
                    <a:pt x="8471" y="7200"/>
                    <a:pt x="12706" y="5760"/>
                    <a:pt x="15600" y="4320"/>
                  </a:cubicBezTo>
                  <a:cubicBezTo>
                    <a:pt x="18494" y="2880"/>
                    <a:pt x="2004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686299" y="5372047"/>
              <a:ext cx="130986" cy="1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39" fill="norm" stroke="1" extrusionOk="0">
                  <a:moveTo>
                    <a:pt x="0" y="3079"/>
                  </a:moveTo>
                  <a:cubicBezTo>
                    <a:pt x="1029" y="1639"/>
                    <a:pt x="2057" y="199"/>
                    <a:pt x="4800" y="19"/>
                  </a:cubicBezTo>
                  <a:cubicBezTo>
                    <a:pt x="7543" y="-161"/>
                    <a:pt x="12000" y="919"/>
                    <a:pt x="15257" y="2899"/>
                  </a:cubicBezTo>
                  <a:cubicBezTo>
                    <a:pt x="18514" y="4879"/>
                    <a:pt x="20571" y="7759"/>
                    <a:pt x="21086" y="9919"/>
                  </a:cubicBezTo>
                  <a:cubicBezTo>
                    <a:pt x="21600" y="12079"/>
                    <a:pt x="20571" y="13519"/>
                    <a:pt x="18514" y="15319"/>
                  </a:cubicBezTo>
                  <a:cubicBezTo>
                    <a:pt x="16457" y="17119"/>
                    <a:pt x="13371" y="19279"/>
                    <a:pt x="10286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982585" y="5313953"/>
              <a:ext cx="222299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4269" y="0"/>
                  </a:moveTo>
                  <a:cubicBezTo>
                    <a:pt x="13250" y="745"/>
                    <a:pt x="12231" y="1490"/>
                    <a:pt x="10601" y="4469"/>
                  </a:cubicBezTo>
                  <a:cubicBezTo>
                    <a:pt x="8971" y="7448"/>
                    <a:pt x="6729" y="12662"/>
                    <a:pt x="5099" y="15641"/>
                  </a:cubicBezTo>
                  <a:cubicBezTo>
                    <a:pt x="3469" y="18621"/>
                    <a:pt x="2450" y="19366"/>
                    <a:pt x="1737" y="18807"/>
                  </a:cubicBezTo>
                  <a:cubicBezTo>
                    <a:pt x="1024" y="18248"/>
                    <a:pt x="616" y="16386"/>
                    <a:pt x="310" y="14524"/>
                  </a:cubicBezTo>
                  <a:cubicBezTo>
                    <a:pt x="5" y="12662"/>
                    <a:pt x="-199" y="10800"/>
                    <a:pt x="310" y="9869"/>
                  </a:cubicBezTo>
                  <a:cubicBezTo>
                    <a:pt x="820" y="8938"/>
                    <a:pt x="2043" y="8938"/>
                    <a:pt x="3978" y="10800"/>
                  </a:cubicBezTo>
                  <a:cubicBezTo>
                    <a:pt x="5914" y="12662"/>
                    <a:pt x="8563" y="16386"/>
                    <a:pt x="11009" y="18621"/>
                  </a:cubicBezTo>
                  <a:cubicBezTo>
                    <a:pt x="13454" y="20855"/>
                    <a:pt x="15695" y="21600"/>
                    <a:pt x="17326" y="21600"/>
                  </a:cubicBezTo>
                  <a:cubicBezTo>
                    <a:pt x="18956" y="21600"/>
                    <a:pt x="19975" y="20855"/>
                    <a:pt x="20586" y="19179"/>
                  </a:cubicBezTo>
                  <a:cubicBezTo>
                    <a:pt x="21197" y="17503"/>
                    <a:pt x="21401" y="14897"/>
                    <a:pt x="21401" y="12662"/>
                  </a:cubicBezTo>
                  <a:cubicBezTo>
                    <a:pt x="21401" y="10428"/>
                    <a:pt x="21197" y="8566"/>
                    <a:pt x="20076" y="7634"/>
                  </a:cubicBezTo>
                  <a:cubicBezTo>
                    <a:pt x="18956" y="6703"/>
                    <a:pt x="16918" y="6703"/>
                    <a:pt x="15492" y="7262"/>
                  </a:cubicBezTo>
                  <a:cubicBezTo>
                    <a:pt x="14065" y="7821"/>
                    <a:pt x="13250" y="8938"/>
                    <a:pt x="12435" y="1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2495814" y="5948953"/>
              <a:ext cx="200620" cy="21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079" fill="norm" stroke="1" extrusionOk="0">
                  <a:moveTo>
                    <a:pt x="640" y="8259"/>
                  </a:moveTo>
                  <a:cubicBezTo>
                    <a:pt x="417" y="6776"/>
                    <a:pt x="195" y="5294"/>
                    <a:pt x="83" y="5506"/>
                  </a:cubicBezTo>
                  <a:cubicBezTo>
                    <a:pt x="-28" y="5718"/>
                    <a:pt x="-28" y="7624"/>
                    <a:pt x="83" y="10376"/>
                  </a:cubicBezTo>
                  <a:cubicBezTo>
                    <a:pt x="195" y="13129"/>
                    <a:pt x="417" y="16729"/>
                    <a:pt x="1085" y="18847"/>
                  </a:cubicBezTo>
                  <a:cubicBezTo>
                    <a:pt x="1753" y="20965"/>
                    <a:pt x="2867" y="21600"/>
                    <a:pt x="4760" y="20647"/>
                  </a:cubicBezTo>
                  <a:cubicBezTo>
                    <a:pt x="6652" y="19694"/>
                    <a:pt x="9325" y="17153"/>
                    <a:pt x="10772" y="15035"/>
                  </a:cubicBezTo>
                  <a:cubicBezTo>
                    <a:pt x="12219" y="12918"/>
                    <a:pt x="12442" y="11224"/>
                    <a:pt x="12442" y="10906"/>
                  </a:cubicBezTo>
                  <a:cubicBezTo>
                    <a:pt x="12442" y="10588"/>
                    <a:pt x="12219" y="11647"/>
                    <a:pt x="12108" y="12706"/>
                  </a:cubicBezTo>
                  <a:cubicBezTo>
                    <a:pt x="11997" y="13765"/>
                    <a:pt x="11997" y="14824"/>
                    <a:pt x="12553" y="15776"/>
                  </a:cubicBezTo>
                  <a:cubicBezTo>
                    <a:pt x="13110" y="16729"/>
                    <a:pt x="14224" y="17576"/>
                    <a:pt x="16005" y="17153"/>
                  </a:cubicBezTo>
                  <a:cubicBezTo>
                    <a:pt x="17786" y="16729"/>
                    <a:pt x="20236" y="15035"/>
                    <a:pt x="20904" y="11965"/>
                  </a:cubicBezTo>
                  <a:cubicBezTo>
                    <a:pt x="21572" y="8894"/>
                    <a:pt x="20459" y="4447"/>
                    <a:pt x="19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769129" y="5815603"/>
              <a:ext cx="164571" cy="31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73" fill="norm" stroke="1" extrusionOk="0">
                  <a:moveTo>
                    <a:pt x="762" y="0"/>
                  </a:moveTo>
                  <a:cubicBezTo>
                    <a:pt x="1039" y="4962"/>
                    <a:pt x="1316" y="9924"/>
                    <a:pt x="1454" y="13281"/>
                  </a:cubicBezTo>
                  <a:cubicBezTo>
                    <a:pt x="1593" y="16638"/>
                    <a:pt x="1593" y="18389"/>
                    <a:pt x="1316" y="19630"/>
                  </a:cubicBezTo>
                  <a:cubicBezTo>
                    <a:pt x="1039" y="20870"/>
                    <a:pt x="485" y="21600"/>
                    <a:pt x="208" y="21454"/>
                  </a:cubicBezTo>
                  <a:cubicBezTo>
                    <a:pt x="-69" y="21308"/>
                    <a:pt x="-69" y="20286"/>
                    <a:pt x="208" y="19046"/>
                  </a:cubicBezTo>
                  <a:cubicBezTo>
                    <a:pt x="485" y="17805"/>
                    <a:pt x="1039" y="16346"/>
                    <a:pt x="1454" y="15178"/>
                  </a:cubicBezTo>
                  <a:cubicBezTo>
                    <a:pt x="1869" y="14011"/>
                    <a:pt x="2146" y="13135"/>
                    <a:pt x="2977" y="12551"/>
                  </a:cubicBezTo>
                  <a:cubicBezTo>
                    <a:pt x="3808" y="11968"/>
                    <a:pt x="5193" y="11676"/>
                    <a:pt x="6300" y="11822"/>
                  </a:cubicBezTo>
                  <a:cubicBezTo>
                    <a:pt x="7408" y="11968"/>
                    <a:pt x="8239" y="12551"/>
                    <a:pt x="9485" y="13573"/>
                  </a:cubicBezTo>
                  <a:cubicBezTo>
                    <a:pt x="10731" y="14595"/>
                    <a:pt x="12393" y="16054"/>
                    <a:pt x="13777" y="17003"/>
                  </a:cubicBezTo>
                  <a:cubicBezTo>
                    <a:pt x="15162" y="17951"/>
                    <a:pt x="16269" y="18389"/>
                    <a:pt x="17516" y="18389"/>
                  </a:cubicBezTo>
                  <a:cubicBezTo>
                    <a:pt x="18762" y="18389"/>
                    <a:pt x="20146" y="17951"/>
                    <a:pt x="21531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2941787" y="5952703"/>
              <a:ext cx="264963" cy="13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750" fill="norm" stroke="1" extrusionOk="0">
                  <a:moveTo>
                    <a:pt x="4488" y="7502"/>
                  </a:moveTo>
                  <a:cubicBezTo>
                    <a:pt x="3802" y="6489"/>
                    <a:pt x="3116" y="5477"/>
                    <a:pt x="2345" y="5646"/>
                  </a:cubicBezTo>
                  <a:cubicBezTo>
                    <a:pt x="1573" y="5814"/>
                    <a:pt x="716" y="7164"/>
                    <a:pt x="288" y="9358"/>
                  </a:cubicBezTo>
                  <a:cubicBezTo>
                    <a:pt x="-141" y="11552"/>
                    <a:pt x="-141" y="14589"/>
                    <a:pt x="630" y="16783"/>
                  </a:cubicBezTo>
                  <a:cubicBezTo>
                    <a:pt x="1402" y="18977"/>
                    <a:pt x="2945" y="20327"/>
                    <a:pt x="4145" y="20664"/>
                  </a:cubicBezTo>
                  <a:cubicBezTo>
                    <a:pt x="5345" y="21002"/>
                    <a:pt x="6202" y="20327"/>
                    <a:pt x="6888" y="18977"/>
                  </a:cubicBezTo>
                  <a:cubicBezTo>
                    <a:pt x="7573" y="17627"/>
                    <a:pt x="8088" y="15602"/>
                    <a:pt x="8516" y="13577"/>
                  </a:cubicBezTo>
                  <a:cubicBezTo>
                    <a:pt x="8945" y="11552"/>
                    <a:pt x="9288" y="9527"/>
                    <a:pt x="9373" y="9358"/>
                  </a:cubicBezTo>
                  <a:cubicBezTo>
                    <a:pt x="9459" y="9189"/>
                    <a:pt x="9288" y="10877"/>
                    <a:pt x="9202" y="12396"/>
                  </a:cubicBezTo>
                  <a:cubicBezTo>
                    <a:pt x="9116" y="13915"/>
                    <a:pt x="9116" y="15264"/>
                    <a:pt x="10145" y="13071"/>
                  </a:cubicBezTo>
                  <a:cubicBezTo>
                    <a:pt x="11173" y="10877"/>
                    <a:pt x="13230" y="5139"/>
                    <a:pt x="14688" y="2271"/>
                  </a:cubicBezTo>
                  <a:cubicBezTo>
                    <a:pt x="16145" y="-598"/>
                    <a:pt x="17002" y="-598"/>
                    <a:pt x="17773" y="1427"/>
                  </a:cubicBezTo>
                  <a:cubicBezTo>
                    <a:pt x="18545" y="3452"/>
                    <a:pt x="19230" y="7502"/>
                    <a:pt x="19830" y="10539"/>
                  </a:cubicBezTo>
                  <a:cubicBezTo>
                    <a:pt x="20430" y="13577"/>
                    <a:pt x="20945" y="15602"/>
                    <a:pt x="21459" y="17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3708400" y="5976470"/>
              <a:ext cx="158750" cy="18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5582"/>
                  </a:moveTo>
                  <a:cubicBezTo>
                    <a:pt x="1152" y="8737"/>
                    <a:pt x="2304" y="11892"/>
                    <a:pt x="2880" y="14076"/>
                  </a:cubicBezTo>
                  <a:cubicBezTo>
                    <a:pt x="3456" y="16261"/>
                    <a:pt x="3456" y="17474"/>
                    <a:pt x="3168" y="18809"/>
                  </a:cubicBezTo>
                  <a:cubicBezTo>
                    <a:pt x="2880" y="20144"/>
                    <a:pt x="2304" y="21600"/>
                    <a:pt x="2016" y="21357"/>
                  </a:cubicBezTo>
                  <a:cubicBezTo>
                    <a:pt x="1728" y="21115"/>
                    <a:pt x="1728" y="19173"/>
                    <a:pt x="2736" y="15654"/>
                  </a:cubicBezTo>
                  <a:cubicBezTo>
                    <a:pt x="3744" y="12135"/>
                    <a:pt x="5760" y="7038"/>
                    <a:pt x="7344" y="4004"/>
                  </a:cubicBezTo>
                  <a:cubicBezTo>
                    <a:pt x="8928" y="971"/>
                    <a:pt x="10080" y="0"/>
                    <a:pt x="12096" y="0"/>
                  </a:cubicBezTo>
                  <a:cubicBezTo>
                    <a:pt x="14112" y="0"/>
                    <a:pt x="16992" y="971"/>
                    <a:pt x="18720" y="4611"/>
                  </a:cubicBezTo>
                  <a:cubicBezTo>
                    <a:pt x="20448" y="8252"/>
                    <a:pt x="21024" y="14562"/>
                    <a:pt x="21600" y="2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3994150" y="5987053"/>
              <a:ext cx="20781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0" y="0"/>
                  </a:moveTo>
                  <a:cubicBezTo>
                    <a:pt x="3927" y="939"/>
                    <a:pt x="7855" y="1878"/>
                    <a:pt x="11018" y="2817"/>
                  </a:cubicBezTo>
                  <a:cubicBezTo>
                    <a:pt x="14182" y="3757"/>
                    <a:pt x="16582" y="4696"/>
                    <a:pt x="18327" y="5322"/>
                  </a:cubicBezTo>
                  <a:cubicBezTo>
                    <a:pt x="20073" y="5948"/>
                    <a:pt x="21164" y="6261"/>
                    <a:pt x="21382" y="7043"/>
                  </a:cubicBezTo>
                  <a:cubicBezTo>
                    <a:pt x="21600" y="7826"/>
                    <a:pt x="20945" y="9078"/>
                    <a:pt x="18545" y="10957"/>
                  </a:cubicBezTo>
                  <a:cubicBezTo>
                    <a:pt x="16145" y="12835"/>
                    <a:pt x="12000" y="15339"/>
                    <a:pt x="9600" y="17217"/>
                  </a:cubicBezTo>
                  <a:cubicBezTo>
                    <a:pt x="7200" y="19096"/>
                    <a:pt x="6545" y="20348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4070350" y="6107703"/>
              <a:ext cx="215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760"/>
                    <a:pt x="8894" y="11520"/>
                    <a:pt x="5294" y="15120"/>
                  </a:cubicBezTo>
                  <a:cubicBezTo>
                    <a:pt x="1694" y="18720"/>
                    <a:pt x="847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4368800" y="5943545"/>
              <a:ext cx="125580" cy="18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36" fill="norm" stroke="1" extrusionOk="0">
                  <a:moveTo>
                    <a:pt x="0" y="2053"/>
                  </a:moveTo>
                  <a:cubicBezTo>
                    <a:pt x="1062" y="1093"/>
                    <a:pt x="2125" y="133"/>
                    <a:pt x="4603" y="13"/>
                  </a:cubicBezTo>
                  <a:cubicBezTo>
                    <a:pt x="7082" y="-107"/>
                    <a:pt x="10977" y="613"/>
                    <a:pt x="13456" y="1453"/>
                  </a:cubicBezTo>
                  <a:cubicBezTo>
                    <a:pt x="15934" y="2293"/>
                    <a:pt x="16997" y="3253"/>
                    <a:pt x="16997" y="4213"/>
                  </a:cubicBezTo>
                  <a:cubicBezTo>
                    <a:pt x="16997" y="5173"/>
                    <a:pt x="15934" y="6133"/>
                    <a:pt x="14518" y="6853"/>
                  </a:cubicBezTo>
                  <a:cubicBezTo>
                    <a:pt x="13102" y="7573"/>
                    <a:pt x="11331" y="8053"/>
                    <a:pt x="11331" y="8293"/>
                  </a:cubicBezTo>
                  <a:cubicBezTo>
                    <a:pt x="11331" y="8533"/>
                    <a:pt x="13102" y="8533"/>
                    <a:pt x="14872" y="8893"/>
                  </a:cubicBezTo>
                  <a:cubicBezTo>
                    <a:pt x="16643" y="9253"/>
                    <a:pt x="18413" y="9973"/>
                    <a:pt x="19652" y="11533"/>
                  </a:cubicBezTo>
                  <a:cubicBezTo>
                    <a:pt x="20892" y="13093"/>
                    <a:pt x="21600" y="15493"/>
                    <a:pt x="20361" y="17293"/>
                  </a:cubicBezTo>
                  <a:cubicBezTo>
                    <a:pt x="19121" y="19093"/>
                    <a:pt x="15934" y="20293"/>
                    <a:pt x="13456" y="20893"/>
                  </a:cubicBezTo>
                  <a:cubicBezTo>
                    <a:pt x="10977" y="21493"/>
                    <a:pt x="9207" y="21493"/>
                    <a:pt x="8321" y="21373"/>
                  </a:cubicBezTo>
                  <a:cubicBezTo>
                    <a:pt x="7436" y="21253"/>
                    <a:pt x="7436" y="21013"/>
                    <a:pt x="7436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4583502" y="5974353"/>
              <a:ext cx="177447" cy="13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0587" fill="norm" stroke="1" extrusionOk="0">
                  <a:moveTo>
                    <a:pt x="14866" y="997"/>
                  </a:moveTo>
                  <a:cubicBezTo>
                    <a:pt x="12166" y="333"/>
                    <a:pt x="9466" y="-332"/>
                    <a:pt x="6889" y="1163"/>
                  </a:cubicBezTo>
                  <a:cubicBezTo>
                    <a:pt x="4312" y="2659"/>
                    <a:pt x="1857" y="6314"/>
                    <a:pt x="753" y="9803"/>
                  </a:cubicBezTo>
                  <a:cubicBezTo>
                    <a:pt x="-352" y="13293"/>
                    <a:pt x="-107" y="16616"/>
                    <a:pt x="630" y="18610"/>
                  </a:cubicBezTo>
                  <a:cubicBezTo>
                    <a:pt x="1366" y="20603"/>
                    <a:pt x="2593" y="21268"/>
                    <a:pt x="6030" y="19773"/>
                  </a:cubicBezTo>
                  <a:cubicBezTo>
                    <a:pt x="9466" y="18277"/>
                    <a:pt x="15112" y="14622"/>
                    <a:pt x="18057" y="11631"/>
                  </a:cubicBezTo>
                  <a:cubicBezTo>
                    <a:pt x="21003" y="8640"/>
                    <a:pt x="21248" y="6314"/>
                    <a:pt x="19407" y="4486"/>
                  </a:cubicBezTo>
                  <a:cubicBezTo>
                    <a:pt x="17566" y="2659"/>
                    <a:pt x="13639" y="1330"/>
                    <a:pt x="97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3" name="Drawing"/>
          <p:cNvGrpSpPr/>
          <p:nvPr/>
        </p:nvGrpSpPr>
        <p:grpSpPr>
          <a:xfrm>
            <a:off x="716863" y="1880830"/>
            <a:ext cx="12199038" cy="6983770"/>
            <a:chOff x="0" y="0"/>
            <a:chExt cx="12199036" cy="6983769"/>
          </a:xfrm>
        </p:grpSpPr>
        <p:sp>
          <p:nvSpPr>
            <p:cNvPr id="734" name="Line"/>
            <p:cNvSpPr/>
            <p:nvPr/>
          </p:nvSpPr>
          <p:spPr>
            <a:xfrm>
              <a:off x="1848536" y="380768"/>
              <a:ext cx="19051" cy="46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1432"/>
                  </a:moveTo>
                  <a:cubicBezTo>
                    <a:pt x="19200" y="742"/>
                    <a:pt x="16800" y="52"/>
                    <a:pt x="15600" y="2"/>
                  </a:cubicBezTo>
                  <a:cubicBezTo>
                    <a:pt x="14400" y="-47"/>
                    <a:pt x="14400" y="545"/>
                    <a:pt x="14400" y="2912"/>
                  </a:cubicBezTo>
                  <a:cubicBezTo>
                    <a:pt x="14400" y="5279"/>
                    <a:pt x="14400" y="9421"/>
                    <a:pt x="12000" y="12824"/>
                  </a:cubicBezTo>
                  <a:cubicBezTo>
                    <a:pt x="9600" y="16227"/>
                    <a:pt x="4800" y="18890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511986" y="241771"/>
              <a:ext cx="704851" cy="32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21487"/>
                  </a:moveTo>
                  <a:cubicBezTo>
                    <a:pt x="0" y="20781"/>
                    <a:pt x="0" y="20075"/>
                    <a:pt x="681" y="18805"/>
                  </a:cubicBezTo>
                  <a:cubicBezTo>
                    <a:pt x="1362" y="17534"/>
                    <a:pt x="2724" y="15699"/>
                    <a:pt x="4378" y="13722"/>
                  </a:cubicBezTo>
                  <a:cubicBezTo>
                    <a:pt x="6032" y="11746"/>
                    <a:pt x="7978" y="9628"/>
                    <a:pt x="10119" y="7581"/>
                  </a:cubicBezTo>
                  <a:cubicBezTo>
                    <a:pt x="12259" y="5534"/>
                    <a:pt x="14595" y="3558"/>
                    <a:pt x="16411" y="2216"/>
                  </a:cubicBezTo>
                  <a:cubicBezTo>
                    <a:pt x="18227" y="875"/>
                    <a:pt x="19524" y="169"/>
                    <a:pt x="20303" y="28"/>
                  </a:cubicBezTo>
                  <a:cubicBezTo>
                    <a:pt x="21081" y="-113"/>
                    <a:pt x="21341" y="311"/>
                    <a:pt x="21600" y="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146986" y="536403"/>
              <a:ext cx="17780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829" y="12960"/>
                    <a:pt x="5657" y="5400"/>
                    <a:pt x="9257" y="2160"/>
                  </a:cubicBezTo>
                  <a:cubicBezTo>
                    <a:pt x="12857" y="-1080"/>
                    <a:pt x="17229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158554" y="614719"/>
              <a:ext cx="26783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622" y="21600"/>
                  </a:moveTo>
                  <a:cubicBezTo>
                    <a:pt x="771" y="21600"/>
                    <a:pt x="-79" y="21600"/>
                    <a:pt x="6" y="20945"/>
                  </a:cubicBezTo>
                  <a:cubicBezTo>
                    <a:pt x="91" y="20291"/>
                    <a:pt x="1112" y="18982"/>
                    <a:pt x="4428" y="15709"/>
                  </a:cubicBezTo>
                  <a:cubicBezTo>
                    <a:pt x="7745" y="12436"/>
                    <a:pt x="13357" y="7200"/>
                    <a:pt x="16589" y="4255"/>
                  </a:cubicBezTo>
                  <a:cubicBezTo>
                    <a:pt x="19820" y="1309"/>
                    <a:pt x="20671" y="655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3423336" y="151169"/>
              <a:ext cx="196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451"/>
                    <a:pt x="6503" y="4902"/>
                    <a:pt x="9755" y="7813"/>
                  </a:cubicBezTo>
                  <a:cubicBezTo>
                    <a:pt x="13006" y="10723"/>
                    <a:pt x="16258" y="14094"/>
                    <a:pt x="18232" y="16468"/>
                  </a:cubicBezTo>
                  <a:cubicBezTo>
                    <a:pt x="20206" y="18843"/>
                    <a:pt x="20903" y="20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416986" y="116742"/>
              <a:ext cx="273051" cy="32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77"/>
                  </a:moveTo>
                  <a:cubicBezTo>
                    <a:pt x="20763" y="37"/>
                    <a:pt x="19926" y="-102"/>
                    <a:pt x="19256" y="107"/>
                  </a:cubicBezTo>
                  <a:cubicBezTo>
                    <a:pt x="18586" y="316"/>
                    <a:pt x="18084" y="873"/>
                    <a:pt x="16577" y="2685"/>
                  </a:cubicBezTo>
                  <a:cubicBezTo>
                    <a:pt x="15070" y="4497"/>
                    <a:pt x="12558" y="7563"/>
                    <a:pt x="9628" y="10907"/>
                  </a:cubicBezTo>
                  <a:cubicBezTo>
                    <a:pt x="6698" y="14252"/>
                    <a:pt x="3349" y="17875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309036" y="36869"/>
              <a:ext cx="419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615"/>
                    <a:pt x="6545" y="11631"/>
                    <a:pt x="10145" y="8031"/>
                  </a:cubicBezTo>
                  <a:cubicBezTo>
                    <a:pt x="13745" y="4431"/>
                    <a:pt x="17673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905936" y="290869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242486" y="0"/>
              <a:ext cx="425451" cy="34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1390"/>
                  </a:moveTo>
                  <a:cubicBezTo>
                    <a:pt x="1397" y="19402"/>
                    <a:pt x="2794" y="17415"/>
                    <a:pt x="4191" y="14897"/>
                  </a:cubicBezTo>
                  <a:cubicBezTo>
                    <a:pt x="5588" y="12379"/>
                    <a:pt x="6985" y="9331"/>
                    <a:pt x="7899" y="7410"/>
                  </a:cubicBezTo>
                  <a:cubicBezTo>
                    <a:pt x="8812" y="5488"/>
                    <a:pt x="9242" y="4693"/>
                    <a:pt x="9510" y="3964"/>
                  </a:cubicBezTo>
                  <a:cubicBezTo>
                    <a:pt x="9779" y="3235"/>
                    <a:pt x="9887" y="2573"/>
                    <a:pt x="9833" y="2573"/>
                  </a:cubicBezTo>
                  <a:cubicBezTo>
                    <a:pt x="9779" y="2573"/>
                    <a:pt x="9564" y="3235"/>
                    <a:pt x="9188" y="5356"/>
                  </a:cubicBezTo>
                  <a:cubicBezTo>
                    <a:pt x="8812" y="7476"/>
                    <a:pt x="8275" y="11054"/>
                    <a:pt x="8006" y="13240"/>
                  </a:cubicBezTo>
                  <a:cubicBezTo>
                    <a:pt x="7737" y="15427"/>
                    <a:pt x="7737" y="16222"/>
                    <a:pt x="7899" y="16884"/>
                  </a:cubicBezTo>
                  <a:cubicBezTo>
                    <a:pt x="8060" y="17547"/>
                    <a:pt x="8382" y="18077"/>
                    <a:pt x="8812" y="18342"/>
                  </a:cubicBezTo>
                  <a:cubicBezTo>
                    <a:pt x="9242" y="18607"/>
                    <a:pt x="9779" y="18607"/>
                    <a:pt x="10746" y="17680"/>
                  </a:cubicBezTo>
                  <a:cubicBezTo>
                    <a:pt x="11713" y="16752"/>
                    <a:pt x="13110" y="14897"/>
                    <a:pt x="14507" y="12246"/>
                  </a:cubicBezTo>
                  <a:cubicBezTo>
                    <a:pt x="15904" y="9596"/>
                    <a:pt x="17301" y="6151"/>
                    <a:pt x="18161" y="3832"/>
                  </a:cubicBezTo>
                  <a:cubicBezTo>
                    <a:pt x="19021" y="1513"/>
                    <a:pt x="19343" y="320"/>
                    <a:pt x="19504" y="55"/>
                  </a:cubicBezTo>
                  <a:cubicBezTo>
                    <a:pt x="19666" y="-210"/>
                    <a:pt x="19666" y="453"/>
                    <a:pt x="19451" y="2507"/>
                  </a:cubicBezTo>
                  <a:cubicBezTo>
                    <a:pt x="19236" y="4561"/>
                    <a:pt x="18806" y="8006"/>
                    <a:pt x="18591" y="10391"/>
                  </a:cubicBezTo>
                  <a:cubicBezTo>
                    <a:pt x="18376" y="12777"/>
                    <a:pt x="18376" y="14102"/>
                    <a:pt x="18913" y="15228"/>
                  </a:cubicBezTo>
                  <a:cubicBezTo>
                    <a:pt x="19451" y="16354"/>
                    <a:pt x="20525" y="17282"/>
                    <a:pt x="21600" y="18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712386" y="221019"/>
              <a:ext cx="96067" cy="9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236" fill="norm" stroke="1" extrusionOk="0">
                  <a:moveTo>
                    <a:pt x="13787" y="0"/>
                  </a:moveTo>
                  <a:cubicBezTo>
                    <a:pt x="11489" y="450"/>
                    <a:pt x="9191" y="900"/>
                    <a:pt x="7123" y="3150"/>
                  </a:cubicBezTo>
                  <a:cubicBezTo>
                    <a:pt x="5055" y="5400"/>
                    <a:pt x="3217" y="9450"/>
                    <a:pt x="2298" y="12825"/>
                  </a:cubicBezTo>
                  <a:cubicBezTo>
                    <a:pt x="1379" y="16200"/>
                    <a:pt x="1379" y="18900"/>
                    <a:pt x="2987" y="20250"/>
                  </a:cubicBezTo>
                  <a:cubicBezTo>
                    <a:pt x="4596" y="21600"/>
                    <a:pt x="7813" y="21600"/>
                    <a:pt x="11030" y="20025"/>
                  </a:cubicBezTo>
                  <a:cubicBezTo>
                    <a:pt x="14247" y="18450"/>
                    <a:pt x="17464" y="15300"/>
                    <a:pt x="19302" y="12600"/>
                  </a:cubicBezTo>
                  <a:cubicBezTo>
                    <a:pt x="21140" y="9900"/>
                    <a:pt x="21600" y="7650"/>
                    <a:pt x="19302" y="5625"/>
                  </a:cubicBezTo>
                  <a:cubicBezTo>
                    <a:pt x="17004" y="3600"/>
                    <a:pt x="11949" y="1800"/>
                    <a:pt x="8272" y="1125"/>
                  </a:cubicBezTo>
                  <a:cubicBezTo>
                    <a:pt x="4596" y="450"/>
                    <a:pt x="2298" y="900"/>
                    <a:pt x="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270936" y="557569"/>
              <a:ext cx="139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5" y="20057"/>
                    <a:pt x="2291" y="18514"/>
                    <a:pt x="3436" y="16843"/>
                  </a:cubicBezTo>
                  <a:cubicBezTo>
                    <a:pt x="4582" y="15171"/>
                    <a:pt x="5727" y="13371"/>
                    <a:pt x="6955" y="11829"/>
                  </a:cubicBezTo>
                  <a:cubicBezTo>
                    <a:pt x="8182" y="10286"/>
                    <a:pt x="9491" y="9000"/>
                    <a:pt x="10816" y="7843"/>
                  </a:cubicBezTo>
                  <a:cubicBezTo>
                    <a:pt x="12142" y="6686"/>
                    <a:pt x="13484" y="5657"/>
                    <a:pt x="14793" y="4886"/>
                  </a:cubicBezTo>
                  <a:cubicBezTo>
                    <a:pt x="16102" y="4114"/>
                    <a:pt x="17378" y="3600"/>
                    <a:pt x="18507" y="2829"/>
                  </a:cubicBezTo>
                  <a:cubicBezTo>
                    <a:pt x="19636" y="2057"/>
                    <a:pt x="2061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579647" y="891730"/>
              <a:ext cx="138628" cy="29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65" fill="norm" stroke="1" extrusionOk="0">
                  <a:moveTo>
                    <a:pt x="13707" y="3905"/>
                  </a:moveTo>
                  <a:cubicBezTo>
                    <a:pt x="14025" y="3128"/>
                    <a:pt x="14343" y="2351"/>
                    <a:pt x="14025" y="1652"/>
                  </a:cubicBezTo>
                  <a:cubicBezTo>
                    <a:pt x="13707" y="953"/>
                    <a:pt x="12755" y="331"/>
                    <a:pt x="10690" y="98"/>
                  </a:cubicBezTo>
                  <a:cubicBezTo>
                    <a:pt x="8625" y="-135"/>
                    <a:pt x="5449" y="20"/>
                    <a:pt x="3225" y="875"/>
                  </a:cubicBezTo>
                  <a:cubicBezTo>
                    <a:pt x="1002" y="1730"/>
                    <a:pt x="-269" y="3284"/>
                    <a:pt x="49" y="4915"/>
                  </a:cubicBezTo>
                  <a:cubicBezTo>
                    <a:pt x="366" y="6547"/>
                    <a:pt x="2272" y="8256"/>
                    <a:pt x="5766" y="9888"/>
                  </a:cubicBezTo>
                  <a:cubicBezTo>
                    <a:pt x="9260" y="11520"/>
                    <a:pt x="14343" y="13074"/>
                    <a:pt x="17360" y="14161"/>
                  </a:cubicBezTo>
                  <a:cubicBezTo>
                    <a:pt x="20378" y="15249"/>
                    <a:pt x="21331" y="15871"/>
                    <a:pt x="20537" y="16959"/>
                  </a:cubicBezTo>
                  <a:cubicBezTo>
                    <a:pt x="19743" y="18046"/>
                    <a:pt x="17202" y="19600"/>
                    <a:pt x="15137" y="20455"/>
                  </a:cubicBezTo>
                  <a:cubicBezTo>
                    <a:pt x="13072" y="21310"/>
                    <a:pt x="11484" y="21465"/>
                    <a:pt x="9896" y="21465"/>
                  </a:cubicBezTo>
                  <a:cubicBezTo>
                    <a:pt x="8307" y="21465"/>
                    <a:pt x="6719" y="21310"/>
                    <a:pt x="6719" y="20921"/>
                  </a:cubicBezTo>
                  <a:cubicBezTo>
                    <a:pt x="6719" y="20533"/>
                    <a:pt x="8307" y="19911"/>
                    <a:pt x="9737" y="19367"/>
                  </a:cubicBezTo>
                  <a:cubicBezTo>
                    <a:pt x="11166" y="18823"/>
                    <a:pt x="12437" y="18357"/>
                    <a:pt x="13707" y="17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774378" y="856019"/>
              <a:ext cx="201409" cy="46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17" fill="norm" stroke="1" extrusionOk="0">
                  <a:moveTo>
                    <a:pt x="21189" y="0"/>
                  </a:moveTo>
                  <a:cubicBezTo>
                    <a:pt x="19408" y="2443"/>
                    <a:pt x="17626" y="4887"/>
                    <a:pt x="14954" y="7672"/>
                  </a:cubicBezTo>
                  <a:cubicBezTo>
                    <a:pt x="12282" y="10458"/>
                    <a:pt x="8719" y="13586"/>
                    <a:pt x="6158" y="15736"/>
                  </a:cubicBezTo>
                  <a:cubicBezTo>
                    <a:pt x="3597" y="17886"/>
                    <a:pt x="2038" y="19059"/>
                    <a:pt x="1036" y="19938"/>
                  </a:cubicBezTo>
                  <a:cubicBezTo>
                    <a:pt x="34" y="20818"/>
                    <a:pt x="-411" y="21405"/>
                    <a:pt x="480" y="21502"/>
                  </a:cubicBezTo>
                  <a:cubicBezTo>
                    <a:pt x="1370" y="21600"/>
                    <a:pt x="3597" y="21209"/>
                    <a:pt x="5824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944036" y="916842"/>
              <a:ext cx="368301" cy="41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6256"/>
                  </a:moveTo>
                  <a:cubicBezTo>
                    <a:pt x="248" y="17462"/>
                    <a:pt x="497" y="18668"/>
                    <a:pt x="869" y="19655"/>
                  </a:cubicBezTo>
                  <a:cubicBezTo>
                    <a:pt x="1241" y="20642"/>
                    <a:pt x="1738" y="21409"/>
                    <a:pt x="2234" y="21464"/>
                  </a:cubicBezTo>
                  <a:cubicBezTo>
                    <a:pt x="2731" y="21519"/>
                    <a:pt x="3228" y="20861"/>
                    <a:pt x="3538" y="18833"/>
                  </a:cubicBezTo>
                  <a:cubicBezTo>
                    <a:pt x="3848" y="16804"/>
                    <a:pt x="3972" y="13405"/>
                    <a:pt x="4034" y="10664"/>
                  </a:cubicBezTo>
                  <a:cubicBezTo>
                    <a:pt x="4097" y="7923"/>
                    <a:pt x="4097" y="5840"/>
                    <a:pt x="4097" y="4524"/>
                  </a:cubicBezTo>
                  <a:cubicBezTo>
                    <a:pt x="4097" y="3208"/>
                    <a:pt x="4097" y="2660"/>
                    <a:pt x="4345" y="2222"/>
                  </a:cubicBezTo>
                  <a:cubicBezTo>
                    <a:pt x="4593" y="1783"/>
                    <a:pt x="5090" y="1454"/>
                    <a:pt x="7200" y="1070"/>
                  </a:cubicBezTo>
                  <a:cubicBezTo>
                    <a:pt x="9310" y="687"/>
                    <a:pt x="13034" y="248"/>
                    <a:pt x="15703" y="83"/>
                  </a:cubicBezTo>
                  <a:cubicBezTo>
                    <a:pt x="18372" y="-81"/>
                    <a:pt x="19986" y="29"/>
                    <a:pt x="21600" y="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4083736" y="1108166"/>
              <a:ext cx="178933" cy="18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18" fill="norm" stroke="1" extrusionOk="0">
                  <a:moveTo>
                    <a:pt x="0" y="3125"/>
                  </a:moveTo>
                  <a:cubicBezTo>
                    <a:pt x="508" y="7493"/>
                    <a:pt x="1016" y="11862"/>
                    <a:pt x="1398" y="15138"/>
                  </a:cubicBezTo>
                  <a:cubicBezTo>
                    <a:pt x="1779" y="18415"/>
                    <a:pt x="2033" y="20599"/>
                    <a:pt x="2160" y="20963"/>
                  </a:cubicBezTo>
                  <a:cubicBezTo>
                    <a:pt x="2287" y="21327"/>
                    <a:pt x="2287" y="19871"/>
                    <a:pt x="2541" y="16594"/>
                  </a:cubicBezTo>
                  <a:cubicBezTo>
                    <a:pt x="2795" y="13318"/>
                    <a:pt x="3304" y="8221"/>
                    <a:pt x="3939" y="5066"/>
                  </a:cubicBezTo>
                  <a:cubicBezTo>
                    <a:pt x="4574" y="1911"/>
                    <a:pt x="5336" y="698"/>
                    <a:pt x="7751" y="212"/>
                  </a:cubicBezTo>
                  <a:cubicBezTo>
                    <a:pt x="10165" y="-273"/>
                    <a:pt x="14231" y="-30"/>
                    <a:pt x="17026" y="2033"/>
                  </a:cubicBezTo>
                  <a:cubicBezTo>
                    <a:pt x="19821" y="4096"/>
                    <a:pt x="21346" y="7979"/>
                    <a:pt x="21473" y="11134"/>
                  </a:cubicBezTo>
                  <a:cubicBezTo>
                    <a:pt x="21600" y="14289"/>
                    <a:pt x="20329" y="16716"/>
                    <a:pt x="19059" y="1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940436" y="2343656"/>
              <a:ext cx="254051" cy="34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91" fill="norm" stroke="1" extrusionOk="0">
                  <a:moveTo>
                    <a:pt x="540" y="1491"/>
                  </a:moveTo>
                  <a:cubicBezTo>
                    <a:pt x="183" y="824"/>
                    <a:pt x="-174" y="158"/>
                    <a:pt x="94" y="24"/>
                  </a:cubicBezTo>
                  <a:cubicBezTo>
                    <a:pt x="362" y="-109"/>
                    <a:pt x="1254" y="291"/>
                    <a:pt x="2771" y="1824"/>
                  </a:cubicBezTo>
                  <a:cubicBezTo>
                    <a:pt x="4289" y="3358"/>
                    <a:pt x="6431" y="6024"/>
                    <a:pt x="9198" y="9224"/>
                  </a:cubicBezTo>
                  <a:cubicBezTo>
                    <a:pt x="11965" y="12424"/>
                    <a:pt x="15357" y="16158"/>
                    <a:pt x="17499" y="18424"/>
                  </a:cubicBezTo>
                  <a:cubicBezTo>
                    <a:pt x="19641" y="20691"/>
                    <a:pt x="20533" y="21491"/>
                    <a:pt x="20980" y="21491"/>
                  </a:cubicBezTo>
                  <a:cubicBezTo>
                    <a:pt x="21426" y="21491"/>
                    <a:pt x="21426" y="20691"/>
                    <a:pt x="21426" y="19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59536" y="2341919"/>
              <a:ext cx="260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17" y="2443"/>
                    <a:pt x="17034" y="4886"/>
                    <a:pt x="14137" y="8100"/>
                  </a:cubicBezTo>
                  <a:cubicBezTo>
                    <a:pt x="11239" y="11314"/>
                    <a:pt x="7727" y="15300"/>
                    <a:pt x="5268" y="17679"/>
                  </a:cubicBezTo>
                  <a:cubicBezTo>
                    <a:pt x="2810" y="20057"/>
                    <a:pt x="1405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857936" y="2221269"/>
              <a:ext cx="438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3" y="18000"/>
                    <a:pt x="2087" y="14400"/>
                    <a:pt x="4435" y="11100"/>
                  </a:cubicBezTo>
                  <a:cubicBezTo>
                    <a:pt x="6783" y="7800"/>
                    <a:pt x="10435" y="4800"/>
                    <a:pt x="13513" y="3000"/>
                  </a:cubicBezTo>
                  <a:cubicBezTo>
                    <a:pt x="16591" y="1200"/>
                    <a:pt x="1909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467536" y="2532419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505636" y="2602269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166978" y="2265719"/>
              <a:ext cx="1810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700"/>
                    <a:pt x="1332" y="5400"/>
                    <a:pt x="132" y="9000"/>
                  </a:cubicBezTo>
                  <a:cubicBezTo>
                    <a:pt x="-1068" y="12600"/>
                    <a:pt x="6132" y="171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019986" y="2589519"/>
              <a:ext cx="2603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688" y="11670"/>
                    <a:pt x="7376" y="3363"/>
                    <a:pt x="10976" y="870"/>
                  </a:cubicBezTo>
                  <a:cubicBezTo>
                    <a:pt x="14576" y="-1622"/>
                    <a:pt x="1808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125819" y="2745897"/>
              <a:ext cx="198968" cy="20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919" y="2839"/>
                  </a:moveTo>
                  <a:cubicBezTo>
                    <a:pt x="460" y="7591"/>
                    <a:pt x="0" y="12343"/>
                    <a:pt x="0" y="15691"/>
                  </a:cubicBezTo>
                  <a:cubicBezTo>
                    <a:pt x="0" y="19039"/>
                    <a:pt x="460" y="20983"/>
                    <a:pt x="689" y="21199"/>
                  </a:cubicBezTo>
                  <a:cubicBezTo>
                    <a:pt x="919" y="21415"/>
                    <a:pt x="919" y="19903"/>
                    <a:pt x="1609" y="16339"/>
                  </a:cubicBezTo>
                  <a:cubicBezTo>
                    <a:pt x="2298" y="12775"/>
                    <a:pt x="3677" y="7159"/>
                    <a:pt x="5860" y="3919"/>
                  </a:cubicBezTo>
                  <a:cubicBezTo>
                    <a:pt x="8043" y="679"/>
                    <a:pt x="11030" y="-185"/>
                    <a:pt x="13557" y="31"/>
                  </a:cubicBezTo>
                  <a:cubicBezTo>
                    <a:pt x="16085" y="247"/>
                    <a:pt x="18153" y="1543"/>
                    <a:pt x="19417" y="4243"/>
                  </a:cubicBezTo>
                  <a:cubicBezTo>
                    <a:pt x="20681" y="6943"/>
                    <a:pt x="21140" y="11047"/>
                    <a:pt x="21600" y="15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570319" y="2392719"/>
              <a:ext cx="173568" cy="24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0"/>
                  </a:moveTo>
                  <a:cubicBezTo>
                    <a:pt x="15278" y="2215"/>
                    <a:pt x="8956" y="4431"/>
                    <a:pt x="5400" y="5908"/>
                  </a:cubicBezTo>
                  <a:cubicBezTo>
                    <a:pt x="1844" y="7385"/>
                    <a:pt x="1054" y="8123"/>
                    <a:pt x="1449" y="8677"/>
                  </a:cubicBezTo>
                  <a:cubicBezTo>
                    <a:pt x="1844" y="9231"/>
                    <a:pt x="3424" y="9600"/>
                    <a:pt x="5532" y="9877"/>
                  </a:cubicBezTo>
                  <a:cubicBezTo>
                    <a:pt x="7639" y="10154"/>
                    <a:pt x="10273" y="10338"/>
                    <a:pt x="12380" y="10615"/>
                  </a:cubicBezTo>
                  <a:cubicBezTo>
                    <a:pt x="14488" y="10892"/>
                    <a:pt x="16068" y="11262"/>
                    <a:pt x="16727" y="11908"/>
                  </a:cubicBezTo>
                  <a:cubicBezTo>
                    <a:pt x="17385" y="12554"/>
                    <a:pt x="17122" y="13477"/>
                    <a:pt x="14620" y="14769"/>
                  </a:cubicBezTo>
                  <a:cubicBezTo>
                    <a:pt x="12117" y="16062"/>
                    <a:pt x="7376" y="17723"/>
                    <a:pt x="4346" y="18738"/>
                  </a:cubicBezTo>
                  <a:cubicBezTo>
                    <a:pt x="1317" y="19754"/>
                    <a:pt x="0" y="20123"/>
                    <a:pt x="0" y="20585"/>
                  </a:cubicBezTo>
                  <a:cubicBezTo>
                    <a:pt x="0" y="21046"/>
                    <a:pt x="1317" y="21600"/>
                    <a:pt x="4873" y="21415"/>
                  </a:cubicBezTo>
                  <a:cubicBezTo>
                    <a:pt x="8429" y="21231"/>
                    <a:pt x="14224" y="20308"/>
                    <a:pt x="20020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2826436" y="2405419"/>
              <a:ext cx="196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4645" y="2182"/>
                  </a:cubicBezTo>
                  <a:cubicBezTo>
                    <a:pt x="6968" y="4364"/>
                    <a:pt x="10452" y="8727"/>
                    <a:pt x="13471" y="12327"/>
                  </a:cubicBezTo>
                  <a:cubicBezTo>
                    <a:pt x="16490" y="15927"/>
                    <a:pt x="19045" y="187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864536" y="2341919"/>
              <a:ext cx="177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2933"/>
                    <a:pt x="13886" y="5867"/>
                    <a:pt x="10414" y="8800"/>
                  </a:cubicBezTo>
                  <a:cubicBezTo>
                    <a:pt x="6943" y="11733"/>
                    <a:pt x="3857" y="14667"/>
                    <a:pt x="2186" y="16800"/>
                  </a:cubicBezTo>
                  <a:cubicBezTo>
                    <a:pt x="514" y="18933"/>
                    <a:pt x="257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086786" y="257051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097369" y="2487969"/>
              <a:ext cx="48726" cy="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184" fill="norm" stroke="1" extrusionOk="0">
                  <a:moveTo>
                    <a:pt x="9000" y="8836"/>
                  </a:moveTo>
                  <a:cubicBezTo>
                    <a:pt x="4500" y="10800"/>
                    <a:pt x="0" y="12764"/>
                    <a:pt x="0" y="15218"/>
                  </a:cubicBezTo>
                  <a:cubicBezTo>
                    <a:pt x="0" y="17673"/>
                    <a:pt x="4500" y="20618"/>
                    <a:pt x="9000" y="21109"/>
                  </a:cubicBezTo>
                  <a:cubicBezTo>
                    <a:pt x="13500" y="21600"/>
                    <a:pt x="18000" y="19636"/>
                    <a:pt x="19800" y="16200"/>
                  </a:cubicBezTo>
                  <a:cubicBezTo>
                    <a:pt x="21600" y="12764"/>
                    <a:pt x="20700" y="7855"/>
                    <a:pt x="17550" y="4909"/>
                  </a:cubicBezTo>
                  <a:cubicBezTo>
                    <a:pt x="14400" y="1964"/>
                    <a:pt x="9000" y="982"/>
                    <a:pt x="3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3824329" y="2519719"/>
              <a:ext cx="30385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3083" y="21600"/>
                  </a:moveTo>
                  <a:cubicBezTo>
                    <a:pt x="2333" y="21600"/>
                    <a:pt x="1583" y="21600"/>
                    <a:pt x="983" y="20817"/>
                  </a:cubicBezTo>
                  <a:cubicBezTo>
                    <a:pt x="383" y="20035"/>
                    <a:pt x="-67" y="18470"/>
                    <a:pt x="8" y="16122"/>
                  </a:cubicBezTo>
                  <a:cubicBezTo>
                    <a:pt x="83" y="13774"/>
                    <a:pt x="683" y="10643"/>
                    <a:pt x="1733" y="8609"/>
                  </a:cubicBezTo>
                  <a:cubicBezTo>
                    <a:pt x="2783" y="6574"/>
                    <a:pt x="4283" y="5635"/>
                    <a:pt x="5933" y="6417"/>
                  </a:cubicBezTo>
                  <a:cubicBezTo>
                    <a:pt x="7583" y="7200"/>
                    <a:pt x="9383" y="9704"/>
                    <a:pt x="10808" y="12209"/>
                  </a:cubicBezTo>
                  <a:cubicBezTo>
                    <a:pt x="12233" y="14713"/>
                    <a:pt x="13283" y="17217"/>
                    <a:pt x="14183" y="18783"/>
                  </a:cubicBezTo>
                  <a:cubicBezTo>
                    <a:pt x="15083" y="20348"/>
                    <a:pt x="15833" y="20974"/>
                    <a:pt x="16508" y="20817"/>
                  </a:cubicBezTo>
                  <a:cubicBezTo>
                    <a:pt x="17183" y="20661"/>
                    <a:pt x="17783" y="19722"/>
                    <a:pt x="18608" y="16122"/>
                  </a:cubicBezTo>
                  <a:cubicBezTo>
                    <a:pt x="19433" y="12522"/>
                    <a:pt x="20483" y="6261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550667" y="2325561"/>
              <a:ext cx="250063" cy="41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59" fill="norm" stroke="1" extrusionOk="0">
                  <a:moveTo>
                    <a:pt x="1889" y="6505"/>
                  </a:moveTo>
                  <a:cubicBezTo>
                    <a:pt x="2070" y="10493"/>
                    <a:pt x="2252" y="14481"/>
                    <a:pt x="2342" y="16751"/>
                  </a:cubicBezTo>
                  <a:cubicBezTo>
                    <a:pt x="2433" y="19022"/>
                    <a:pt x="2433" y="19576"/>
                    <a:pt x="2252" y="20185"/>
                  </a:cubicBezTo>
                  <a:cubicBezTo>
                    <a:pt x="2070" y="20794"/>
                    <a:pt x="1707" y="21459"/>
                    <a:pt x="1344" y="21459"/>
                  </a:cubicBezTo>
                  <a:cubicBezTo>
                    <a:pt x="981" y="21459"/>
                    <a:pt x="618" y="20794"/>
                    <a:pt x="346" y="18579"/>
                  </a:cubicBezTo>
                  <a:cubicBezTo>
                    <a:pt x="74" y="16364"/>
                    <a:pt x="-108" y="12597"/>
                    <a:pt x="74" y="9551"/>
                  </a:cubicBezTo>
                  <a:cubicBezTo>
                    <a:pt x="255" y="6505"/>
                    <a:pt x="800" y="4179"/>
                    <a:pt x="1435" y="2850"/>
                  </a:cubicBezTo>
                  <a:cubicBezTo>
                    <a:pt x="2070" y="1521"/>
                    <a:pt x="2796" y="1188"/>
                    <a:pt x="3522" y="1299"/>
                  </a:cubicBezTo>
                  <a:cubicBezTo>
                    <a:pt x="4248" y="1410"/>
                    <a:pt x="4974" y="1964"/>
                    <a:pt x="6245" y="3736"/>
                  </a:cubicBezTo>
                  <a:cubicBezTo>
                    <a:pt x="7516" y="5508"/>
                    <a:pt x="9331" y="8499"/>
                    <a:pt x="10692" y="10825"/>
                  </a:cubicBezTo>
                  <a:cubicBezTo>
                    <a:pt x="12053" y="13151"/>
                    <a:pt x="12961" y="14813"/>
                    <a:pt x="13778" y="15810"/>
                  </a:cubicBezTo>
                  <a:cubicBezTo>
                    <a:pt x="14595" y="16807"/>
                    <a:pt x="15321" y="17139"/>
                    <a:pt x="15956" y="17084"/>
                  </a:cubicBezTo>
                  <a:cubicBezTo>
                    <a:pt x="16591" y="17028"/>
                    <a:pt x="17136" y="16585"/>
                    <a:pt x="18043" y="14647"/>
                  </a:cubicBezTo>
                  <a:cubicBezTo>
                    <a:pt x="18951" y="12708"/>
                    <a:pt x="20221" y="9274"/>
                    <a:pt x="20857" y="6782"/>
                  </a:cubicBezTo>
                  <a:cubicBezTo>
                    <a:pt x="21492" y="4290"/>
                    <a:pt x="21492" y="2739"/>
                    <a:pt x="21401" y="1631"/>
                  </a:cubicBezTo>
                  <a:cubicBezTo>
                    <a:pt x="21310" y="524"/>
                    <a:pt x="21129" y="-141"/>
                    <a:pt x="20947" y="25"/>
                  </a:cubicBezTo>
                  <a:cubicBezTo>
                    <a:pt x="20766" y="191"/>
                    <a:pt x="20584" y="1188"/>
                    <a:pt x="20403" y="2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867701" y="2495267"/>
              <a:ext cx="71840" cy="16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021" fill="norm" stroke="1" extrusionOk="0">
                  <a:moveTo>
                    <a:pt x="15813" y="2339"/>
                  </a:moveTo>
                  <a:cubicBezTo>
                    <a:pt x="13961" y="1245"/>
                    <a:pt x="12110" y="151"/>
                    <a:pt x="9950" y="15"/>
                  </a:cubicBezTo>
                  <a:cubicBezTo>
                    <a:pt x="7790" y="-122"/>
                    <a:pt x="5321" y="698"/>
                    <a:pt x="3470" y="3569"/>
                  </a:cubicBezTo>
                  <a:cubicBezTo>
                    <a:pt x="1618" y="6440"/>
                    <a:pt x="384" y="11362"/>
                    <a:pt x="76" y="14506"/>
                  </a:cubicBezTo>
                  <a:cubicBezTo>
                    <a:pt x="-233" y="17650"/>
                    <a:pt x="384" y="19017"/>
                    <a:pt x="2236" y="19974"/>
                  </a:cubicBezTo>
                  <a:cubicBezTo>
                    <a:pt x="4087" y="20931"/>
                    <a:pt x="7173" y="21478"/>
                    <a:pt x="10567" y="20521"/>
                  </a:cubicBezTo>
                  <a:cubicBezTo>
                    <a:pt x="13961" y="19564"/>
                    <a:pt x="17664" y="17103"/>
                    <a:pt x="19516" y="14096"/>
                  </a:cubicBezTo>
                  <a:cubicBezTo>
                    <a:pt x="21367" y="11088"/>
                    <a:pt x="21367" y="7534"/>
                    <a:pt x="19824" y="5483"/>
                  </a:cubicBezTo>
                  <a:cubicBezTo>
                    <a:pt x="18281" y="3432"/>
                    <a:pt x="15196" y="2886"/>
                    <a:pt x="12110" y="2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960036" y="2456219"/>
              <a:ext cx="171451" cy="18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5891"/>
                  </a:moveTo>
                  <a:cubicBezTo>
                    <a:pt x="1067" y="4909"/>
                    <a:pt x="2133" y="3927"/>
                    <a:pt x="3333" y="3559"/>
                  </a:cubicBezTo>
                  <a:cubicBezTo>
                    <a:pt x="4533" y="3191"/>
                    <a:pt x="5867" y="3436"/>
                    <a:pt x="7600" y="6014"/>
                  </a:cubicBezTo>
                  <a:cubicBezTo>
                    <a:pt x="9333" y="8591"/>
                    <a:pt x="11467" y="13500"/>
                    <a:pt x="12533" y="16568"/>
                  </a:cubicBezTo>
                  <a:cubicBezTo>
                    <a:pt x="13600" y="19636"/>
                    <a:pt x="13600" y="20864"/>
                    <a:pt x="12933" y="21232"/>
                  </a:cubicBezTo>
                  <a:cubicBezTo>
                    <a:pt x="12267" y="21600"/>
                    <a:pt x="10933" y="21109"/>
                    <a:pt x="10133" y="19882"/>
                  </a:cubicBezTo>
                  <a:cubicBezTo>
                    <a:pt x="9333" y="18655"/>
                    <a:pt x="9067" y="16691"/>
                    <a:pt x="10400" y="13377"/>
                  </a:cubicBezTo>
                  <a:cubicBezTo>
                    <a:pt x="11733" y="10064"/>
                    <a:pt x="14667" y="5400"/>
                    <a:pt x="16800" y="2945"/>
                  </a:cubicBezTo>
                  <a:cubicBezTo>
                    <a:pt x="18933" y="491"/>
                    <a:pt x="20267" y="2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307573" y="2261089"/>
              <a:ext cx="141414" cy="44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17" fill="norm" stroke="1" extrusionOk="0">
                  <a:moveTo>
                    <a:pt x="21222" y="2038"/>
                  </a:moveTo>
                  <a:cubicBezTo>
                    <a:pt x="20904" y="1230"/>
                    <a:pt x="20587" y="423"/>
                    <a:pt x="19475" y="120"/>
                  </a:cubicBezTo>
                  <a:cubicBezTo>
                    <a:pt x="18363" y="-183"/>
                    <a:pt x="16457" y="19"/>
                    <a:pt x="13440" y="1533"/>
                  </a:cubicBezTo>
                  <a:cubicBezTo>
                    <a:pt x="10422" y="3047"/>
                    <a:pt x="6293" y="5873"/>
                    <a:pt x="3593" y="8598"/>
                  </a:cubicBezTo>
                  <a:cubicBezTo>
                    <a:pt x="893" y="11324"/>
                    <a:pt x="-378" y="13948"/>
                    <a:pt x="98" y="15967"/>
                  </a:cubicBezTo>
                  <a:cubicBezTo>
                    <a:pt x="575" y="17985"/>
                    <a:pt x="2798" y="19398"/>
                    <a:pt x="6451" y="20206"/>
                  </a:cubicBezTo>
                  <a:cubicBezTo>
                    <a:pt x="10104" y="21013"/>
                    <a:pt x="15187" y="21215"/>
                    <a:pt x="20269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531536" y="2391590"/>
              <a:ext cx="304801" cy="26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1800" y="17269"/>
                    <a:pt x="3600" y="13017"/>
                    <a:pt x="4725" y="9786"/>
                  </a:cubicBezTo>
                  <a:cubicBezTo>
                    <a:pt x="5850" y="6554"/>
                    <a:pt x="6300" y="4343"/>
                    <a:pt x="6600" y="2727"/>
                  </a:cubicBezTo>
                  <a:cubicBezTo>
                    <a:pt x="6900" y="1112"/>
                    <a:pt x="7050" y="91"/>
                    <a:pt x="6975" y="6"/>
                  </a:cubicBezTo>
                  <a:cubicBezTo>
                    <a:pt x="6900" y="-79"/>
                    <a:pt x="6600" y="771"/>
                    <a:pt x="6225" y="3663"/>
                  </a:cubicBezTo>
                  <a:cubicBezTo>
                    <a:pt x="5850" y="6554"/>
                    <a:pt x="5400" y="11486"/>
                    <a:pt x="5250" y="14633"/>
                  </a:cubicBezTo>
                  <a:cubicBezTo>
                    <a:pt x="5100" y="17779"/>
                    <a:pt x="5250" y="19140"/>
                    <a:pt x="5700" y="19820"/>
                  </a:cubicBezTo>
                  <a:cubicBezTo>
                    <a:pt x="6150" y="20501"/>
                    <a:pt x="6900" y="20501"/>
                    <a:pt x="7950" y="19480"/>
                  </a:cubicBezTo>
                  <a:cubicBezTo>
                    <a:pt x="9000" y="18460"/>
                    <a:pt x="10350" y="16419"/>
                    <a:pt x="11700" y="13527"/>
                  </a:cubicBezTo>
                  <a:cubicBezTo>
                    <a:pt x="13050" y="10636"/>
                    <a:pt x="14400" y="6894"/>
                    <a:pt x="15150" y="4513"/>
                  </a:cubicBezTo>
                  <a:cubicBezTo>
                    <a:pt x="15900" y="2132"/>
                    <a:pt x="16050" y="1112"/>
                    <a:pt x="16050" y="1112"/>
                  </a:cubicBezTo>
                  <a:cubicBezTo>
                    <a:pt x="16050" y="1112"/>
                    <a:pt x="15900" y="2132"/>
                    <a:pt x="15900" y="4258"/>
                  </a:cubicBezTo>
                  <a:cubicBezTo>
                    <a:pt x="15900" y="6384"/>
                    <a:pt x="16050" y="9615"/>
                    <a:pt x="16275" y="11656"/>
                  </a:cubicBezTo>
                  <a:cubicBezTo>
                    <a:pt x="16500" y="13697"/>
                    <a:pt x="16800" y="14548"/>
                    <a:pt x="17700" y="15228"/>
                  </a:cubicBezTo>
                  <a:cubicBezTo>
                    <a:pt x="18600" y="15908"/>
                    <a:pt x="20100" y="16419"/>
                    <a:pt x="21600" y="16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887136" y="2653069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6197034" y="2367319"/>
              <a:ext cx="287003" cy="17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95" fill="norm" stroke="1" extrusionOk="0">
                  <a:moveTo>
                    <a:pt x="6715" y="1580"/>
                  </a:moveTo>
                  <a:cubicBezTo>
                    <a:pt x="5927" y="7902"/>
                    <a:pt x="5139" y="14224"/>
                    <a:pt x="4271" y="17649"/>
                  </a:cubicBezTo>
                  <a:cubicBezTo>
                    <a:pt x="3404" y="21073"/>
                    <a:pt x="2458" y="21600"/>
                    <a:pt x="1749" y="21337"/>
                  </a:cubicBezTo>
                  <a:cubicBezTo>
                    <a:pt x="1039" y="21073"/>
                    <a:pt x="566" y="20020"/>
                    <a:pt x="251" y="17254"/>
                  </a:cubicBezTo>
                  <a:cubicBezTo>
                    <a:pt x="-64" y="14488"/>
                    <a:pt x="-222" y="10010"/>
                    <a:pt x="645" y="6849"/>
                  </a:cubicBezTo>
                  <a:cubicBezTo>
                    <a:pt x="1512" y="3688"/>
                    <a:pt x="3404" y="1844"/>
                    <a:pt x="6636" y="1185"/>
                  </a:cubicBezTo>
                  <a:cubicBezTo>
                    <a:pt x="9869" y="527"/>
                    <a:pt x="14441" y="1054"/>
                    <a:pt x="17121" y="1054"/>
                  </a:cubicBezTo>
                  <a:cubicBezTo>
                    <a:pt x="19801" y="1054"/>
                    <a:pt x="20590" y="527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6515786" y="2195306"/>
              <a:ext cx="139701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861"/>
                  </a:moveTo>
                  <a:cubicBezTo>
                    <a:pt x="3273" y="334"/>
                    <a:pt x="6545" y="-193"/>
                    <a:pt x="9000" y="70"/>
                  </a:cubicBezTo>
                  <a:cubicBezTo>
                    <a:pt x="11455" y="334"/>
                    <a:pt x="13091" y="1387"/>
                    <a:pt x="12436" y="4153"/>
                  </a:cubicBezTo>
                  <a:cubicBezTo>
                    <a:pt x="11782" y="6919"/>
                    <a:pt x="8836" y="11397"/>
                    <a:pt x="6055" y="14427"/>
                  </a:cubicBezTo>
                  <a:cubicBezTo>
                    <a:pt x="3273" y="17456"/>
                    <a:pt x="655" y="19036"/>
                    <a:pt x="982" y="19563"/>
                  </a:cubicBezTo>
                  <a:cubicBezTo>
                    <a:pt x="1309" y="20090"/>
                    <a:pt x="4582" y="19563"/>
                    <a:pt x="8509" y="19695"/>
                  </a:cubicBezTo>
                  <a:cubicBezTo>
                    <a:pt x="12436" y="19827"/>
                    <a:pt x="17018" y="20617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134786" y="2564169"/>
              <a:ext cx="546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7" y="18514"/>
                    <a:pt x="5693" y="15429"/>
                    <a:pt x="8372" y="12600"/>
                  </a:cubicBezTo>
                  <a:cubicBezTo>
                    <a:pt x="11051" y="9771"/>
                    <a:pt x="13563" y="7200"/>
                    <a:pt x="15740" y="5143"/>
                  </a:cubicBezTo>
                  <a:cubicBezTo>
                    <a:pt x="17916" y="3086"/>
                    <a:pt x="19758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376086" y="2660364"/>
              <a:ext cx="247651" cy="15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6969"/>
                  </a:moveTo>
                  <a:cubicBezTo>
                    <a:pt x="738" y="7857"/>
                    <a:pt x="1477" y="8745"/>
                    <a:pt x="1846" y="10076"/>
                  </a:cubicBezTo>
                  <a:cubicBezTo>
                    <a:pt x="2215" y="11408"/>
                    <a:pt x="2215" y="13183"/>
                    <a:pt x="2123" y="15402"/>
                  </a:cubicBezTo>
                  <a:cubicBezTo>
                    <a:pt x="2031" y="17621"/>
                    <a:pt x="1846" y="20284"/>
                    <a:pt x="1662" y="20876"/>
                  </a:cubicBezTo>
                  <a:cubicBezTo>
                    <a:pt x="1477" y="21468"/>
                    <a:pt x="1292" y="19989"/>
                    <a:pt x="1846" y="16586"/>
                  </a:cubicBezTo>
                  <a:cubicBezTo>
                    <a:pt x="2400" y="13183"/>
                    <a:pt x="3692" y="7857"/>
                    <a:pt x="5631" y="4602"/>
                  </a:cubicBezTo>
                  <a:cubicBezTo>
                    <a:pt x="7569" y="1347"/>
                    <a:pt x="10154" y="164"/>
                    <a:pt x="12277" y="16"/>
                  </a:cubicBezTo>
                  <a:cubicBezTo>
                    <a:pt x="14400" y="-132"/>
                    <a:pt x="16062" y="756"/>
                    <a:pt x="17169" y="2531"/>
                  </a:cubicBezTo>
                  <a:cubicBezTo>
                    <a:pt x="18277" y="4306"/>
                    <a:pt x="18831" y="6969"/>
                    <a:pt x="19477" y="9336"/>
                  </a:cubicBezTo>
                  <a:cubicBezTo>
                    <a:pt x="20123" y="11704"/>
                    <a:pt x="20862" y="13775"/>
                    <a:pt x="21600" y="15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814236" y="2265719"/>
              <a:ext cx="91348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0" y="0"/>
                  </a:moveTo>
                  <a:cubicBezTo>
                    <a:pt x="4909" y="1042"/>
                    <a:pt x="9818" y="2084"/>
                    <a:pt x="13745" y="4216"/>
                  </a:cubicBezTo>
                  <a:cubicBezTo>
                    <a:pt x="17673" y="6347"/>
                    <a:pt x="20618" y="9568"/>
                    <a:pt x="21109" y="12268"/>
                  </a:cubicBezTo>
                  <a:cubicBezTo>
                    <a:pt x="21600" y="14968"/>
                    <a:pt x="19636" y="17147"/>
                    <a:pt x="17918" y="18474"/>
                  </a:cubicBezTo>
                  <a:cubicBezTo>
                    <a:pt x="16200" y="19800"/>
                    <a:pt x="14727" y="20274"/>
                    <a:pt x="12273" y="20653"/>
                  </a:cubicBezTo>
                  <a:cubicBezTo>
                    <a:pt x="9818" y="21032"/>
                    <a:pt x="6382" y="21316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48767" y="3636736"/>
              <a:ext cx="375870" cy="55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24" fill="norm" stroke="1" extrusionOk="0">
                  <a:moveTo>
                    <a:pt x="4413" y="6356"/>
                  </a:moveTo>
                  <a:cubicBezTo>
                    <a:pt x="3810" y="6356"/>
                    <a:pt x="3207" y="6356"/>
                    <a:pt x="2483" y="6437"/>
                  </a:cubicBezTo>
                  <a:cubicBezTo>
                    <a:pt x="1759" y="6519"/>
                    <a:pt x="914" y="6681"/>
                    <a:pt x="431" y="6559"/>
                  </a:cubicBezTo>
                  <a:cubicBezTo>
                    <a:pt x="-51" y="6437"/>
                    <a:pt x="-172" y="6031"/>
                    <a:pt x="311" y="5138"/>
                  </a:cubicBezTo>
                  <a:cubicBezTo>
                    <a:pt x="793" y="4245"/>
                    <a:pt x="1879" y="2865"/>
                    <a:pt x="2664" y="2012"/>
                  </a:cubicBezTo>
                  <a:cubicBezTo>
                    <a:pt x="3448" y="1159"/>
                    <a:pt x="3931" y="834"/>
                    <a:pt x="4413" y="510"/>
                  </a:cubicBezTo>
                  <a:cubicBezTo>
                    <a:pt x="4896" y="185"/>
                    <a:pt x="5379" y="-140"/>
                    <a:pt x="5620" y="63"/>
                  </a:cubicBezTo>
                  <a:cubicBezTo>
                    <a:pt x="5862" y="266"/>
                    <a:pt x="5862" y="997"/>
                    <a:pt x="5862" y="2743"/>
                  </a:cubicBezTo>
                  <a:cubicBezTo>
                    <a:pt x="5862" y="4489"/>
                    <a:pt x="5862" y="7249"/>
                    <a:pt x="5500" y="9645"/>
                  </a:cubicBezTo>
                  <a:cubicBezTo>
                    <a:pt x="5137" y="12040"/>
                    <a:pt x="4413" y="14071"/>
                    <a:pt x="3810" y="15289"/>
                  </a:cubicBezTo>
                  <a:cubicBezTo>
                    <a:pt x="3207" y="16507"/>
                    <a:pt x="2724" y="16913"/>
                    <a:pt x="2181" y="17075"/>
                  </a:cubicBezTo>
                  <a:cubicBezTo>
                    <a:pt x="1638" y="17237"/>
                    <a:pt x="1035" y="17156"/>
                    <a:pt x="612" y="16913"/>
                  </a:cubicBezTo>
                  <a:cubicBezTo>
                    <a:pt x="190" y="16669"/>
                    <a:pt x="-51" y="16263"/>
                    <a:pt x="9" y="15654"/>
                  </a:cubicBezTo>
                  <a:cubicBezTo>
                    <a:pt x="69" y="15045"/>
                    <a:pt x="431" y="14233"/>
                    <a:pt x="1759" y="12812"/>
                  </a:cubicBezTo>
                  <a:cubicBezTo>
                    <a:pt x="3086" y="11391"/>
                    <a:pt x="5379" y="9361"/>
                    <a:pt x="7370" y="7452"/>
                  </a:cubicBezTo>
                  <a:cubicBezTo>
                    <a:pt x="9361" y="5544"/>
                    <a:pt x="11050" y="3758"/>
                    <a:pt x="12136" y="2621"/>
                  </a:cubicBezTo>
                  <a:cubicBezTo>
                    <a:pt x="13222" y="1484"/>
                    <a:pt x="13705" y="997"/>
                    <a:pt x="13886" y="956"/>
                  </a:cubicBezTo>
                  <a:cubicBezTo>
                    <a:pt x="14067" y="916"/>
                    <a:pt x="13946" y="1322"/>
                    <a:pt x="13403" y="2824"/>
                  </a:cubicBezTo>
                  <a:cubicBezTo>
                    <a:pt x="12860" y="4326"/>
                    <a:pt x="11895" y="6925"/>
                    <a:pt x="11111" y="9726"/>
                  </a:cubicBezTo>
                  <a:cubicBezTo>
                    <a:pt x="10326" y="12528"/>
                    <a:pt x="9723" y="15532"/>
                    <a:pt x="9421" y="17440"/>
                  </a:cubicBezTo>
                  <a:cubicBezTo>
                    <a:pt x="9120" y="19349"/>
                    <a:pt x="9120" y="20161"/>
                    <a:pt x="9361" y="20689"/>
                  </a:cubicBezTo>
                  <a:cubicBezTo>
                    <a:pt x="9602" y="21216"/>
                    <a:pt x="10085" y="21460"/>
                    <a:pt x="10688" y="21419"/>
                  </a:cubicBezTo>
                  <a:cubicBezTo>
                    <a:pt x="11292" y="21379"/>
                    <a:pt x="12016" y="21054"/>
                    <a:pt x="12740" y="20080"/>
                  </a:cubicBezTo>
                  <a:cubicBezTo>
                    <a:pt x="13464" y="19105"/>
                    <a:pt x="14188" y="17481"/>
                    <a:pt x="14489" y="16466"/>
                  </a:cubicBezTo>
                  <a:cubicBezTo>
                    <a:pt x="14791" y="15451"/>
                    <a:pt x="14670" y="15045"/>
                    <a:pt x="14248" y="14720"/>
                  </a:cubicBezTo>
                  <a:cubicBezTo>
                    <a:pt x="13826" y="14395"/>
                    <a:pt x="13102" y="14152"/>
                    <a:pt x="12981" y="13868"/>
                  </a:cubicBezTo>
                  <a:cubicBezTo>
                    <a:pt x="12860" y="13583"/>
                    <a:pt x="13343" y="13258"/>
                    <a:pt x="14851" y="12690"/>
                  </a:cubicBezTo>
                  <a:cubicBezTo>
                    <a:pt x="16360" y="12122"/>
                    <a:pt x="18894" y="11310"/>
                    <a:pt x="21428" y="1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734236" y="3641943"/>
              <a:ext cx="247651" cy="35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7" fill="norm" stroke="1" extrusionOk="0">
                  <a:moveTo>
                    <a:pt x="1662" y="1212"/>
                  </a:moveTo>
                  <a:cubicBezTo>
                    <a:pt x="2215" y="5038"/>
                    <a:pt x="2769" y="8864"/>
                    <a:pt x="2954" y="11888"/>
                  </a:cubicBezTo>
                  <a:cubicBezTo>
                    <a:pt x="3138" y="14912"/>
                    <a:pt x="2954" y="17134"/>
                    <a:pt x="2769" y="18554"/>
                  </a:cubicBezTo>
                  <a:cubicBezTo>
                    <a:pt x="2585" y="19973"/>
                    <a:pt x="2400" y="20590"/>
                    <a:pt x="1938" y="20714"/>
                  </a:cubicBezTo>
                  <a:cubicBezTo>
                    <a:pt x="1477" y="20837"/>
                    <a:pt x="738" y="20467"/>
                    <a:pt x="369" y="19726"/>
                  </a:cubicBezTo>
                  <a:cubicBezTo>
                    <a:pt x="0" y="18986"/>
                    <a:pt x="0" y="17875"/>
                    <a:pt x="0" y="17011"/>
                  </a:cubicBezTo>
                  <a:cubicBezTo>
                    <a:pt x="0" y="16147"/>
                    <a:pt x="0" y="15530"/>
                    <a:pt x="1292" y="14912"/>
                  </a:cubicBezTo>
                  <a:cubicBezTo>
                    <a:pt x="2585" y="14295"/>
                    <a:pt x="5169" y="13678"/>
                    <a:pt x="7569" y="12752"/>
                  </a:cubicBezTo>
                  <a:cubicBezTo>
                    <a:pt x="9969" y="11827"/>
                    <a:pt x="12185" y="10592"/>
                    <a:pt x="13846" y="8494"/>
                  </a:cubicBezTo>
                  <a:cubicBezTo>
                    <a:pt x="15508" y="6396"/>
                    <a:pt x="16615" y="3434"/>
                    <a:pt x="17169" y="1644"/>
                  </a:cubicBezTo>
                  <a:cubicBezTo>
                    <a:pt x="17723" y="-146"/>
                    <a:pt x="17723" y="-763"/>
                    <a:pt x="17631" y="1274"/>
                  </a:cubicBezTo>
                  <a:cubicBezTo>
                    <a:pt x="17538" y="3310"/>
                    <a:pt x="17354" y="8000"/>
                    <a:pt x="17262" y="11024"/>
                  </a:cubicBezTo>
                  <a:cubicBezTo>
                    <a:pt x="17169" y="14048"/>
                    <a:pt x="17169" y="15406"/>
                    <a:pt x="17262" y="16702"/>
                  </a:cubicBezTo>
                  <a:cubicBezTo>
                    <a:pt x="17354" y="17998"/>
                    <a:pt x="17538" y="19232"/>
                    <a:pt x="18000" y="19664"/>
                  </a:cubicBezTo>
                  <a:cubicBezTo>
                    <a:pt x="18462" y="20096"/>
                    <a:pt x="19200" y="19726"/>
                    <a:pt x="19846" y="19171"/>
                  </a:cubicBezTo>
                  <a:cubicBezTo>
                    <a:pt x="20492" y="18615"/>
                    <a:pt x="21046" y="17875"/>
                    <a:pt x="21600" y="17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2008229" y="3865919"/>
              <a:ext cx="70920" cy="11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325" fill="norm" stroke="1" extrusionOk="0">
                  <a:moveTo>
                    <a:pt x="5279" y="2400"/>
                  </a:moveTo>
                  <a:cubicBezTo>
                    <a:pt x="2811" y="7200"/>
                    <a:pt x="342" y="12000"/>
                    <a:pt x="34" y="15200"/>
                  </a:cubicBezTo>
                  <a:cubicBezTo>
                    <a:pt x="-275" y="18400"/>
                    <a:pt x="1576" y="20000"/>
                    <a:pt x="4045" y="20800"/>
                  </a:cubicBezTo>
                  <a:cubicBezTo>
                    <a:pt x="6514" y="21600"/>
                    <a:pt x="9599" y="21600"/>
                    <a:pt x="12685" y="20000"/>
                  </a:cubicBezTo>
                  <a:cubicBezTo>
                    <a:pt x="15771" y="18400"/>
                    <a:pt x="18856" y="15200"/>
                    <a:pt x="20091" y="12000"/>
                  </a:cubicBezTo>
                  <a:cubicBezTo>
                    <a:pt x="21325" y="8800"/>
                    <a:pt x="20708" y="5600"/>
                    <a:pt x="17314" y="3600"/>
                  </a:cubicBezTo>
                  <a:cubicBezTo>
                    <a:pt x="13919" y="1600"/>
                    <a:pt x="7748" y="800"/>
                    <a:pt x="15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553386" y="3789719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559736" y="371986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2616886" y="3728336"/>
              <a:ext cx="112413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16800" y="432"/>
                  </a:moveTo>
                  <a:cubicBezTo>
                    <a:pt x="13600" y="216"/>
                    <a:pt x="10400" y="0"/>
                    <a:pt x="7800" y="0"/>
                  </a:cubicBezTo>
                  <a:cubicBezTo>
                    <a:pt x="5200" y="0"/>
                    <a:pt x="3200" y="216"/>
                    <a:pt x="2000" y="864"/>
                  </a:cubicBezTo>
                  <a:cubicBezTo>
                    <a:pt x="800" y="1512"/>
                    <a:pt x="400" y="2592"/>
                    <a:pt x="3000" y="4104"/>
                  </a:cubicBezTo>
                  <a:cubicBezTo>
                    <a:pt x="5600" y="5616"/>
                    <a:pt x="11200" y="7560"/>
                    <a:pt x="15200" y="10044"/>
                  </a:cubicBezTo>
                  <a:cubicBezTo>
                    <a:pt x="19200" y="12528"/>
                    <a:pt x="21600" y="15552"/>
                    <a:pt x="21200" y="17820"/>
                  </a:cubicBezTo>
                  <a:cubicBezTo>
                    <a:pt x="20800" y="20088"/>
                    <a:pt x="17600" y="21600"/>
                    <a:pt x="13600" y="21600"/>
                  </a:cubicBezTo>
                  <a:cubicBezTo>
                    <a:pt x="9600" y="21600"/>
                    <a:pt x="4800" y="20088"/>
                    <a:pt x="0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179919" y="3592869"/>
              <a:ext cx="529168" cy="38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34" y="0"/>
                  </a:moveTo>
                  <a:cubicBezTo>
                    <a:pt x="3715" y="3798"/>
                    <a:pt x="3197" y="7596"/>
                    <a:pt x="2808" y="10444"/>
                  </a:cubicBezTo>
                  <a:cubicBezTo>
                    <a:pt x="2419" y="13292"/>
                    <a:pt x="2160" y="15191"/>
                    <a:pt x="2030" y="16437"/>
                  </a:cubicBezTo>
                  <a:cubicBezTo>
                    <a:pt x="1901" y="17684"/>
                    <a:pt x="1901" y="18277"/>
                    <a:pt x="1944" y="18989"/>
                  </a:cubicBezTo>
                  <a:cubicBezTo>
                    <a:pt x="1987" y="19701"/>
                    <a:pt x="2074" y="20532"/>
                    <a:pt x="2333" y="21007"/>
                  </a:cubicBezTo>
                  <a:cubicBezTo>
                    <a:pt x="2592" y="21481"/>
                    <a:pt x="3024" y="21600"/>
                    <a:pt x="3456" y="21600"/>
                  </a:cubicBezTo>
                  <a:cubicBezTo>
                    <a:pt x="3888" y="21600"/>
                    <a:pt x="4320" y="21481"/>
                    <a:pt x="4666" y="21125"/>
                  </a:cubicBezTo>
                  <a:cubicBezTo>
                    <a:pt x="5011" y="20769"/>
                    <a:pt x="5270" y="20176"/>
                    <a:pt x="5314" y="19582"/>
                  </a:cubicBezTo>
                  <a:cubicBezTo>
                    <a:pt x="5357" y="18989"/>
                    <a:pt x="5184" y="18396"/>
                    <a:pt x="4622" y="17802"/>
                  </a:cubicBezTo>
                  <a:cubicBezTo>
                    <a:pt x="4061" y="17209"/>
                    <a:pt x="3110" y="16615"/>
                    <a:pt x="2419" y="16200"/>
                  </a:cubicBezTo>
                  <a:cubicBezTo>
                    <a:pt x="1728" y="15785"/>
                    <a:pt x="1296" y="15547"/>
                    <a:pt x="864" y="15073"/>
                  </a:cubicBezTo>
                  <a:cubicBezTo>
                    <a:pt x="432" y="14598"/>
                    <a:pt x="0" y="13886"/>
                    <a:pt x="0" y="13411"/>
                  </a:cubicBezTo>
                  <a:cubicBezTo>
                    <a:pt x="0" y="12936"/>
                    <a:pt x="432" y="12699"/>
                    <a:pt x="1426" y="12343"/>
                  </a:cubicBezTo>
                  <a:cubicBezTo>
                    <a:pt x="2419" y="11987"/>
                    <a:pt x="3974" y="11512"/>
                    <a:pt x="4968" y="11215"/>
                  </a:cubicBezTo>
                  <a:cubicBezTo>
                    <a:pt x="5962" y="10919"/>
                    <a:pt x="6394" y="10800"/>
                    <a:pt x="6739" y="10978"/>
                  </a:cubicBezTo>
                  <a:cubicBezTo>
                    <a:pt x="7085" y="11156"/>
                    <a:pt x="7344" y="11631"/>
                    <a:pt x="7517" y="12224"/>
                  </a:cubicBezTo>
                  <a:cubicBezTo>
                    <a:pt x="7690" y="12818"/>
                    <a:pt x="7776" y="13530"/>
                    <a:pt x="7819" y="14360"/>
                  </a:cubicBezTo>
                  <a:cubicBezTo>
                    <a:pt x="7862" y="15191"/>
                    <a:pt x="7862" y="16141"/>
                    <a:pt x="7646" y="16734"/>
                  </a:cubicBezTo>
                  <a:cubicBezTo>
                    <a:pt x="7430" y="17327"/>
                    <a:pt x="6998" y="17565"/>
                    <a:pt x="6782" y="17387"/>
                  </a:cubicBezTo>
                  <a:cubicBezTo>
                    <a:pt x="6566" y="17209"/>
                    <a:pt x="6566" y="16615"/>
                    <a:pt x="6869" y="15369"/>
                  </a:cubicBezTo>
                  <a:cubicBezTo>
                    <a:pt x="7171" y="14123"/>
                    <a:pt x="7776" y="12224"/>
                    <a:pt x="8294" y="11097"/>
                  </a:cubicBezTo>
                  <a:cubicBezTo>
                    <a:pt x="8813" y="9969"/>
                    <a:pt x="9245" y="9613"/>
                    <a:pt x="9590" y="9673"/>
                  </a:cubicBezTo>
                  <a:cubicBezTo>
                    <a:pt x="9936" y="9732"/>
                    <a:pt x="10195" y="10207"/>
                    <a:pt x="10368" y="11156"/>
                  </a:cubicBezTo>
                  <a:cubicBezTo>
                    <a:pt x="10541" y="12105"/>
                    <a:pt x="10627" y="13530"/>
                    <a:pt x="10714" y="14538"/>
                  </a:cubicBezTo>
                  <a:cubicBezTo>
                    <a:pt x="10800" y="15547"/>
                    <a:pt x="10886" y="16141"/>
                    <a:pt x="11016" y="16141"/>
                  </a:cubicBezTo>
                  <a:cubicBezTo>
                    <a:pt x="11146" y="16141"/>
                    <a:pt x="11318" y="15547"/>
                    <a:pt x="11491" y="14895"/>
                  </a:cubicBezTo>
                  <a:cubicBezTo>
                    <a:pt x="11664" y="14242"/>
                    <a:pt x="11837" y="13530"/>
                    <a:pt x="12010" y="12877"/>
                  </a:cubicBezTo>
                  <a:cubicBezTo>
                    <a:pt x="12182" y="12224"/>
                    <a:pt x="12355" y="11631"/>
                    <a:pt x="12528" y="11631"/>
                  </a:cubicBezTo>
                  <a:cubicBezTo>
                    <a:pt x="12701" y="11631"/>
                    <a:pt x="12874" y="12224"/>
                    <a:pt x="12960" y="12818"/>
                  </a:cubicBezTo>
                  <a:cubicBezTo>
                    <a:pt x="13046" y="13411"/>
                    <a:pt x="13046" y="14004"/>
                    <a:pt x="13176" y="14538"/>
                  </a:cubicBezTo>
                  <a:cubicBezTo>
                    <a:pt x="13306" y="15073"/>
                    <a:pt x="13565" y="15547"/>
                    <a:pt x="13910" y="15725"/>
                  </a:cubicBezTo>
                  <a:cubicBezTo>
                    <a:pt x="14256" y="15903"/>
                    <a:pt x="14688" y="15785"/>
                    <a:pt x="15163" y="15251"/>
                  </a:cubicBezTo>
                  <a:cubicBezTo>
                    <a:pt x="15638" y="14716"/>
                    <a:pt x="16157" y="13767"/>
                    <a:pt x="16546" y="12996"/>
                  </a:cubicBezTo>
                  <a:cubicBezTo>
                    <a:pt x="16934" y="12224"/>
                    <a:pt x="17194" y="11631"/>
                    <a:pt x="17323" y="10859"/>
                  </a:cubicBezTo>
                  <a:cubicBezTo>
                    <a:pt x="17453" y="10088"/>
                    <a:pt x="17453" y="9138"/>
                    <a:pt x="17280" y="8842"/>
                  </a:cubicBezTo>
                  <a:cubicBezTo>
                    <a:pt x="17107" y="8545"/>
                    <a:pt x="16762" y="8901"/>
                    <a:pt x="16459" y="9376"/>
                  </a:cubicBezTo>
                  <a:cubicBezTo>
                    <a:pt x="16157" y="9851"/>
                    <a:pt x="15898" y="10444"/>
                    <a:pt x="15725" y="11215"/>
                  </a:cubicBezTo>
                  <a:cubicBezTo>
                    <a:pt x="15552" y="11987"/>
                    <a:pt x="15466" y="12936"/>
                    <a:pt x="15595" y="13589"/>
                  </a:cubicBezTo>
                  <a:cubicBezTo>
                    <a:pt x="15725" y="14242"/>
                    <a:pt x="16070" y="14598"/>
                    <a:pt x="17107" y="14657"/>
                  </a:cubicBezTo>
                  <a:cubicBezTo>
                    <a:pt x="18144" y="14716"/>
                    <a:pt x="19872" y="14479"/>
                    <a:pt x="21600" y="14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709086" y="3884969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134536" y="3705350"/>
              <a:ext cx="349251" cy="24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19543"/>
                  </a:moveTo>
                  <a:cubicBezTo>
                    <a:pt x="1571" y="16220"/>
                    <a:pt x="3142" y="12897"/>
                    <a:pt x="4255" y="10405"/>
                  </a:cubicBezTo>
                  <a:cubicBezTo>
                    <a:pt x="5367" y="7913"/>
                    <a:pt x="6022" y="6251"/>
                    <a:pt x="6545" y="4497"/>
                  </a:cubicBezTo>
                  <a:cubicBezTo>
                    <a:pt x="7069" y="2743"/>
                    <a:pt x="7462" y="897"/>
                    <a:pt x="7331" y="251"/>
                  </a:cubicBezTo>
                  <a:cubicBezTo>
                    <a:pt x="7200" y="-395"/>
                    <a:pt x="6545" y="159"/>
                    <a:pt x="6022" y="2467"/>
                  </a:cubicBezTo>
                  <a:cubicBezTo>
                    <a:pt x="5498" y="4774"/>
                    <a:pt x="5105" y="8836"/>
                    <a:pt x="5040" y="11790"/>
                  </a:cubicBezTo>
                  <a:cubicBezTo>
                    <a:pt x="4975" y="14743"/>
                    <a:pt x="5236" y="16590"/>
                    <a:pt x="5564" y="17974"/>
                  </a:cubicBezTo>
                  <a:cubicBezTo>
                    <a:pt x="5891" y="19359"/>
                    <a:pt x="6284" y="20282"/>
                    <a:pt x="6807" y="20743"/>
                  </a:cubicBezTo>
                  <a:cubicBezTo>
                    <a:pt x="7331" y="21205"/>
                    <a:pt x="7985" y="21205"/>
                    <a:pt x="9098" y="19174"/>
                  </a:cubicBezTo>
                  <a:cubicBezTo>
                    <a:pt x="10211" y="17143"/>
                    <a:pt x="11782" y="13082"/>
                    <a:pt x="12764" y="10497"/>
                  </a:cubicBezTo>
                  <a:cubicBezTo>
                    <a:pt x="13745" y="7913"/>
                    <a:pt x="14138" y="6805"/>
                    <a:pt x="14400" y="5697"/>
                  </a:cubicBezTo>
                  <a:cubicBezTo>
                    <a:pt x="14662" y="4590"/>
                    <a:pt x="14793" y="3482"/>
                    <a:pt x="14858" y="3390"/>
                  </a:cubicBezTo>
                  <a:cubicBezTo>
                    <a:pt x="14924" y="3297"/>
                    <a:pt x="14924" y="4220"/>
                    <a:pt x="14858" y="5882"/>
                  </a:cubicBezTo>
                  <a:cubicBezTo>
                    <a:pt x="14793" y="7543"/>
                    <a:pt x="14662" y="9943"/>
                    <a:pt x="14924" y="12067"/>
                  </a:cubicBezTo>
                  <a:cubicBezTo>
                    <a:pt x="15185" y="14190"/>
                    <a:pt x="15840" y="16036"/>
                    <a:pt x="17018" y="16590"/>
                  </a:cubicBezTo>
                  <a:cubicBezTo>
                    <a:pt x="18196" y="17143"/>
                    <a:pt x="19898" y="16405"/>
                    <a:pt x="21600" y="15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515536" y="3827819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553636" y="3878619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718736" y="3710693"/>
              <a:ext cx="336551" cy="25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0" y="20400"/>
                    <a:pt x="0" y="19500"/>
                    <a:pt x="543" y="17970"/>
                  </a:cubicBezTo>
                  <a:cubicBezTo>
                    <a:pt x="1087" y="16440"/>
                    <a:pt x="2174" y="14280"/>
                    <a:pt x="3260" y="11760"/>
                  </a:cubicBezTo>
                  <a:cubicBezTo>
                    <a:pt x="4347" y="9240"/>
                    <a:pt x="5434" y="6360"/>
                    <a:pt x="6249" y="4200"/>
                  </a:cubicBezTo>
                  <a:cubicBezTo>
                    <a:pt x="7064" y="2040"/>
                    <a:pt x="7608" y="600"/>
                    <a:pt x="7540" y="150"/>
                  </a:cubicBezTo>
                  <a:cubicBezTo>
                    <a:pt x="7472" y="-300"/>
                    <a:pt x="6792" y="240"/>
                    <a:pt x="6113" y="2040"/>
                  </a:cubicBezTo>
                  <a:cubicBezTo>
                    <a:pt x="5434" y="3840"/>
                    <a:pt x="4755" y="6900"/>
                    <a:pt x="4415" y="9690"/>
                  </a:cubicBezTo>
                  <a:cubicBezTo>
                    <a:pt x="4075" y="12480"/>
                    <a:pt x="4075" y="15000"/>
                    <a:pt x="4279" y="16620"/>
                  </a:cubicBezTo>
                  <a:cubicBezTo>
                    <a:pt x="4483" y="18240"/>
                    <a:pt x="4891" y="18960"/>
                    <a:pt x="5502" y="19320"/>
                  </a:cubicBezTo>
                  <a:cubicBezTo>
                    <a:pt x="6113" y="19680"/>
                    <a:pt x="6928" y="19680"/>
                    <a:pt x="7947" y="19140"/>
                  </a:cubicBezTo>
                  <a:cubicBezTo>
                    <a:pt x="8966" y="18600"/>
                    <a:pt x="10189" y="17520"/>
                    <a:pt x="11547" y="15360"/>
                  </a:cubicBezTo>
                  <a:cubicBezTo>
                    <a:pt x="12906" y="13200"/>
                    <a:pt x="14400" y="9960"/>
                    <a:pt x="15283" y="7710"/>
                  </a:cubicBezTo>
                  <a:cubicBezTo>
                    <a:pt x="16166" y="5460"/>
                    <a:pt x="16438" y="4200"/>
                    <a:pt x="16574" y="3120"/>
                  </a:cubicBezTo>
                  <a:cubicBezTo>
                    <a:pt x="16709" y="2040"/>
                    <a:pt x="16709" y="1140"/>
                    <a:pt x="16574" y="1140"/>
                  </a:cubicBezTo>
                  <a:cubicBezTo>
                    <a:pt x="16438" y="1140"/>
                    <a:pt x="16166" y="2040"/>
                    <a:pt x="16030" y="4020"/>
                  </a:cubicBezTo>
                  <a:cubicBezTo>
                    <a:pt x="15894" y="6000"/>
                    <a:pt x="15894" y="9060"/>
                    <a:pt x="16030" y="11040"/>
                  </a:cubicBezTo>
                  <a:cubicBezTo>
                    <a:pt x="16166" y="13020"/>
                    <a:pt x="16438" y="13920"/>
                    <a:pt x="17389" y="14460"/>
                  </a:cubicBezTo>
                  <a:cubicBezTo>
                    <a:pt x="18340" y="15000"/>
                    <a:pt x="19970" y="15180"/>
                    <a:pt x="21600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084919" y="3866625"/>
              <a:ext cx="92237" cy="7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224" fill="norm" stroke="1" extrusionOk="0">
                  <a:moveTo>
                    <a:pt x="16691" y="1600"/>
                  </a:moveTo>
                  <a:cubicBezTo>
                    <a:pt x="14236" y="2200"/>
                    <a:pt x="11782" y="2800"/>
                    <a:pt x="9327" y="3100"/>
                  </a:cubicBezTo>
                  <a:cubicBezTo>
                    <a:pt x="6873" y="3400"/>
                    <a:pt x="4418" y="3400"/>
                    <a:pt x="2700" y="4900"/>
                  </a:cubicBezTo>
                  <a:cubicBezTo>
                    <a:pt x="982" y="6400"/>
                    <a:pt x="0" y="9400"/>
                    <a:pt x="0" y="12400"/>
                  </a:cubicBezTo>
                  <a:cubicBezTo>
                    <a:pt x="0" y="15400"/>
                    <a:pt x="982" y="18400"/>
                    <a:pt x="4173" y="19600"/>
                  </a:cubicBezTo>
                  <a:cubicBezTo>
                    <a:pt x="7364" y="20800"/>
                    <a:pt x="12764" y="20200"/>
                    <a:pt x="16200" y="18400"/>
                  </a:cubicBezTo>
                  <a:cubicBezTo>
                    <a:pt x="19636" y="16600"/>
                    <a:pt x="21109" y="13600"/>
                    <a:pt x="21355" y="10000"/>
                  </a:cubicBezTo>
                  <a:cubicBezTo>
                    <a:pt x="21600" y="6400"/>
                    <a:pt x="20618" y="2200"/>
                    <a:pt x="18900" y="700"/>
                  </a:cubicBezTo>
                  <a:cubicBezTo>
                    <a:pt x="17182" y="-800"/>
                    <a:pt x="14727" y="400"/>
                    <a:pt x="12273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207686" y="3954819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6172886" y="3707169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2351"/>
                    <a:pt x="5333" y="4702"/>
                    <a:pt x="8000" y="7347"/>
                  </a:cubicBezTo>
                  <a:cubicBezTo>
                    <a:pt x="10667" y="9992"/>
                    <a:pt x="13333" y="12931"/>
                    <a:pt x="15600" y="15355"/>
                  </a:cubicBezTo>
                  <a:cubicBezTo>
                    <a:pt x="17867" y="17780"/>
                    <a:pt x="19733" y="196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6136903" y="3696206"/>
              <a:ext cx="226484" cy="35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1438"/>
                  </a:moveTo>
                  <a:cubicBezTo>
                    <a:pt x="21398" y="795"/>
                    <a:pt x="21196" y="152"/>
                    <a:pt x="20692" y="24"/>
                  </a:cubicBezTo>
                  <a:cubicBezTo>
                    <a:pt x="20187" y="-105"/>
                    <a:pt x="19379" y="281"/>
                    <a:pt x="18168" y="1759"/>
                  </a:cubicBezTo>
                  <a:cubicBezTo>
                    <a:pt x="16957" y="3238"/>
                    <a:pt x="15342" y="5809"/>
                    <a:pt x="13021" y="8766"/>
                  </a:cubicBezTo>
                  <a:cubicBezTo>
                    <a:pt x="10699" y="11724"/>
                    <a:pt x="7671" y="15066"/>
                    <a:pt x="5652" y="17124"/>
                  </a:cubicBezTo>
                  <a:cubicBezTo>
                    <a:pt x="3634" y="19181"/>
                    <a:pt x="2624" y="19952"/>
                    <a:pt x="1716" y="20531"/>
                  </a:cubicBezTo>
                  <a:cubicBezTo>
                    <a:pt x="807" y="21109"/>
                    <a:pt x="0" y="21495"/>
                    <a:pt x="0" y="21109"/>
                  </a:cubicBezTo>
                  <a:cubicBezTo>
                    <a:pt x="0" y="20724"/>
                    <a:pt x="807" y="19566"/>
                    <a:pt x="1615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071286" y="3586519"/>
              <a:ext cx="336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3" y="14400"/>
                    <a:pt x="8966" y="7200"/>
                    <a:pt x="12566" y="3600"/>
                  </a:cubicBezTo>
                  <a:cubicBezTo>
                    <a:pt x="16166" y="0"/>
                    <a:pt x="188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591986" y="3904019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840"/>
                    <a:pt x="12400" y="10080"/>
                    <a:pt x="16000" y="6480"/>
                  </a:cubicBezTo>
                  <a:cubicBezTo>
                    <a:pt x="19600" y="2880"/>
                    <a:pt x="20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884086" y="3673303"/>
              <a:ext cx="355601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7" y="19305"/>
                    <a:pt x="2314" y="17010"/>
                    <a:pt x="3600" y="14175"/>
                  </a:cubicBezTo>
                  <a:cubicBezTo>
                    <a:pt x="4886" y="11340"/>
                    <a:pt x="6300" y="7965"/>
                    <a:pt x="7136" y="5603"/>
                  </a:cubicBezTo>
                  <a:cubicBezTo>
                    <a:pt x="7971" y="3240"/>
                    <a:pt x="8229" y="1890"/>
                    <a:pt x="8164" y="1620"/>
                  </a:cubicBezTo>
                  <a:cubicBezTo>
                    <a:pt x="8100" y="1350"/>
                    <a:pt x="7714" y="2160"/>
                    <a:pt x="7329" y="4590"/>
                  </a:cubicBezTo>
                  <a:cubicBezTo>
                    <a:pt x="6943" y="7020"/>
                    <a:pt x="6557" y="11070"/>
                    <a:pt x="6364" y="13568"/>
                  </a:cubicBezTo>
                  <a:cubicBezTo>
                    <a:pt x="6171" y="16065"/>
                    <a:pt x="6171" y="17010"/>
                    <a:pt x="6300" y="17820"/>
                  </a:cubicBezTo>
                  <a:cubicBezTo>
                    <a:pt x="6429" y="18630"/>
                    <a:pt x="6686" y="19305"/>
                    <a:pt x="7136" y="19710"/>
                  </a:cubicBezTo>
                  <a:cubicBezTo>
                    <a:pt x="7586" y="20115"/>
                    <a:pt x="8229" y="20250"/>
                    <a:pt x="9257" y="19575"/>
                  </a:cubicBezTo>
                  <a:cubicBezTo>
                    <a:pt x="10286" y="18900"/>
                    <a:pt x="11700" y="17415"/>
                    <a:pt x="13243" y="14648"/>
                  </a:cubicBezTo>
                  <a:cubicBezTo>
                    <a:pt x="14786" y="11880"/>
                    <a:pt x="16457" y="7830"/>
                    <a:pt x="17421" y="5400"/>
                  </a:cubicBezTo>
                  <a:cubicBezTo>
                    <a:pt x="18386" y="2970"/>
                    <a:pt x="18643" y="2160"/>
                    <a:pt x="18771" y="1418"/>
                  </a:cubicBezTo>
                  <a:cubicBezTo>
                    <a:pt x="18900" y="675"/>
                    <a:pt x="18900" y="0"/>
                    <a:pt x="18836" y="0"/>
                  </a:cubicBezTo>
                  <a:cubicBezTo>
                    <a:pt x="18771" y="0"/>
                    <a:pt x="18643" y="675"/>
                    <a:pt x="18514" y="2633"/>
                  </a:cubicBezTo>
                  <a:cubicBezTo>
                    <a:pt x="18386" y="4590"/>
                    <a:pt x="18257" y="7830"/>
                    <a:pt x="18450" y="10260"/>
                  </a:cubicBezTo>
                  <a:cubicBezTo>
                    <a:pt x="18643" y="12690"/>
                    <a:pt x="19157" y="14310"/>
                    <a:pt x="19736" y="15255"/>
                  </a:cubicBezTo>
                  <a:cubicBezTo>
                    <a:pt x="20314" y="16200"/>
                    <a:pt x="20957" y="16470"/>
                    <a:pt x="21600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7275885" y="3884969"/>
              <a:ext cx="102556" cy="10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64" fill="norm" stroke="1" extrusionOk="0">
                  <a:moveTo>
                    <a:pt x="12052" y="0"/>
                  </a:moveTo>
                  <a:cubicBezTo>
                    <a:pt x="9892" y="424"/>
                    <a:pt x="7732" y="847"/>
                    <a:pt x="5572" y="3388"/>
                  </a:cubicBezTo>
                  <a:cubicBezTo>
                    <a:pt x="3412" y="5929"/>
                    <a:pt x="1252" y="10588"/>
                    <a:pt x="388" y="13976"/>
                  </a:cubicBezTo>
                  <a:cubicBezTo>
                    <a:pt x="-476" y="17365"/>
                    <a:pt x="-44" y="19482"/>
                    <a:pt x="3196" y="20541"/>
                  </a:cubicBezTo>
                  <a:cubicBezTo>
                    <a:pt x="6436" y="21600"/>
                    <a:pt x="12484" y="21600"/>
                    <a:pt x="16156" y="20753"/>
                  </a:cubicBezTo>
                  <a:cubicBezTo>
                    <a:pt x="19828" y="19906"/>
                    <a:pt x="21124" y="18212"/>
                    <a:pt x="20908" y="15671"/>
                  </a:cubicBezTo>
                  <a:cubicBezTo>
                    <a:pt x="20692" y="13129"/>
                    <a:pt x="18964" y="9741"/>
                    <a:pt x="16156" y="7624"/>
                  </a:cubicBezTo>
                  <a:cubicBezTo>
                    <a:pt x="13348" y="5506"/>
                    <a:pt x="9460" y="4659"/>
                    <a:pt x="5572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728636" y="3738919"/>
              <a:ext cx="292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856"/>
                    <a:pt x="0" y="14112"/>
                    <a:pt x="783" y="10944"/>
                  </a:cubicBezTo>
                  <a:cubicBezTo>
                    <a:pt x="1565" y="7776"/>
                    <a:pt x="3130" y="5184"/>
                    <a:pt x="4383" y="3744"/>
                  </a:cubicBezTo>
                  <a:cubicBezTo>
                    <a:pt x="5635" y="2304"/>
                    <a:pt x="6574" y="2016"/>
                    <a:pt x="7278" y="2448"/>
                  </a:cubicBezTo>
                  <a:cubicBezTo>
                    <a:pt x="7983" y="2880"/>
                    <a:pt x="8452" y="4032"/>
                    <a:pt x="9626" y="6336"/>
                  </a:cubicBezTo>
                  <a:cubicBezTo>
                    <a:pt x="10800" y="8640"/>
                    <a:pt x="12678" y="12096"/>
                    <a:pt x="14009" y="14112"/>
                  </a:cubicBezTo>
                  <a:cubicBezTo>
                    <a:pt x="15339" y="16128"/>
                    <a:pt x="16122" y="16704"/>
                    <a:pt x="17217" y="16272"/>
                  </a:cubicBezTo>
                  <a:cubicBezTo>
                    <a:pt x="18313" y="15840"/>
                    <a:pt x="19722" y="14400"/>
                    <a:pt x="20504" y="11520"/>
                  </a:cubicBezTo>
                  <a:cubicBezTo>
                    <a:pt x="21287" y="8640"/>
                    <a:pt x="2144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392417" y="3528239"/>
              <a:ext cx="330255" cy="42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1" fill="norm" stroke="1" extrusionOk="0">
                  <a:moveTo>
                    <a:pt x="3082" y="7398"/>
                  </a:moveTo>
                  <a:cubicBezTo>
                    <a:pt x="2532" y="9846"/>
                    <a:pt x="1982" y="12293"/>
                    <a:pt x="1638" y="14474"/>
                  </a:cubicBezTo>
                  <a:cubicBezTo>
                    <a:pt x="1294" y="16655"/>
                    <a:pt x="1156" y="18571"/>
                    <a:pt x="950" y="19794"/>
                  </a:cubicBezTo>
                  <a:cubicBezTo>
                    <a:pt x="743" y="21018"/>
                    <a:pt x="468" y="21550"/>
                    <a:pt x="262" y="21497"/>
                  </a:cubicBezTo>
                  <a:cubicBezTo>
                    <a:pt x="56" y="21444"/>
                    <a:pt x="-82" y="20805"/>
                    <a:pt x="56" y="18624"/>
                  </a:cubicBezTo>
                  <a:cubicBezTo>
                    <a:pt x="193" y="16443"/>
                    <a:pt x="606" y="12718"/>
                    <a:pt x="1087" y="10165"/>
                  </a:cubicBezTo>
                  <a:cubicBezTo>
                    <a:pt x="1569" y="7611"/>
                    <a:pt x="2119" y="6228"/>
                    <a:pt x="2601" y="5270"/>
                  </a:cubicBezTo>
                  <a:cubicBezTo>
                    <a:pt x="3082" y="4313"/>
                    <a:pt x="3495" y="3781"/>
                    <a:pt x="4045" y="3568"/>
                  </a:cubicBezTo>
                  <a:cubicBezTo>
                    <a:pt x="4596" y="3355"/>
                    <a:pt x="5284" y="3461"/>
                    <a:pt x="6178" y="4366"/>
                  </a:cubicBezTo>
                  <a:cubicBezTo>
                    <a:pt x="7072" y="5270"/>
                    <a:pt x="8173" y="6973"/>
                    <a:pt x="9273" y="9367"/>
                  </a:cubicBezTo>
                  <a:cubicBezTo>
                    <a:pt x="10374" y="11761"/>
                    <a:pt x="11475" y="14847"/>
                    <a:pt x="12163" y="16655"/>
                  </a:cubicBezTo>
                  <a:cubicBezTo>
                    <a:pt x="12850" y="18464"/>
                    <a:pt x="13126" y="18996"/>
                    <a:pt x="13470" y="19050"/>
                  </a:cubicBezTo>
                  <a:cubicBezTo>
                    <a:pt x="13814" y="19103"/>
                    <a:pt x="14226" y="18677"/>
                    <a:pt x="15189" y="16762"/>
                  </a:cubicBezTo>
                  <a:cubicBezTo>
                    <a:pt x="16152" y="14847"/>
                    <a:pt x="17666" y="11442"/>
                    <a:pt x="18766" y="8622"/>
                  </a:cubicBezTo>
                  <a:cubicBezTo>
                    <a:pt x="19867" y="5802"/>
                    <a:pt x="20555" y="3568"/>
                    <a:pt x="20968" y="2131"/>
                  </a:cubicBezTo>
                  <a:cubicBezTo>
                    <a:pt x="21380" y="695"/>
                    <a:pt x="21518" y="56"/>
                    <a:pt x="21449" y="3"/>
                  </a:cubicBezTo>
                  <a:cubicBezTo>
                    <a:pt x="21380" y="-50"/>
                    <a:pt x="21105" y="482"/>
                    <a:pt x="21036" y="1759"/>
                  </a:cubicBezTo>
                  <a:cubicBezTo>
                    <a:pt x="20968" y="3036"/>
                    <a:pt x="21105" y="5057"/>
                    <a:pt x="21243" y="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732371" y="3761987"/>
              <a:ext cx="79999" cy="13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957" fill="norm" stroke="1" extrusionOk="0">
                  <a:moveTo>
                    <a:pt x="14840" y="7974"/>
                  </a:moveTo>
                  <a:cubicBezTo>
                    <a:pt x="14840" y="6386"/>
                    <a:pt x="14840" y="4797"/>
                    <a:pt x="14009" y="3368"/>
                  </a:cubicBezTo>
                  <a:cubicBezTo>
                    <a:pt x="13178" y="1939"/>
                    <a:pt x="11517" y="668"/>
                    <a:pt x="9301" y="191"/>
                  </a:cubicBezTo>
                  <a:cubicBezTo>
                    <a:pt x="7086" y="-285"/>
                    <a:pt x="4317" y="33"/>
                    <a:pt x="2378" y="2256"/>
                  </a:cubicBezTo>
                  <a:cubicBezTo>
                    <a:pt x="440" y="4480"/>
                    <a:pt x="-668" y="8609"/>
                    <a:pt x="440" y="12103"/>
                  </a:cubicBezTo>
                  <a:cubicBezTo>
                    <a:pt x="1547" y="15597"/>
                    <a:pt x="4870" y="18456"/>
                    <a:pt x="7917" y="19886"/>
                  </a:cubicBezTo>
                  <a:cubicBezTo>
                    <a:pt x="10963" y="21315"/>
                    <a:pt x="13732" y="21315"/>
                    <a:pt x="16224" y="19886"/>
                  </a:cubicBezTo>
                  <a:cubicBezTo>
                    <a:pt x="18717" y="18456"/>
                    <a:pt x="20932" y="15597"/>
                    <a:pt x="20932" y="12421"/>
                  </a:cubicBezTo>
                  <a:cubicBezTo>
                    <a:pt x="20932" y="9244"/>
                    <a:pt x="18717" y="5750"/>
                    <a:pt x="16501" y="2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846236" y="3719869"/>
              <a:ext cx="165101" cy="19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4930"/>
                  </a:moveTo>
                  <a:cubicBezTo>
                    <a:pt x="1662" y="4226"/>
                    <a:pt x="3323" y="3522"/>
                    <a:pt x="4708" y="3522"/>
                  </a:cubicBezTo>
                  <a:cubicBezTo>
                    <a:pt x="6092" y="3522"/>
                    <a:pt x="7200" y="4226"/>
                    <a:pt x="8723" y="6809"/>
                  </a:cubicBezTo>
                  <a:cubicBezTo>
                    <a:pt x="10246" y="9391"/>
                    <a:pt x="12185" y="13852"/>
                    <a:pt x="12877" y="16670"/>
                  </a:cubicBezTo>
                  <a:cubicBezTo>
                    <a:pt x="13569" y="19487"/>
                    <a:pt x="13015" y="20661"/>
                    <a:pt x="12046" y="21130"/>
                  </a:cubicBezTo>
                  <a:cubicBezTo>
                    <a:pt x="11077" y="21600"/>
                    <a:pt x="9692" y="21365"/>
                    <a:pt x="8585" y="20074"/>
                  </a:cubicBezTo>
                  <a:cubicBezTo>
                    <a:pt x="7477" y="18783"/>
                    <a:pt x="6646" y="16435"/>
                    <a:pt x="7477" y="13500"/>
                  </a:cubicBezTo>
                  <a:cubicBezTo>
                    <a:pt x="8308" y="10565"/>
                    <a:pt x="10800" y="7043"/>
                    <a:pt x="13431" y="4696"/>
                  </a:cubicBezTo>
                  <a:cubicBezTo>
                    <a:pt x="16062" y="2348"/>
                    <a:pt x="18831" y="11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201049" y="3522867"/>
              <a:ext cx="174355" cy="37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64" fill="norm" stroke="1" extrusionOk="0">
                  <a:moveTo>
                    <a:pt x="20678" y="2169"/>
                  </a:moveTo>
                  <a:cubicBezTo>
                    <a:pt x="20932" y="1449"/>
                    <a:pt x="21186" y="729"/>
                    <a:pt x="20424" y="309"/>
                  </a:cubicBezTo>
                  <a:cubicBezTo>
                    <a:pt x="19661" y="-111"/>
                    <a:pt x="17882" y="-231"/>
                    <a:pt x="15214" y="789"/>
                  </a:cubicBezTo>
                  <a:cubicBezTo>
                    <a:pt x="12546" y="1809"/>
                    <a:pt x="8988" y="3969"/>
                    <a:pt x="6193" y="6609"/>
                  </a:cubicBezTo>
                  <a:cubicBezTo>
                    <a:pt x="3398" y="9249"/>
                    <a:pt x="1365" y="12369"/>
                    <a:pt x="475" y="14589"/>
                  </a:cubicBezTo>
                  <a:cubicBezTo>
                    <a:pt x="-414" y="16809"/>
                    <a:pt x="-160" y="18129"/>
                    <a:pt x="2127" y="19209"/>
                  </a:cubicBezTo>
                  <a:cubicBezTo>
                    <a:pt x="4414" y="20289"/>
                    <a:pt x="8734" y="21129"/>
                    <a:pt x="11784" y="21249"/>
                  </a:cubicBezTo>
                  <a:cubicBezTo>
                    <a:pt x="14833" y="21369"/>
                    <a:pt x="16612" y="20769"/>
                    <a:pt x="18391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9449942" y="3660517"/>
              <a:ext cx="117258" cy="190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133" fill="norm" stroke="1" extrusionOk="0">
                  <a:moveTo>
                    <a:pt x="15834" y="3766"/>
                  </a:moveTo>
                  <a:cubicBezTo>
                    <a:pt x="13939" y="3062"/>
                    <a:pt x="12044" y="2358"/>
                    <a:pt x="10339" y="2475"/>
                  </a:cubicBezTo>
                  <a:cubicBezTo>
                    <a:pt x="8634" y="2592"/>
                    <a:pt x="7118" y="3532"/>
                    <a:pt x="5223" y="6232"/>
                  </a:cubicBezTo>
                  <a:cubicBezTo>
                    <a:pt x="3328" y="8932"/>
                    <a:pt x="1055" y="13392"/>
                    <a:pt x="297" y="16210"/>
                  </a:cubicBezTo>
                  <a:cubicBezTo>
                    <a:pt x="-461" y="19027"/>
                    <a:pt x="297" y="20201"/>
                    <a:pt x="1813" y="20788"/>
                  </a:cubicBezTo>
                  <a:cubicBezTo>
                    <a:pt x="3328" y="21375"/>
                    <a:pt x="5602" y="21375"/>
                    <a:pt x="8823" y="19497"/>
                  </a:cubicBezTo>
                  <a:cubicBezTo>
                    <a:pt x="12044" y="17618"/>
                    <a:pt x="16213" y="13862"/>
                    <a:pt x="18486" y="10927"/>
                  </a:cubicBezTo>
                  <a:cubicBezTo>
                    <a:pt x="20760" y="7992"/>
                    <a:pt x="21139" y="5879"/>
                    <a:pt x="20950" y="4236"/>
                  </a:cubicBezTo>
                  <a:cubicBezTo>
                    <a:pt x="20760" y="2592"/>
                    <a:pt x="20002" y="1418"/>
                    <a:pt x="18676" y="714"/>
                  </a:cubicBezTo>
                  <a:cubicBezTo>
                    <a:pt x="17350" y="10"/>
                    <a:pt x="15455" y="-225"/>
                    <a:pt x="14128" y="245"/>
                  </a:cubicBezTo>
                  <a:cubicBezTo>
                    <a:pt x="12802" y="714"/>
                    <a:pt x="12044" y="1888"/>
                    <a:pt x="12423" y="3884"/>
                  </a:cubicBezTo>
                  <a:cubicBezTo>
                    <a:pt x="12802" y="5879"/>
                    <a:pt x="14318" y="8697"/>
                    <a:pt x="15834" y="1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9589186" y="3878619"/>
              <a:ext cx="4955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8144" y="0"/>
                  </a:moveTo>
                  <a:cubicBezTo>
                    <a:pt x="19872" y="3840"/>
                    <a:pt x="21600" y="7680"/>
                    <a:pt x="18576" y="11280"/>
                  </a:cubicBezTo>
                  <a:cubicBezTo>
                    <a:pt x="15552" y="14880"/>
                    <a:pt x="7776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982095" y="3662719"/>
              <a:ext cx="261142" cy="17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81" fill="norm" stroke="1" extrusionOk="0">
                  <a:moveTo>
                    <a:pt x="6804" y="4000"/>
                  </a:moveTo>
                  <a:cubicBezTo>
                    <a:pt x="7322" y="5067"/>
                    <a:pt x="7841" y="6133"/>
                    <a:pt x="7754" y="8667"/>
                  </a:cubicBezTo>
                  <a:cubicBezTo>
                    <a:pt x="7668" y="11200"/>
                    <a:pt x="6977" y="15200"/>
                    <a:pt x="6372" y="17733"/>
                  </a:cubicBezTo>
                  <a:cubicBezTo>
                    <a:pt x="5767" y="20267"/>
                    <a:pt x="5249" y="21333"/>
                    <a:pt x="4212" y="21467"/>
                  </a:cubicBezTo>
                  <a:cubicBezTo>
                    <a:pt x="3175" y="21600"/>
                    <a:pt x="1620" y="20800"/>
                    <a:pt x="756" y="18800"/>
                  </a:cubicBezTo>
                  <a:cubicBezTo>
                    <a:pt x="-108" y="16800"/>
                    <a:pt x="-281" y="13600"/>
                    <a:pt x="497" y="11200"/>
                  </a:cubicBezTo>
                  <a:cubicBezTo>
                    <a:pt x="1274" y="8800"/>
                    <a:pt x="3002" y="7200"/>
                    <a:pt x="6631" y="5467"/>
                  </a:cubicBezTo>
                  <a:cubicBezTo>
                    <a:pt x="10260" y="3733"/>
                    <a:pt x="15789" y="1867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297960" y="3509106"/>
              <a:ext cx="154827" cy="13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17" fill="norm" stroke="1" extrusionOk="0">
                  <a:moveTo>
                    <a:pt x="1210" y="2184"/>
                  </a:moveTo>
                  <a:cubicBezTo>
                    <a:pt x="2378" y="1187"/>
                    <a:pt x="3546" y="190"/>
                    <a:pt x="4859" y="24"/>
                  </a:cubicBezTo>
                  <a:cubicBezTo>
                    <a:pt x="6173" y="-142"/>
                    <a:pt x="7632" y="523"/>
                    <a:pt x="8654" y="2683"/>
                  </a:cubicBezTo>
                  <a:cubicBezTo>
                    <a:pt x="9675" y="4843"/>
                    <a:pt x="10259" y="8498"/>
                    <a:pt x="9383" y="11655"/>
                  </a:cubicBezTo>
                  <a:cubicBezTo>
                    <a:pt x="8508" y="14812"/>
                    <a:pt x="6173" y="17470"/>
                    <a:pt x="4129" y="19132"/>
                  </a:cubicBezTo>
                  <a:cubicBezTo>
                    <a:pt x="2086" y="20793"/>
                    <a:pt x="335" y="21458"/>
                    <a:pt x="43" y="21292"/>
                  </a:cubicBezTo>
                  <a:cubicBezTo>
                    <a:pt x="-249" y="21126"/>
                    <a:pt x="919" y="20129"/>
                    <a:pt x="4713" y="18966"/>
                  </a:cubicBezTo>
                  <a:cubicBezTo>
                    <a:pt x="8508" y="17803"/>
                    <a:pt x="14929" y="16473"/>
                    <a:pt x="21351" y="15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321553" y="3573819"/>
              <a:ext cx="169334" cy="39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7280" y="4343"/>
                    <a:pt x="12960" y="8686"/>
                    <a:pt x="9720" y="11886"/>
                  </a:cubicBezTo>
                  <a:cubicBezTo>
                    <a:pt x="6480" y="15086"/>
                    <a:pt x="4320" y="17143"/>
                    <a:pt x="2700" y="18629"/>
                  </a:cubicBezTo>
                  <a:cubicBezTo>
                    <a:pt x="1080" y="20114"/>
                    <a:pt x="0" y="21029"/>
                    <a:pt x="0" y="21314"/>
                  </a:cubicBezTo>
                  <a:cubicBezTo>
                    <a:pt x="0" y="21600"/>
                    <a:pt x="1080" y="21257"/>
                    <a:pt x="2160" y="20800"/>
                  </a:cubicBezTo>
                  <a:cubicBezTo>
                    <a:pt x="3240" y="20343"/>
                    <a:pt x="4320" y="19771"/>
                    <a:pt x="54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428327" y="3759519"/>
              <a:ext cx="176860" cy="1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889" fill="norm" stroke="1" extrusionOk="0">
                  <a:moveTo>
                    <a:pt x="2200" y="7616"/>
                  </a:moveTo>
                  <a:cubicBezTo>
                    <a:pt x="1943" y="8918"/>
                    <a:pt x="1686" y="10219"/>
                    <a:pt x="1300" y="12691"/>
                  </a:cubicBezTo>
                  <a:cubicBezTo>
                    <a:pt x="915" y="15163"/>
                    <a:pt x="400" y="18807"/>
                    <a:pt x="143" y="19978"/>
                  </a:cubicBezTo>
                  <a:cubicBezTo>
                    <a:pt x="-114" y="21149"/>
                    <a:pt x="-114" y="19848"/>
                    <a:pt x="915" y="16985"/>
                  </a:cubicBezTo>
                  <a:cubicBezTo>
                    <a:pt x="1943" y="14122"/>
                    <a:pt x="4000" y="9698"/>
                    <a:pt x="6186" y="6445"/>
                  </a:cubicBezTo>
                  <a:cubicBezTo>
                    <a:pt x="8372" y="3192"/>
                    <a:pt x="10686" y="1110"/>
                    <a:pt x="12486" y="330"/>
                  </a:cubicBezTo>
                  <a:cubicBezTo>
                    <a:pt x="14286" y="-451"/>
                    <a:pt x="15572" y="69"/>
                    <a:pt x="16857" y="2802"/>
                  </a:cubicBezTo>
                  <a:cubicBezTo>
                    <a:pt x="18143" y="5535"/>
                    <a:pt x="19429" y="10479"/>
                    <a:pt x="20072" y="13732"/>
                  </a:cubicBezTo>
                  <a:cubicBezTo>
                    <a:pt x="20715" y="16985"/>
                    <a:pt x="20715" y="18547"/>
                    <a:pt x="20843" y="19457"/>
                  </a:cubicBezTo>
                  <a:cubicBezTo>
                    <a:pt x="20972" y="20368"/>
                    <a:pt x="21229" y="20629"/>
                    <a:pt x="21486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0624236" y="3523019"/>
              <a:ext cx="13398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13957" y="0"/>
                  </a:moveTo>
                  <a:cubicBezTo>
                    <a:pt x="16615" y="2657"/>
                    <a:pt x="19274" y="5314"/>
                    <a:pt x="20437" y="7757"/>
                  </a:cubicBezTo>
                  <a:cubicBezTo>
                    <a:pt x="21600" y="10200"/>
                    <a:pt x="21268" y="12429"/>
                    <a:pt x="17612" y="14700"/>
                  </a:cubicBezTo>
                  <a:cubicBezTo>
                    <a:pt x="13957" y="16971"/>
                    <a:pt x="6978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-1" y="4310419"/>
              <a:ext cx="1219903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91" y="19762"/>
                  </a:moveTo>
                  <a:cubicBezTo>
                    <a:pt x="50" y="19149"/>
                    <a:pt x="9" y="18536"/>
                    <a:pt x="1" y="18230"/>
                  </a:cubicBezTo>
                  <a:cubicBezTo>
                    <a:pt x="-6" y="17923"/>
                    <a:pt x="20" y="17923"/>
                    <a:pt x="106" y="17923"/>
                  </a:cubicBezTo>
                  <a:cubicBezTo>
                    <a:pt x="193" y="17923"/>
                    <a:pt x="339" y="17923"/>
                    <a:pt x="474" y="17694"/>
                  </a:cubicBezTo>
                  <a:cubicBezTo>
                    <a:pt x="608" y="17464"/>
                    <a:pt x="732" y="17004"/>
                    <a:pt x="876" y="16391"/>
                  </a:cubicBezTo>
                  <a:cubicBezTo>
                    <a:pt x="1021" y="15779"/>
                    <a:pt x="1185" y="15013"/>
                    <a:pt x="1350" y="14400"/>
                  </a:cubicBezTo>
                  <a:cubicBezTo>
                    <a:pt x="1515" y="13787"/>
                    <a:pt x="1680" y="13328"/>
                    <a:pt x="1830" y="12945"/>
                  </a:cubicBezTo>
                  <a:cubicBezTo>
                    <a:pt x="1980" y="12562"/>
                    <a:pt x="2115" y="12255"/>
                    <a:pt x="2257" y="11872"/>
                  </a:cubicBezTo>
                  <a:cubicBezTo>
                    <a:pt x="2399" y="11489"/>
                    <a:pt x="2549" y="11030"/>
                    <a:pt x="2703" y="10647"/>
                  </a:cubicBezTo>
                  <a:cubicBezTo>
                    <a:pt x="2857" y="10264"/>
                    <a:pt x="3014" y="9957"/>
                    <a:pt x="3151" y="9651"/>
                  </a:cubicBezTo>
                  <a:cubicBezTo>
                    <a:pt x="3287" y="9345"/>
                    <a:pt x="3404" y="9038"/>
                    <a:pt x="3520" y="8809"/>
                  </a:cubicBezTo>
                  <a:cubicBezTo>
                    <a:pt x="3636" y="8579"/>
                    <a:pt x="3752" y="8426"/>
                    <a:pt x="3870" y="8196"/>
                  </a:cubicBezTo>
                  <a:cubicBezTo>
                    <a:pt x="3988" y="7966"/>
                    <a:pt x="4108" y="7660"/>
                    <a:pt x="4230" y="7353"/>
                  </a:cubicBezTo>
                  <a:cubicBezTo>
                    <a:pt x="4351" y="7047"/>
                    <a:pt x="4475" y="6740"/>
                    <a:pt x="4606" y="6511"/>
                  </a:cubicBezTo>
                  <a:cubicBezTo>
                    <a:pt x="4737" y="6281"/>
                    <a:pt x="4876" y="6128"/>
                    <a:pt x="5013" y="5898"/>
                  </a:cubicBezTo>
                  <a:cubicBezTo>
                    <a:pt x="5150" y="5668"/>
                    <a:pt x="5284" y="5362"/>
                    <a:pt x="5425" y="5055"/>
                  </a:cubicBezTo>
                  <a:cubicBezTo>
                    <a:pt x="5565" y="4749"/>
                    <a:pt x="5712" y="4443"/>
                    <a:pt x="5861" y="4060"/>
                  </a:cubicBezTo>
                  <a:cubicBezTo>
                    <a:pt x="6011" y="3677"/>
                    <a:pt x="6165" y="3217"/>
                    <a:pt x="6322" y="2834"/>
                  </a:cubicBezTo>
                  <a:cubicBezTo>
                    <a:pt x="6480" y="2451"/>
                    <a:pt x="6641" y="2145"/>
                    <a:pt x="6804" y="1915"/>
                  </a:cubicBezTo>
                  <a:cubicBezTo>
                    <a:pt x="6967" y="1685"/>
                    <a:pt x="7132" y="1532"/>
                    <a:pt x="7257" y="1379"/>
                  </a:cubicBezTo>
                  <a:cubicBezTo>
                    <a:pt x="7383" y="1226"/>
                    <a:pt x="7469" y="1072"/>
                    <a:pt x="7555" y="919"/>
                  </a:cubicBezTo>
                  <a:cubicBezTo>
                    <a:pt x="7641" y="766"/>
                    <a:pt x="7727" y="613"/>
                    <a:pt x="7815" y="536"/>
                  </a:cubicBezTo>
                  <a:cubicBezTo>
                    <a:pt x="7903" y="460"/>
                    <a:pt x="7993" y="460"/>
                    <a:pt x="8078" y="460"/>
                  </a:cubicBezTo>
                  <a:cubicBezTo>
                    <a:pt x="8162" y="460"/>
                    <a:pt x="8241" y="460"/>
                    <a:pt x="8331" y="383"/>
                  </a:cubicBezTo>
                  <a:cubicBezTo>
                    <a:pt x="8420" y="306"/>
                    <a:pt x="8522" y="153"/>
                    <a:pt x="8612" y="77"/>
                  </a:cubicBezTo>
                  <a:cubicBezTo>
                    <a:pt x="8701" y="0"/>
                    <a:pt x="8780" y="0"/>
                    <a:pt x="8864" y="0"/>
                  </a:cubicBezTo>
                  <a:cubicBezTo>
                    <a:pt x="8949" y="0"/>
                    <a:pt x="9039" y="0"/>
                    <a:pt x="9123" y="0"/>
                  </a:cubicBezTo>
                  <a:cubicBezTo>
                    <a:pt x="9207" y="0"/>
                    <a:pt x="9286" y="0"/>
                    <a:pt x="9372" y="0"/>
                  </a:cubicBezTo>
                  <a:cubicBezTo>
                    <a:pt x="9458" y="0"/>
                    <a:pt x="9552" y="0"/>
                    <a:pt x="9642" y="0"/>
                  </a:cubicBezTo>
                  <a:cubicBezTo>
                    <a:pt x="9732" y="0"/>
                    <a:pt x="9818" y="0"/>
                    <a:pt x="9908" y="0"/>
                  </a:cubicBezTo>
                  <a:cubicBezTo>
                    <a:pt x="9998" y="0"/>
                    <a:pt x="10091" y="0"/>
                    <a:pt x="10230" y="153"/>
                  </a:cubicBezTo>
                  <a:cubicBezTo>
                    <a:pt x="10369" y="306"/>
                    <a:pt x="10552" y="613"/>
                    <a:pt x="10683" y="766"/>
                  </a:cubicBezTo>
                  <a:cubicBezTo>
                    <a:pt x="10815" y="919"/>
                    <a:pt x="10893" y="919"/>
                    <a:pt x="10981" y="996"/>
                  </a:cubicBezTo>
                  <a:cubicBezTo>
                    <a:pt x="11069" y="1072"/>
                    <a:pt x="11167" y="1226"/>
                    <a:pt x="11257" y="1379"/>
                  </a:cubicBezTo>
                  <a:cubicBezTo>
                    <a:pt x="11347" y="1532"/>
                    <a:pt x="11429" y="1685"/>
                    <a:pt x="11525" y="1838"/>
                  </a:cubicBezTo>
                  <a:cubicBezTo>
                    <a:pt x="11620" y="1991"/>
                    <a:pt x="11729" y="2145"/>
                    <a:pt x="11875" y="2374"/>
                  </a:cubicBezTo>
                  <a:cubicBezTo>
                    <a:pt x="12021" y="2604"/>
                    <a:pt x="12205" y="2911"/>
                    <a:pt x="12336" y="3140"/>
                  </a:cubicBezTo>
                  <a:cubicBezTo>
                    <a:pt x="12467" y="3370"/>
                    <a:pt x="12546" y="3523"/>
                    <a:pt x="12682" y="3753"/>
                  </a:cubicBezTo>
                  <a:cubicBezTo>
                    <a:pt x="12819" y="3983"/>
                    <a:pt x="13014" y="4289"/>
                    <a:pt x="13207" y="4519"/>
                  </a:cubicBezTo>
                  <a:cubicBezTo>
                    <a:pt x="13400" y="4749"/>
                    <a:pt x="13591" y="4902"/>
                    <a:pt x="13745" y="5055"/>
                  </a:cubicBezTo>
                  <a:cubicBezTo>
                    <a:pt x="13898" y="5209"/>
                    <a:pt x="14014" y="5362"/>
                    <a:pt x="14123" y="5515"/>
                  </a:cubicBezTo>
                  <a:cubicBezTo>
                    <a:pt x="14232" y="5668"/>
                    <a:pt x="14333" y="5821"/>
                    <a:pt x="14430" y="5974"/>
                  </a:cubicBezTo>
                  <a:cubicBezTo>
                    <a:pt x="14528" y="6128"/>
                    <a:pt x="14621" y="6281"/>
                    <a:pt x="14715" y="6357"/>
                  </a:cubicBezTo>
                  <a:cubicBezTo>
                    <a:pt x="14809" y="6434"/>
                    <a:pt x="14902" y="6434"/>
                    <a:pt x="15058" y="6664"/>
                  </a:cubicBezTo>
                  <a:cubicBezTo>
                    <a:pt x="15213" y="6894"/>
                    <a:pt x="15431" y="7353"/>
                    <a:pt x="15592" y="7660"/>
                  </a:cubicBezTo>
                  <a:cubicBezTo>
                    <a:pt x="15753" y="7966"/>
                    <a:pt x="15858" y="8119"/>
                    <a:pt x="15951" y="8272"/>
                  </a:cubicBezTo>
                  <a:cubicBezTo>
                    <a:pt x="16045" y="8426"/>
                    <a:pt x="16127" y="8579"/>
                    <a:pt x="16223" y="8809"/>
                  </a:cubicBezTo>
                  <a:cubicBezTo>
                    <a:pt x="16319" y="9038"/>
                    <a:pt x="16427" y="9345"/>
                    <a:pt x="16538" y="9574"/>
                  </a:cubicBezTo>
                  <a:cubicBezTo>
                    <a:pt x="16648" y="9804"/>
                    <a:pt x="16761" y="9957"/>
                    <a:pt x="16869" y="10187"/>
                  </a:cubicBezTo>
                  <a:cubicBezTo>
                    <a:pt x="16978" y="10417"/>
                    <a:pt x="17083" y="10723"/>
                    <a:pt x="17177" y="10953"/>
                  </a:cubicBezTo>
                  <a:cubicBezTo>
                    <a:pt x="17270" y="11183"/>
                    <a:pt x="17353" y="11336"/>
                    <a:pt x="17452" y="11489"/>
                  </a:cubicBezTo>
                  <a:cubicBezTo>
                    <a:pt x="17551" y="11643"/>
                    <a:pt x="17667" y="11796"/>
                    <a:pt x="17776" y="12026"/>
                  </a:cubicBezTo>
                  <a:cubicBezTo>
                    <a:pt x="17885" y="12255"/>
                    <a:pt x="17986" y="12562"/>
                    <a:pt x="18081" y="12868"/>
                  </a:cubicBezTo>
                  <a:cubicBezTo>
                    <a:pt x="18177" y="13174"/>
                    <a:pt x="18267" y="13481"/>
                    <a:pt x="18355" y="13711"/>
                  </a:cubicBezTo>
                  <a:cubicBezTo>
                    <a:pt x="18443" y="13940"/>
                    <a:pt x="18529" y="14094"/>
                    <a:pt x="18627" y="14247"/>
                  </a:cubicBezTo>
                  <a:cubicBezTo>
                    <a:pt x="18724" y="14400"/>
                    <a:pt x="18833" y="14553"/>
                    <a:pt x="18926" y="14783"/>
                  </a:cubicBezTo>
                  <a:cubicBezTo>
                    <a:pt x="19020" y="15013"/>
                    <a:pt x="19099" y="15319"/>
                    <a:pt x="19267" y="15702"/>
                  </a:cubicBezTo>
                  <a:cubicBezTo>
                    <a:pt x="19436" y="16085"/>
                    <a:pt x="19694" y="16545"/>
                    <a:pt x="19899" y="16928"/>
                  </a:cubicBezTo>
                  <a:cubicBezTo>
                    <a:pt x="20103" y="17311"/>
                    <a:pt x="20253" y="17617"/>
                    <a:pt x="20421" y="17923"/>
                  </a:cubicBezTo>
                  <a:cubicBezTo>
                    <a:pt x="20590" y="18230"/>
                    <a:pt x="20777" y="18536"/>
                    <a:pt x="20950" y="18996"/>
                  </a:cubicBezTo>
                  <a:cubicBezTo>
                    <a:pt x="21122" y="19455"/>
                    <a:pt x="21279" y="20068"/>
                    <a:pt x="21384" y="20528"/>
                  </a:cubicBezTo>
                  <a:cubicBezTo>
                    <a:pt x="21489" y="20987"/>
                    <a:pt x="21542" y="21294"/>
                    <a:pt x="215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33434" y="4778675"/>
              <a:ext cx="414953" cy="548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75" fill="norm" stroke="1" extrusionOk="0">
                  <a:moveTo>
                    <a:pt x="3404" y="4268"/>
                  </a:moveTo>
                  <a:cubicBezTo>
                    <a:pt x="2855" y="4268"/>
                    <a:pt x="2307" y="4268"/>
                    <a:pt x="1759" y="4310"/>
                  </a:cubicBezTo>
                  <a:cubicBezTo>
                    <a:pt x="1211" y="4351"/>
                    <a:pt x="663" y="4433"/>
                    <a:pt x="334" y="4268"/>
                  </a:cubicBezTo>
                  <a:cubicBezTo>
                    <a:pt x="5" y="4104"/>
                    <a:pt x="-105" y="3691"/>
                    <a:pt x="114" y="3114"/>
                  </a:cubicBezTo>
                  <a:cubicBezTo>
                    <a:pt x="334" y="2537"/>
                    <a:pt x="882" y="1795"/>
                    <a:pt x="1430" y="1218"/>
                  </a:cubicBezTo>
                  <a:cubicBezTo>
                    <a:pt x="1978" y="641"/>
                    <a:pt x="2526" y="229"/>
                    <a:pt x="3130" y="64"/>
                  </a:cubicBezTo>
                  <a:cubicBezTo>
                    <a:pt x="3733" y="-101"/>
                    <a:pt x="4390" y="-19"/>
                    <a:pt x="4829" y="1177"/>
                  </a:cubicBezTo>
                  <a:cubicBezTo>
                    <a:pt x="5268" y="2372"/>
                    <a:pt x="5487" y="4681"/>
                    <a:pt x="5213" y="6659"/>
                  </a:cubicBezTo>
                  <a:cubicBezTo>
                    <a:pt x="4939" y="8638"/>
                    <a:pt x="4171" y="10287"/>
                    <a:pt x="3568" y="11235"/>
                  </a:cubicBezTo>
                  <a:cubicBezTo>
                    <a:pt x="2965" y="12183"/>
                    <a:pt x="2526" y="12430"/>
                    <a:pt x="2033" y="12595"/>
                  </a:cubicBezTo>
                  <a:cubicBezTo>
                    <a:pt x="1540" y="12760"/>
                    <a:pt x="991" y="12843"/>
                    <a:pt x="663" y="12636"/>
                  </a:cubicBezTo>
                  <a:cubicBezTo>
                    <a:pt x="334" y="12430"/>
                    <a:pt x="224" y="11936"/>
                    <a:pt x="1046" y="11070"/>
                  </a:cubicBezTo>
                  <a:cubicBezTo>
                    <a:pt x="1869" y="10204"/>
                    <a:pt x="3623" y="8968"/>
                    <a:pt x="5706" y="7236"/>
                  </a:cubicBezTo>
                  <a:cubicBezTo>
                    <a:pt x="7789" y="5505"/>
                    <a:pt x="10202" y="3279"/>
                    <a:pt x="11463" y="1960"/>
                  </a:cubicBezTo>
                  <a:cubicBezTo>
                    <a:pt x="12723" y="641"/>
                    <a:pt x="12833" y="229"/>
                    <a:pt x="12669" y="229"/>
                  </a:cubicBezTo>
                  <a:cubicBezTo>
                    <a:pt x="12504" y="229"/>
                    <a:pt x="12066" y="641"/>
                    <a:pt x="11463" y="1960"/>
                  </a:cubicBezTo>
                  <a:cubicBezTo>
                    <a:pt x="10859" y="3279"/>
                    <a:pt x="10092" y="5505"/>
                    <a:pt x="9599" y="8184"/>
                  </a:cubicBezTo>
                  <a:cubicBezTo>
                    <a:pt x="9105" y="10864"/>
                    <a:pt x="8886" y="13997"/>
                    <a:pt x="8721" y="16058"/>
                  </a:cubicBezTo>
                  <a:cubicBezTo>
                    <a:pt x="8557" y="18119"/>
                    <a:pt x="8447" y="19108"/>
                    <a:pt x="8392" y="19809"/>
                  </a:cubicBezTo>
                  <a:cubicBezTo>
                    <a:pt x="8338" y="20510"/>
                    <a:pt x="8338" y="20922"/>
                    <a:pt x="8612" y="21169"/>
                  </a:cubicBezTo>
                  <a:cubicBezTo>
                    <a:pt x="8886" y="21417"/>
                    <a:pt x="9434" y="21499"/>
                    <a:pt x="10092" y="21087"/>
                  </a:cubicBezTo>
                  <a:cubicBezTo>
                    <a:pt x="10750" y="20675"/>
                    <a:pt x="11517" y="19768"/>
                    <a:pt x="12011" y="18655"/>
                  </a:cubicBezTo>
                  <a:cubicBezTo>
                    <a:pt x="12504" y="17542"/>
                    <a:pt x="12723" y="16223"/>
                    <a:pt x="12778" y="15316"/>
                  </a:cubicBezTo>
                  <a:cubicBezTo>
                    <a:pt x="12833" y="14409"/>
                    <a:pt x="12723" y="13914"/>
                    <a:pt x="12394" y="13667"/>
                  </a:cubicBezTo>
                  <a:cubicBezTo>
                    <a:pt x="12066" y="13420"/>
                    <a:pt x="11517" y="13420"/>
                    <a:pt x="11682" y="13502"/>
                  </a:cubicBezTo>
                  <a:cubicBezTo>
                    <a:pt x="11846" y="13584"/>
                    <a:pt x="12723" y="13749"/>
                    <a:pt x="14478" y="13461"/>
                  </a:cubicBezTo>
                  <a:cubicBezTo>
                    <a:pt x="16232" y="13172"/>
                    <a:pt x="18864" y="12430"/>
                    <a:pt x="21495" y="11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148083" y="4693819"/>
              <a:ext cx="204428" cy="35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57" fill="norm" stroke="1" extrusionOk="0">
                  <a:moveTo>
                    <a:pt x="2849" y="21457"/>
                  </a:moveTo>
                  <a:cubicBezTo>
                    <a:pt x="1747" y="21204"/>
                    <a:pt x="645" y="20952"/>
                    <a:pt x="204" y="20446"/>
                  </a:cubicBezTo>
                  <a:cubicBezTo>
                    <a:pt x="-237" y="19941"/>
                    <a:pt x="-17" y="19183"/>
                    <a:pt x="1416" y="16846"/>
                  </a:cubicBezTo>
                  <a:cubicBezTo>
                    <a:pt x="2849" y="14510"/>
                    <a:pt x="5494" y="10594"/>
                    <a:pt x="7698" y="7625"/>
                  </a:cubicBezTo>
                  <a:cubicBezTo>
                    <a:pt x="9902" y="4657"/>
                    <a:pt x="11665" y="2636"/>
                    <a:pt x="12987" y="1436"/>
                  </a:cubicBezTo>
                  <a:cubicBezTo>
                    <a:pt x="14310" y="236"/>
                    <a:pt x="15192" y="-143"/>
                    <a:pt x="15853" y="46"/>
                  </a:cubicBezTo>
                  <a:cubicBezTo>
                    <a:pt x="16514" y="236"/>
                    <a:pt x="16955" y="994"/>
                    <a:pt x="17396" y="3394"/>
                  </a:cubicBezTo>
                  <a:cubicBezTo>
                    <a:pt x="17836" y="5794"/>
                    <a:pt x="18277" y="9836"/>
                    <a:pt x="18718" y="12678"/>
                  </a:cubicBezTo>
                  <a:cubicBezTo>
                    <a:pt x="19159" y="15520"/>
                    <a:pt x="19600" y="17162"/>
                    <a:pt x="20041" y="18362"/>
                  </a:cubicBezTo>
                  <a:cubicBezTo>
                    <a:pt x="20481" y="19562"/>
                    <a:pt x="20922" y="20320"/>
                    <a:pt x="21143" y="20320"/>
                  </a:cubicBezTo>
                  <a:cubicBezTo>
                    <a:pt x="21363" y="20320"/>
                    <a:pt x="21363" y="19562"/>
                    <a:pt x="20922" y="18741"/>
                  </a:cubicBezTo>
                  <a:cubicBezTo>
                    <a:pt x="20481" y="17920"/>
                    <a:pt x="19600" y="17036"/>
                    <a:pt x="18718" y="16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211419" y="4869219"/>
              <a:ext cx="218018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19722"/>
                  </a:moveTo>
                  <a:cubicBezTo>
                    <a:pt x="1049" y="20661"/>
                    <a:pt x="0" y="21600"/>
                    <a:pt x="0" y="21600"/>
                  </a:cubicBezTo>
                  <a:cubicBezTo>
                    <a:pt x="0" y="21600"/>
                    <a:pt x="1049" y="20661"/>
                    <a:pt x="4823" y="16904"/>
                  </a:cubicBezTo>
                  <a:cubicBezTo>
                    <a:pt x="8598" y="13148"/>
                    <a:pt x="15099" y="6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532319" y="4824769"/>
              <a:ext cx="272288" cy="13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19" fill="norm" stroke="1" extrusionOk="0">
                  <a:moveTo>
                    <a:pt x="2890" y="20935"/>
                  </a:moveTo>
                  <a:cubicBezTo>
                    <a:pt x="1893" y="21268"/>
                    <a:pt x="896" y="21600"/>
                    <a:pt x="397" y="20935"/>
                  </a:cubicBezTo>
                  <a:cubicBezTo>
                    <a:pt x="-101" y="20271"/>
                    <a:pt x="-101" y="18609"/>
                    <a:pt x="231" y="16117"/>
                  </a:cubicBezTo>
                  <a:cubicBezTo>
                    <a:pt x="564" y="13625"/>
                    <a:pt x="1228" y="10302"/>
                    <a:pt x="1893" y="7975"/>
                  </a:cubicBezTo>
                  <a:cubicBezTo>
                    <a:pt x="2557" y="5649"/>
                    <a:pt x="3222" y="4320"/>
                    <a:pt x="3970" y="3489"/>
                  </a:cubicBezTo>
                  <a:cubicBezTo>
                    <a:pt x="4717" y="2658"/>
                    <a:pt x="5548" y="2326"/>
                    <a:pt x="6213" y="2991"/>
                  </a:cubicBezTo>
                  <a:cubicBezTo>
                    <a:pt x="6877" y="3655"/>
                    <a:pt x="7376" y="5317"/>
                    <a:pt x="8290" y="7975"/>
                  </a:cubicBezTo>
                  <a:cubicBezTo>
                    <a:pt x="9204" y="10634"/>
                    <a:pt x="10533" y="14289"/>
                    <a:pt x="11862" y="16117"/>
                  </a:cubicBezTo>
                  <a:cubicBezTo>
                    <a:pt x="13191" y="17945"/>
                    <a:pt x="14521" y="17945"/>
                    <a:pt x="16016" y="15785"/>
                  </a:cubicBezTo>
                  <a:cubicBezTo>
                    <a:pt x="17511" y="13625"/>
                    <a:pt x="19173" y="9305"/>
                    <a:pt x="20170" y="6314"/>
                  </a:cubicBezTo>
                  <a:cubicBezTo>
                    <a:pt x="21167" y="3323"/>
                    <a:pt x="21499" y="1662"/>
                    <a:pt x="21333" y="831"/>
                  </a:cubicBezTo>
                  <a:cubicBezTo>
                    <a:pt x="21167" y="0"/>
                    <a:pt x="20502" y="0"/>
                    <a:pt x="1983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011519" y="4664888"/>
              <a:ext cx="218018" cy="3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839" y="8471"/>
                  </a:moveTo>
                  <a:cubicBezTo>
                    <a:pt x="1049" y="7671"/>
                    <a:pt x="1258" y="6871"/>
                    <a:pt x="1468" y="6871"/>
                  </a:cubicBezTo>
                  <a:cubicBezTo>
                    <a:pt x="1678" y="6871"/>
                    <a:pt x="1887" y="7671"/>
                    <a:pt x="2097" y="9538"/>
                  </a:cubicBezTo>
                  <a:cubicBezTo>
                    <a:pt x="2307" y="11405"/>
                    <a:pt x="2517" y="14338"/>
                    <a:pt x="2621" y="16338"/>
                  </a:cubicBezTo>
                  <a:cubicBezTo>
                    <a:pt x="2726" y="18338"/>
                    <a:pt x="2726" y="19405"/>
                    <a:pt x="2412" y="20205"/>
                  </a:cubicBezTo>
                  <a:cubicBezTo>
                    <a:pt x="2097" y="21005"/>
                    <a:pt x="1468" y="21538"/>
                    <a:pt x="944" y="21138"/>
                  </a:cubicBezTo>
                  <a:cubicBezTo>
                    <a:pt x="419" y="20738"/>
                    <a:pt x="0" y="19405"/>
                    <a:pt x="0" y="16271"/>
                  </a:cubicBezTo>
                  <a:cubicBezTo>
                    <a:pt x="0" y="13138"/>
                    <a:pt x="419" y="8205"/>
                    <a:pt x="944" y="5271"/>
                  </a:cubicBezTo>
                  <a:cubicBezTo>
                    <a:pt x="1468" y="2338"/>
                    <a:pt x="2097" y="1405"/>
                    <a:pt x="2831" y="1538"/>
                  </a:cubicBezTo>
                  <a:cubicBezTo>
                    <a:pt x="3565" y="1671"/>
                    <a:pt x="4404" y="2871"/>
                    <a:pt x="6186" y="5071"/>
                  </a:cubicBezTo>
                  <a:cubicBezTo>
                    <a:pt x="7969" y="7271"/>
                    <a:pt x="10695" y="10471"/>
                    <a:pt x="12268" y="12538"/>
                  </a:cubicBezTo>
                  <a:cubicBezTo>
                    <a:pt x="13841" y="14605"/>
                    <a:pt x="14260" y="15538"/>
                    <a:pt x="14784" y="16405"/>
                  </a:cubicBezTo>
                  <a:cubicBezTo>
                    <a:pt x="15309" y="17271"/>
                    <a:pt x="15938" y="18071"/>
                    <a:pt x="16567" y="18205"/>
                  </a:cubicBezTo>
                  <a:cubicBezTo>
                    <a:pt x="17196" y="18338"/>
                    <a:pt x="17825" y="17805"/>
                    <a:pt x="18245" y="15805"/>
                  </a:cubicBezTo>
                  <a:cubicBezTo>
                    <a:pt x="18664" y="13805"/>
                    <a:pt x="18874" y="10338"/>
                    <a:pt x="19083" y="7738"/>
                  </a:cubicBezTo>
                  <a:cubicBezTo>
                    <a:pt x="19293" y="5138"/>
                    <a:pt x="19503" y="3405"/>
                    <a:pt x="19608" y="2138"/>
                  </a:cubicBezTo>
                  <a:cubicBezTo>
                    <a:pt x="19713" y="871"/>
                    <a:pt x="19713" y="71"/>
                    <a:pt x="20027" y="5"/>
                  </a:cubicBezTo>
                  <a:cubicBezTo>
                    <a:pt x="20342" y="-62"/>
                    <a:pt x="20971" y="605"/>
                    <a:pt x="21600" y="1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2255835" y="4716819"/>
              <a:ext cx="253102" cy="21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82" fill="norm" stroke="1" extrusionOk="0">
                  <a:moveTo>
                    <a:pt x="5864" y="13212"/>
                  </a:moveTo>
                  <a:cubicBezTo>
                    <a:pt x="5144" y="12583"/>
                    <a:pt x="4424" y="11953"/>
                    <a:pt x="3434" y="12058"/>
                  </a:cubicBezTo>
                  <a:cubicBezTo>
                    <a:pt x="2444" y="12163"/>
                    <a:pt x="1184" y="13002"/>
                    <a:pt x="554" y="13946"/>
                  </a:cubicBezTo>
                  <a:cubicBezTo>
                    <a:pt x="-76" y="14889"/>
                    <a:pt x="-76" y="15938"/>
                    <a:pt x="104" y="16986"/>
                  </a:cubicBezTo>
                  <a:cubicBezTo>
                    <a:pt x="284" y="18035"/>
                    <a:pt x="644" y="19083"/>
                    <a:pt x="1454" y="19713"/>
                  </a:cubicBezTo>
                  <a:cubicBezTo>
                    <a:pt x="2264" y="20342"/>
                    <a:pt x="3524" y="20551"/>
                    <a:pt x="4514" y="19713"/>
                  </a:cubicBezTo>
                  <a:cubicBezTo>
                    <a:pt x="5504" y="18874"/>
                    <a:pt x="6224" y="16986"/>
                    <a:pt x="6314" y="15518"/>
                  </a:cubicBezTo>
                  <a:cubicBezTo>
                    <a:pt x="6404" y="14050"/>
                    <a:pt x="5864" y="13002"/>
                    <a:pt x="5234" y="12163"/>
                  </a:cubicBezTo>
                  <a:cubicBezTo>
                    <a:pt x="4604" y="11324"/>
                    <a:pt x="3884" y="10695"/>
                    <a:pt x="4064" y="10485"/>
                  </a:cubicBezTo>
                  <a:cubicBezTo>
                    <a:pt x="4244" y="10276"/>
                    <a:pt x="5324" y="10485"/>
                    <a:pt x="6854" y="10171"/>
                  </a:cubicBezTo>
                  <a:cubicBezTo>
                    <a:pt x="8384" y="9856"/>
                    <a:pt x="10364" y="9017"/>
                    <a:pt x="12164" y="9227"/>
                  </a:cubicBezTo>
                  <a:cubicBezTo>
                    <a:pt x="13964" y="9437"/>
                    <a:pt x="15584" y="10695"/>
                    <a:pt x="16574" y="12792"/>
                  </a:cubicBezTo>
                  <a:cubicBezTo>
                    <a:pt x="17564" y="14889"/>
                    <a:pt x="17924" y="17825"/>
                    <a:pt x="17654" y="19503"/>
                  </a:cubicBezTo>
                  <a:cubicBezTo>
                    <a:pt x="17384" y="21181"/>
                    <a:pt x="16484" y="21600"/>
                    <a:pt x="15854" y="21285"/>
                  </a:cubicBezTo>
                  <a:cubicBezTo>
                    <a:pt x="15224" y="20971"/>
                    <a:pt x="14864" y="19922"/>
                    <a:pt x="15224" y="16986"/>
                  </a:cubicBezTo>
                  <a:cubicBezTo>
                    <a:pt x="15584" y="14050"/>
                    <a:pt x="16664" y="9227"/>
                    <a:pt x="17834" y="6082"/>
                  </a:cubicBezTo>
                  <a:cubicBezTo>
                    <a:pt x="19004" y="2936"/>
                    <a:pt x="20264" y="1468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672428" y="4626406"/>
              <a:ext cx="96859" cy="31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17" fill="norm" stroke="1" extrusionOk="0">
                  <a:moveTo>
                    <a:pt x="21030" y="3512"/>
                  </a:moveTo>
                  <a:cubicBezTo>
                    <a:pt x="20111" y="2375"/>
                    <a:pt x="19192" y="1238"/>
                    <a:pt x="17583" y="599"/>
                  </a:cubicBezTo>
                  <a:cubicBezTo>
                    <a:pt x="15975" y="-41"/>
                    <a:pt x="13677" y="-183"/>
                    <a:pt x="11839" y="243"/>
                  </a:cubicBezTo>
                  <a:cubicBezTo>
                    <a:pt x="10000" y="670"/>
                    <a:pt x="8621" y="1664"/>
                    <a:pt x="6553" y="4506"/>
                  </a:cubicBezTo>
                  <a:cubicBezTo>
                    <a:pt x="4485" y="7349"/>
                    <a:pt x="1728" y="12038"/>
                    <a:pt x="579" y="15093"/>
                  </a:cubicBezTo>
                  <a:cubicBezTo>
                    <a:pt x="-570" y="18149"/>
                    <a:pt x="-110" y="19570"/>
                    <a:pt x="2877" y="20351"/>
                  </a:cubicBezTo>
                  <a:cubicBezTo>
                    <a:pt x="5864" y="21133"/>
                    <a:pt x="11379" y="21275"/>
                    <a:pt x="16894" y="21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788336" y="4728389"/>
              <a:ext cx="234951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778" y="18448"/>
                    <a:pt x="1557" y="15392"/>
                    <a:pt x="2432" y="12233"/>
                  </a:cubicBezTo>
                  <a:cubicBezTo>
                    <a:pt x="3308" y="9075"/>
                    <a:pt x="4281" y="5814"/>
                    <a:pt x="4768" y="3573"/>
                  </a:cubicBezTo>
                  <a:cubicBezTo>
                    <a:pt x="5254" y="1331"/>
                    <a:pt x="5254" y="109"/>
                    <a:pt x="5157" y="7"/>
                  </a:cubicBezTo>
                  <a:cubicBezTo>
                    <a:pt x="5059" y="-95"/>
                    <a:pt x="4865" y="924"/>
                    <a:pt x="4768" y="3471"/>
                  </a:cubicBezTo>
                  <a:cubicBezTo>
                    <a:pt x="4670" y="6018"/>
                    <a:pt x="4670" y="10094"/>
                    <a:pt x="4962" y="12539"/>
                  </a:cubicBezTo>
                  <a:cubicBezTo>
                    <a:pt x="5254" y="14984"/>
                    <a:pt x="5838" y="15799"/>
                    <a:pt x="6714" y="16207"/>
                  </a:cubicBezTo>
                  <a:cubicBezTo>
                    <a:pt x="7589" y="16614"/>
                    <a:pt x="8757" y="16614"/>
                    <a:pt x="10022" y="15697"/>
                  </a:cubicBezTo>
                  <a:cubicBezTo>
                    <a:pt x="11286" y="14780"/>
                    <a:pt x="12649" y="12947"/>
                    <a:pt x="13622" y="11011"/>
                  </a:cubicBezTo>
                  <a:cubicBezTo>
                    <a:pt x="14595" y="9075"/>
                    <a:pt x="15178" y="7037"/>
                    <a:pt x="15568" y="5101"/>
                  </a:cubicBezTo>
                  <a:cubicBezTo>
                    <a:pt x="15957" y="3165"/>
                    <a:pt x="16151" y="1331"/>
                    <a:pt x="16054" y="924"/>
                  </a:cubicBezTo>
                  <a:cubicBezTo>
                    <a:pt x="15957" y="516"/>
                    <a:pt x="15568" y="1535"/>
                    <a:pt x="15373" y="3165"/>
                  </a:cubicBezTo>
                  <a:cubicBezTo>
                    <a:pt x="15178" y="4796"/>
                    <a:pt x="15178" y="7037"/>
                    <a:pt x="16249" y="9279"/>
                  </a:cubicBezTo>
                  <a:cubicBezTo>
                    <a:pt x="17319" y="11520"/>
                    <a:pt x="19459" y="13762"/>
                    <a:pt x="21600" y="160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074086" y="4881919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314959" y="4723169"/>
              <a:ext cx="216328" cy="17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158" fill="norm" stroke="1" extrusionOk="0">
                  <a:moveTo>
                    <a:pt x="3709" y="6246"/>
                  </a:moveTo>
                  <a:cubicBezTo>
                    <a:pt x="4524" y="5205"/>
                    <a:pt x="5339" y="4164"/>
                    <a:pt x="5951" y="4424"/>
                  </a:cubicBezTo>
                  <a:cubicBezTo>
                    <a:pt x="6562" y="4684"/>
                    <a:pt x="6969" y="6246"/>
                    <a:pt x="7071" y="8718"/>
                  </a:cubicBezTo>
                  <a:cubicBezTo>
                    <a:pt x="7173" y="11190"/>
                    <a:pt x="6969" y="14573"/>
                    <a:pt x="6460" y="16786"/>
                  </a:cubicBezTo>
                  <a:cubicBezTo>
                    <a:pt x="5951" y="18998"/>
                    <a:pt x="5135" y="20039"/>
                    <a:pt x="4218" y="20689"/>
                  </a:cubicBezTo>
                  <a:cubicBezTo>
                    <a:pt x="3301" y="21340"/>
                    <a:pt x="2283" y="21600"/>
                    <a:pt x="1264" y="19518"/>
                  </a:cubicBezTo>
                  <a:cubicBezTo>
                    <a:pt x="245" y="17436"/>
                    <a:pt x="-774" y="13012"/>
                    <a:pt x="856" y="9369"/>
                  </a:cubicBezTo>
                  <a:cubicBezTo>
                    <a:pt x="2486" y="5725"/>
                    <a:pt x="6766" y="2863"/>
                    <a:pt x="10535" y="1431"/>
                  </a:cubicBezTo>
                  <a:cubicBezTo>
                    <a:pt x="14305" y="0"/>
                    <a:pt x="17566" y="0"/>
                    <a:pt x="2082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543986" y="4571949"/>
              <a:ext cx="171451" cy="9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6933"/>
                  </a:moveTo>
                  <a:cubicBezTo>
                    <a:pt x="800" y="4533"/>
                    <a:pt x="1600" y="2133"/>
                    <a:pt x="2667" y="933"/>
                  </a:cubicBezTo>
                  <a:cubicBezTo>
                    <a:pt x="3733" y="-267"/>
                    <a:pt x="5067" y="-267"/>
                    <a:pt x="6133" y="693"/>
                  </a:cubicBezTo>
                  <a:cubicBezTo>
                    <a:pt x="7200" y="1653"/>
                    <a:pt x="8000" y="3573"/>
                    <a:pt x="8400" y="5973"/>
                  </a:cubicBezTo>
                  <a:cubicBezTo>
                    <a:pt x="8800" y="8373"/>
                    <a:pt x="8800" y="11253"/>
                    <a:pt x="7867" y="13893"/>
                  </a:cubicBezTo>
                  <a:cubicBezTo>
                    <a:pt x="6933" y="16533"/>
                    <a:pt x="5067" y="18933"/>
                    <a:pt x="5067" y="20133"/>
                  </a:cubicBezTo>
                  <a:cubicBezTo>
                    <a:pt x="5067" y="21333"/>
                    <a:pt x="6933" y="21333"/>
                    <a:pt x="10000" y="20373"/>
                  </a:cubicBezTo>
                  <a:cubicBezTo>
                    <a:pt x="13067" y="19413"/>
                    <a:pt x="17333" y="17493"/>
                    <a:pt x="21600" y="15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734486" y="4545369"/>
              <a:ext cx="11615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600" fill="norm" stroke="1" extrusionOk="0">
                  <a:moveTo>
                    <a:pt x="3352" y="0"/>
                  </a:moveTo>
                  <a:cubicBezTo>
                    <a:pt x="8938" y="1867"/>
                    <a:pt x="14524" y="3733"/>
                    <a:pt x="17690" y="5867"/>
                  </a:cubicBezTo>
                  <a:cubicBezTo>
                    <a:pt x="20855" y="8000"/>
                    <a:pt x="21600" y="10400"/>
                    <a:pt x="18248" y="13067"/>
                  </a:cubicBezTo>
                  <a:cubicBezTo>
                    <a:pt x="14897" y="15733"/>
                    <a:pt x="7448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874186" y="4920019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510914" y="4564419"/>
              <a:ext cx="290373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0" fill="norm" stroke="1" extrusionOk="0">
                  <a:moveTo>
                    <a:pt x="9733" y="0"/>
                  </a:moveTo>
                  <a:cubicBezTo>
                    <a:pt x="8950" y="2700"/>
                    <a:pt x="8168" y="5400"/>
                    <a:pt x="7698" y="8384"/>
                  </a:cubicBezTo>
                  <a:cubicBezTo>
                    <a:pt x="7229" y="11368"/>
                    <a:pt x="7072" y="14637"/>
                    <a:pt x="6994" y="16697"/>
                  </a:cubicBezTo>
                  <a:cubicBezTo>
                    <a:pt x="6915" y="18758"/>
                    <a:pt x="6915" y="19611"/>
                    <a:pt x="7150" y="20321"/>
                  </a:cubicBezTo>
                  <a:cubicBezTo>
                    <a:pt x="7385" y="21032"/>
                    <a:pt x="7855" y="21600"/>
                    <a:pt x="7933" y="21458"/>
                  </a:cubicBezTo>
                  <a:cubicBezTo>
                    <a:pt x="8011" y="21316"/>
                    <a:pt x="7698" y="20463"/>
                    <a:pt x="6602" y="19113"/>
                  </a:cubicBezTo>
                  <a:cubicBezTo>
                    <a:pt x="5507" y="17763"/>
                    <a:pt x="3629" y="15916"/>
                    <a:pt x="2298" y="14850"/>
                  </a:cubicBezTo>
                  <a:cubicBezTo>
                    <a:pt x="968" y="13784"/>
                    <a:pt x="185" y="13500"/>
                    <a:pt x="29" y="13074"/>
                  </a:cubicBezTo>
                  <a:cubicBezTo>
                    <a:pt x="-128" y="12647"/>
                    <a:pt x="342" y="12079"/>
                    <a:pt x="1750" y="11084"/>
                  </a:cubicBezTo>
                  <a:cubicBezTo>
                    <a:pt x="3159" y="10089"/>
                    <a:pt x="5507" y="8668"/>
                    <a:pt x="7463" y="7105"/>
                  </a:cubicBezTo>
                  <a:cubicBezTo>
                    <a:pt x="9420" y="5542"/>
                    <a:pt x="10985" y="3837"/>
                    <a:pt x="12159" y="2629"/>
                  </a:cubicBezTo>
                  <a:cubicBezTo>
                    <a:pt x="13333" y="1421"/>
                    <a:pt x="14115" y="711"/>
                    <a:pt x="14585" y="782"/>
                  </a:cubicBezTo>
                  <a:cubicBezTo>
                    <a:pt x="15055" y="853"/>
                    <a:pt x="15211" y="1705"/>
                    <a:pt x="15211" y="4121"/>
                  </a:cubicBezTo>
                  <a:cubicBezTo>
                    <a:pt x="15211" y="6537"/>
                    <a:pt x="15055" y="10516"/>
                    <a:pt x="14820" y="12861"/>
                  </a:cubicBezTo>
                  <a:cubicBezTo>
                    <a:pt x="14585" y="15205"/>
                    <a:pt x="14272" y="15916"/>
                    <a:pt x="14037" y="15916"/>
                  </a:cubicBezTo>
                  <a:cubicBezTo>
                    <a:pt x="13802" y="15916"/>
                    <a:pt x="13646" y="15205"/>
                    <a:pt x="13802" y="14566"/>
                  </a:cubicBezTo>
                  <a:cubicBezTo>
                    <a:pt x="13959" y="13926"/>
                    <a:pt x="14429" y="13358"/>
                    <a:pt x="15133" y="12932"/>
                  </a:cubicBezTo>
                  <a:cubicBezTo>
                    <a:pt x="15837" y="12505"/>
                    <a:pt x="16776" y="12221"/>
                    <a:pt x="17402" y="12434"/>
                  </a:cubicBezTo>
                  <a:cubicBezTo>
                    <a:pt x="18029" y="12647"/>
                    <a:pt x="18342" y="13358"/>
                    <a:pt x="18655" y="14353"/>
                  </a:cubicBezTo>
                  <a:cubicBezTo>
                    <a:pt x="18968" y="15347"/>
                    <a:pt x="19281" y="16626"/>
                    <a:pt x="19750" y="17479"/>
                  </a:cubicBezTo>
                  <a:cubicBezTo>
                    <a:pt x="20220" y="18332"/>
                    <a:pt x="20846" y="18758"/>
                    <a:pt x="21159" y="18971"/>
                  </a:cubicBezTo>
                  <a:cubicBezTo>
                    <a:pt x="21472" y="19184"/>
                    <a:pt x="21472" y="19184"/>
                    <a:pt x="21472" y="19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826686" y="4719907"/>
              <a:ext cx="254001" cy="16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0265"/>
                  </a:moveTo>
                  <a:cubicBezTo>
                    <a:pt x="1620" y="8351"/>
                    <a:pt x="3240" y="6437"/>
                    <a:pt x="4230" y="4797"/>
                  </a:cubicBezTo>
                  <a:cubicBezTo>
                    <a:pt x="5220" y="3156"/>
                    <a:pt x="5580" y="1789"/>
                    <a:pt x="5310" y="1242"/>
                  </a:cubicBezTo>
                  <a:cubicBezTo>
                    <a:pt x="5040" y="695"/>
                    <a:pt x="4140" y="969"/>
                    <a:pt x="3240" y="2336"/>
                  </a:cubicBezTo>
                  <a:cubicBezTo>
                    <a:pt x="2340" y="3703"/>
                    <a:pt x="1440" y="6164"/>
                    <a:pt x="1080" y="8761"/>
                  </a:cubicBezTo>
                  <a:cubicBezTo>
                    <a:pt x="720" y="11359"/>
                    <a:pt x="900" y="14093"/>
                    <a:pt x="1440" y="15870"/>
                  </a:cubicBezTo>
                  <a:cubicBezTo>
                    <a:pt x="1980" y="17647"/>
                    <a:pt x="2880" y="18467"/>
                    <a:pt x="4500" y="17374"/>
                  </a:cubicBezTo>
                  <a:cubicBezTo>
                    <a:pt x="6120" y="16280"/>
                    <a:pt x="8460" y="13272"/>
                    <a:pt x="9720" y="10812"/>
                  </a:cubicBezTo>
                  <a:cubicBezTo>
                    <a:pt x="10980" y="8351"/>
                    <a:pt x="11160" y="6437"/>
                    <a:pt x="11160" y="6164"/>
                  </a:cubicBezTo>
                  <a:cubicBezTo>
                    <a:pt x="11160" y="5890"/>
                    <a:pt x="10980" y="7257"/>
                    <a:pt x="10800" y="9445"/>
                  </a:cubicBezTo>
                  <a:cubicBezTo>
                    <a:pt x="10620" y="11632"/>
                    <a:pt x="10440" y="14640"/>
                    <a:pt x="10350" y="17100"/>
                  </a:cubicBezTo>
                  <a:cubicBezTo>
                    <a:pt x="10260" y="19561"/>
                    <a:pt x="10260" y="21475"/>
                    <a:pt x="10440" y="21338"/>
                  </a:cubicBezTo>
                  <a:cubicBezTo>
                    <a:pt x="10620" y="21202"/>
                    <a:pt x="10980" y="19014"/>
                    <a:pt x="11880" y="15597"/>
                  </a:cubicBezTo>
                  <a:cubicBezTo>
                    <a:pt x="12780" y="12179"/>
                    <a:pt x="14220" y="7531"/>
                    <a:pt x="15300" y="4523"/>
                  </a:cubicBezTo>
                  <a:cubicBezTo>
                    <a:pt x="16380" y="1516"/>
                    <a:pt x="17100" y="148"/>
                    <a:pt x="17730" y="12"/>
                  </a:cubicBezTo>
                  <a:cubicBezTo>
                    <a:pt x="18360" y="-125"/>
                    <a:pt x="18900" y="969"/>
                    <a:pt x="19530" y="4250"/>
                  </a:cubicBezTo>
                  <a:cubicBezTo>
                    <a:pt x="20160" y="7531"/>
                    <a:pt x="20880" y="12999"/>
                    <a:pt x="21600" y="18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798236" y="4540018"/>
              <a:ext cx="206664" cy="38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44" fill="norm" stroke="1" extrusionOk="0">
                  <a:moveTo>
                    <a:pt x="0" y="21544"/>
                  </a:moveTo>
                  <a:cubicBezTo>
                    <a:pt x="661" y="19655"/>
                    <a:pt x="1322" y="17767"/>
                    <a:pt x="3306" y="14757"/>
                  </a:cubicBezTo>
                  <a:cubicBezTo>
                    <a:pt x="5290" y="11747"/>
                    <a:pt x="8596" y="7616"/>
                    <a:pt x="10469" y="5255"/>
                  </a:cubicBezTo>
                  <a:cubicBezTo>
                    <a:pt x="12343" y="2895"/>
                    <a:pt x="12784" y="2305"/>
                    <a:pt x="13665" y="1596"/>
                  </a:cubicBezTo>
                  <a:cubicBezTo>
                    <a:pt x="14547" y="888"/>
                    <a:pt x="15869" y="62"/>
                    <a:pt x="16751" y="3"/>
                  </a:cubicBezTo>
                  <a:cubicBezTo>
                    <a:pt x="17633" y="-56"/>
                    <a:pt x="18073" y="652"/>
                    <a:pt x="18735" y="3131"/>
                  </a:cubicBezTo>
                  <a:cubicBezTo>
                    <a:pt x="19396" y="5610"/>
                    <a:pt x="20278" y="9859"/>
                    <a:pt x="20718" y="12574"/>
                  </a:cubicBezTo>
                  <a:cubicBezTo>
                    <a:pt x="21159" y="15288"/>
                    <a:pt x="21159" y="16469"/>
                    <a:pt x="21269" y="17413"/>
                  </a:cubicBezTo>
                  <a:cubicBezTo>
                    <a:pt x="21380" y="18357"/>
                    <a:pt x="21600" y="19065"/>
                    <a:pt x="21490" y="19065"/>
                  </a:cubicBezTo>
                  <a:cubicBezTo>
                    <a:pt x="21380" y="19065"/>
                    <a:pt x="20939" y="18357"/>
                    <a:pt x="20388" y="17708"/>
                  </a:cubicBezTo>
                  <a:cubicBezTo>
                    <a:pt x="19837" y="17059"/>
                    <a:pt x="19176" y="16469"/>
                    <a:pt x="18514" y="15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866956" y="4786669"/>
              <a:ext cx="15988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3563" y="21600"/>
                  </a:moveTo>
                  <a:cubicBezTo>
                    <a:pt x="1857" y="18000"/>
                    <a:pt x="152" y="14400"/>
                    <a:pt x="10" y="10800"/>
                  </a:cubicBezTo>
                  <a:cubicBezTo>
                    <a:pt x="-132" y="7200"/>
                    <a:pt x="1289" y="3600"/>
                    <a:pt x="5126" y="1800"/>
                  </a:cubicBezTo>
                  <a:cubicBezTo>
                    <a:pt x="8963" y="0"/>
                    <a:pt x="15215" y="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147486" y="477396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6421458" y="4718281"/>
              <a:ext cx="183229" cy="15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00" fill="norm" stroke="1" extrusionOk="0">
                  <a:moveTo>
                    <a:pt x="11675" y="684"/>
                  </a:moveTo>
                  <a:cubicBezTo>
                    <a:pt x="10203" y="92"/>
                    <a:pt x="8730" y="-500"/>
                    <a:pt x="6889" y="684"/>
                  </a:cubicBezTo>
                  <a:cubicBezTo>
                    <a:pt x="5048" y="1867"/>
                    <a:pt x="2839" y="4826"/>
                    <a:pt x="1489" y="7341"/>
                  </a:cubicBezTo>
                  <a:cubicBezTo>
                    <a:pt x="139" y="9856"/>
                    <a:pt x="-352" y="11927"/>
                    <a:pt x="262" y="13999"/>
                  </a:cubicBezTo>
                  <a:cubicBezTo>
                    <a:pt x="875" y="16070"/>
                    <a:pt x="2593" y="18141"/>
                    <a:pt x="6275" y="19325"/>
                  </a:cubicBezTo>
                  <a:cubicBezTo>
                    <a:pt x="9957" y="20508"/>
                    <a:pt x="15603" y="20804"/>
                    <a:pt x="21248" y="21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936339" y="4796925"/>
              <a:ext cx="246198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19" fill="norm" stroke="1" extrusionOk="0">
                  <a:moveTo>
                    <a:pt x="2088" y="21319"/>
                  </a:moveTo>
                  <a:cubicBezTo>
                    <a:pt x="1350" y="20322"/>
                    <a:pt x="611" y="19325"/>
                    <a:pt x="242" y="17996"/>
                  </a:cubicBezTo>
                  <a:cubicBezTo>
                    <a:pt x="-127" y="16667"/>
                    <a:pt x="-127" y="15005"/>
                    <a:pt x="611" y="12845"/>
                  </a:cubicBezTo>
                  <a:cubicBezTo>
                    <a:pt x="1350" y="10685"/>
                    <a:pt x="2827" y="8027"/>
                    <a:pt x="4027" y="6531"/>
                  </a:cubicBezTo>
                  <a:cubicBezTo>
                    <a:pt x="5227" y="5036"/>
                    <a:pt x="6150" y="4704"/>
                    <a:pt x="6981" y="6033"/>
                  </a:cubicBezTo>
                  <a:cubicBezTo>
                    <a:pt x="7811" y="7362"/>
                    <a:pt x="8550" y="10353"/>
                    <a:pt x="9104" y="12679"/>
                  </a:cubicBezTo>
                  <a:cubicBezTo>
                    <a:pt x="9658" y="15005"/>
                    <a:pt x="10027" y="16667"/>
                    <a:pt x="10673" y="17664"/>
                  </a:cubicBezTo>
                  <a:cubicBezTo>
                    <a:pt x="11319" y="18661"/>
                    <a:pt x="12242" y="18993"/>
                    <a:pt x="13442" y="17497"/>
                  </a:cubicBezTo>
                  <a:cubicBezTo>
                    <a:pt x="14642" y="16002"/>
                    <a:pt x="16119" y="12679"/>
                    <a:pt x="17042" y="10187"/>
                  </a:cubicBezTo>
                  <a:cubicBezTo>
                    <a:pt x="17965" y="7694"/>
                    <a:pt x="18335" y="6033"/>
                    <a:pt x="18796" y="4371"/>
                  </a:cubicBezTo>
                  <a:cubicBezTo>
                    <a:pt x="19258" y="2710"/>
                    <a:pt x="19811" y="1048"/>
                    <a:pt x="20273" y="384"/>
                  </a:cubicBezTo>
                  <a:cubicBezTo>
                    <a:pt x="20735" y="-281"/>
                    <a:pt x="21104" y="51"/>
                    <a:pt x="21473" y="3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7348430" y="4647968"/>
              <a:ext cx="233258" cy="31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03" fill="norm" stroke="1" extrusionOk="0">
                  <a:moveTo>
                    <a:pt x="5765" y="5116"/>
                  </a:moveTo>
                  <a:cubicBezTo>
                    <a:pt x="4792" y="5260"/>
                    <a:pt x="3819" y="5404"/>
                    <a:pt x="3138" y="5980"/>
                  </a:cubicBezTo>
                  <a:cubicBezTo>
                    <a:pt x="2457" y="6556"/>
                    <a:pt x="2068" y="7564"/>
                    <a:pt x="1776" y="9796"/>
                  </a:cubicBezTo>
                  <a:cubicBezTo>
                    <a:pt x="1484" y="12028"/>
                    <a:pt x="1289" y="15484"/>
                    <a:pt x="997" y="17788"/>
                  </a:cubicBezTo>
                  <a:cubicBezTo>
                    <a:pt x="705" y="20092"/>
                    <a:pt x="316" y="21244"/>
                    <a:pt x="122" y="21388"/>
                  </a:cubicBezTo>
                  <a:cubicBezTo>
                    <a:pt x="-73" y="21532"/>
                    <a:pt x="-73" y="20668"/>
                    <a:pt x="413" y="18076"/>
                  </a:cubicBezTo>
                  <a:cubicBezTo>
                    <a:pt x="900" y="15484"/>
                    <a:pt x="1873" y="11164"/>
                    <a:pt x="2457" y="8572"/>
                  </a:cubicBezTo>
                  <a:cubicBezTo>
                    <a:pt x="3041" y="5980"/>
                    <a:pt x="3235" y="5116"/>
                    <a:pt x="3527" y="4252"/>
                  </a:cubicBezTo>
                  <a:cubicBezTo>
                    <a:pt x="3819" y="3388"/>
                    <a:pt x="4208" y="2524"/>
                    <a:pt x="4695" y="2452"/>
                  </a:cubicBezTo>
                  <a:cubicBezTo>
                    <a:pt x="5181" y="2380"/>
                    <a:pt x="5765" y="3100"/>
                    <a:pt x="6932" y="5332"/>
                  </a:cubicBezTo>
                  <a:cubicBezTo>
                    <a:pt x="8100" y="7564"/>
                    <a:pt x="9851" y="11308"/>
                    <a:pt x="11019" y="13684"/>
                  </a:cubicBezTo>
                  <a:cubicBezTo>
                    <a:pt x="12186" y="16060"/>
                    <a:pt x="12770" y="17068"/>
                    <a:pt x="13549" y="17572"/>
                  </a:cubicBezTo>
                  <a:cubicBezTo>
                    <a:pt x="14327" y="18076"/>
                    <a:pt x="15300" y="18076"/>
                    <a:pt x="15981" y="17716"/>
                  </a:cubicBezTo>
                  <a:cubicBezTo>
                    <a:pt x="16662" y="17356"/>
                    <a:pt x="17051" y="16636"/>
                    <a:pt x="17927" y="13900"/>
                  </a:cubicBezTo>
                  <a:cubicBezTo>
                    <a:pt x="18803" y="11164"/>
                    <a:pt x="20165" y="6412"/>
                    <a:pt x="20846" y="3604"/>
                  </a:cubicBezTo>
                  <a:cubicBezTo>
                    <a:pt x="21527" y="796"/>
                    <a:pt x="21527" y="-68"/>
                    <a:pt x="21332" y="4"/>
                  </a:cubicBezTo>
                  <a:cubicBezTo>
                    <a:pt x="21138" y="76"/>
                    <a:pt x="20749" y="1084"/>
                    <a:pt x="20359" y="20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609311" y="4803826"/>
              <a:ext cx="92603" cy="10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522" fill="norm" stroke="1" extrusionOk="0">
                  <a:moveTo>
                    <a:pt x="15539" y="5158"/>
                  </a:moveTo>
                  <a:cubicBezTo>
                    <a:pt x="14099" y="3558"/>
                    <a:pt x="12659" y="1958"/>
                    <a:pt x="10739" y="1758"/>
                  </a:cubicBezTo>
                  <a:cubicBezTo>
                    <a:pt x="8819" y="1558"/>
                    <a:pt x="6419" y="2758"/>
                    <a:pt x="4499" y="4758"/>
                  </a:cubicBezTo>
                  <a:cubicBezTo>
                    <a:pt x="2579" y="6758"/>
                    <a:pt x="1139" y="9558"/>
                    <a:pt x="419" y="12558"/>
                  </a:cubicBezTo>
                  <a:cubicBezTo>
                    <a:pt x="-301" y="15558"/>
                    <a:pt x="-301" y="18758"/>
                    <a:pt x="2099" y="19958"/>
                  </a:cubicBezTo>
                  <a:cubicBezTo>
                    <a:pt x="4499" y="21158"/>
                    <a:pt x="9299" y="20358"/>
                    <a:pt x="12899" y="18358"/>
                  </a:cubicBezTo>
                  <a:cubicBezTo>
                    <a:pt x="16499" y="16358"/>
                    <a:pt x="18899" y="13158"/>
                    <a:pt x="20099" y="9758"/>
                  </a:cubicBezTo>
                  <a:cubicBezTo>
                    <a:pt x="21299" y="6358"/>
                    <a:pt x="21299" y="2758"/>
                    <a:pt x="20099" y="1158"/>
                  </a:cubicBezTo>
                  <a:cubicBezTo>
                    <a:pt x="18899" y="-442"/>
                    <a:pt x="16499" y="-42"/>
                    <a:pt x="14099" y="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722286" y="4773969"/>
              <a:ext cx="146051" cy="16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600"/>
                  </a:moveTo>
                  <a:cubicBezTo>
                    <a:pt x="3443" y="2400"/>
                    <a:pt x="6887" y="3200"/>
                    <a:pt x="9548" y="4933"/>
                  </a:cubicBezTo>
                  <a:cubicBezTo>
                    <a:pt x="12209" y="6667"/>
                    <a:pt x="14087" y="9333"/>
                    <a:pt x="14870" y="12000"/>
                  </a:cubicBezTo>
                  <a:cubicBezTo>
                    <a:pt x="15652" y="14667"/>
                    <a:pt x="15339" y="17333"/>
                    <a:pt x="14557" y="19067"/>
                  </a:cubicBezTo>
                  <a:cubicBezTo>
                    <a:pt x="13774" y="20800"/>
                    <a:pt x="12522" y="21600"/>
                    <a:pt x="11739" y="21200"/>
                  </a:cubicBezTo>
                  <a:cubicBezTo>
                    <a:pt x="10957" y="20800"/>
                    <a:pt x="10643" y="19200"/>
                    <a:pt x="12365" y="15467"/>
                  </a:cubicBezTo>
                  <a:cubicBezTo>
                    <a:pt x="14087" y="11733"/>
                    <a:pt x="17843" y="5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8092307" y="4629670"/>
              <a:ext cx="131630" cy="41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96" fill="norm" stroke="1" extrusionOk="0">
                  <a:moveTo>
                    <a:pt x="20988" y="1207"/>
                  </a:moveTo>
                  <a:cubicBezTo>
                    <a:pt x="19975" y="667"/>
                    <a:pt x="18963" y="127"/>
                    <a:pt x="17613" y="19"/>
                  </a:cubicBezTo>
                  <a:cubicBezTo>
                    <a:pt x="16263" y="-89"/>
                    <a:pt x="14576" y="235"/>
                    <a:pt x="11707" y="1963"/>
                  </a:cubicBezTo>
                  <a:cubicBezTo>
                    <a:pt x="8838" y="3691"/>
                    <a:pt x="4788" y="6823"/>
                    <a:pt x="2425" y="9901"/>
                  </a:cubicBezTo>
                  <a:cubicBezTo>
                    <a:pt x="63" y="12979"/>
                    <a:pt x="-612" y="16003"/>
                    <a:pt x="569" y="17947"/>
                  </a:cubicBezTo>
                  <a:cubicBezTo>
                    <a:pt x="1751" y="19891"/>
                    <a:pt x="4788" y="20755"/>
                    <a:pt x="7319" y="21133"/>
                  </a:cubicBezTo>
                  <a:cubicBezTo>
                    <a:pt x="9850" y="21511"/>
                    <a:pt x="11875" y="21403"/>
                    <a:pt x="13900" y="212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8223936" y="4780809"/>
              <a:ext cx="247651" cy="24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2031" y="16067"/>
                    <a:pt x="4062" y="10758"/>
                    <a:pt x="5262" y="7463"/>
                  </a:cubicBezTo>
                  <a:cubicBezTo>
                    <a:pt x="6462" y="4168"/>
                    <a:pt x="6831" y="2887"/>
                    <a:pt x="7015" y="1789"/>
                  </a:cubicBezTo>
                  <a:cubicBezTo>
                    <a:pt x="7200" y="690"/>
                    <a:pt x="7200" y="-225"/>
                    <a:pt x="7015" y="50"/>
                  </a:cubicBezTo>
                  <a:cubicBezTo>
                    <a:pt x="6831" y="324"/>
                    <a:pt x="6462" y="1789"/>
                    <a:pt x="6277" y="4443"/>
                  </a:cubicBezTo>
                  <a:cubicBezTo>
                    <a:pt x="6092" y="7097"/>
                    <a:pt x="6092" y="10941"/>
                    <a:pt x="6277" y="13321"/>
                  </a:cubicBezTo>
                  <a:cubicBezTo>
                    <a:pt x="6462" y="15700"/>
                    <a:pt x="6831" y="16616"/>
                    <a:pt x="7477" y="17073"/>
                  </a:cubicBezTo>
                  <a:cubicBezTo>
                    <a:pt x="8123" y="17531"/>
                    <a:pt x="9046" y="17531"/>
                    <a:pt x="10062" y="16524"/>
                  </a:cubicBezTo>
                  <a:cubicBezTo>
                    <a:pt x="11077" y="15517"/>
                    <a:pt x="12185" y="13504"/>
                    <a:pt x="13108" y="11490"/>
                  </a:cubicBezTo>
                  <a:cubicBezTo>
                    <a:pt x="14031" y="9477"/>
                    <a:pt x="14769" y="7463"/>
                    <a:pt x="15323" y="5541"/>
                  </a:cubicBezTo>
                  <a:cubicBezTo>
                    <a:pt x="15877" y="3619"/>
                    <a:pt x="16246" y="1789"/>
                    <a:pt x="16338" y="1422"/>
                  </a:cubicBezTo>
                  <a:cubicBezTo>
                    <a:pt x="16431" y="1056"/>
                    <a:pt x="16246" y="2155"/>
                    <a:pt x="16246" y="4443"/>
                  </a:cubicBezTo>
                  <a:cubicBezTo>
                    <a:pt x="16246" y="6731"/>
                    <a:pt x="16431" y="10209"/>
                    <a:pt x="16892" y="12497"/>
                  </a:cubicBezTo>
                  <a:cubicBezTo>
                    <a:pt x="17354" y="14785"/>
                    <a:pt x="18092" y="15883"/>
                    <a:pt x="18923" y="16341"/>
                  </a:cubicBezTo>
                  <a:cubicBezTo>
                    <a:pt x="19754" y="16799"/>
                    <a:pt x="20677" y="16616"/>
                    <a:pt x="21600" y="164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8617636" y="4898292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50" y="12302"/>
                    <a:pt x="11700" y="4448"/>
                    <a:pt x="15300" y="1502"/>
                  </a:cubicBezTo>
                  <a:cubicBezTo>
                    <a:pt x="18900" y="-1443"/>
                    <a:pt x="202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8963233" y="4789657"/>
              <a:ext cx="181454" cy="18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066" fill="norm" stroke="1" extrusionOk="0">
                  <a:moveTo>
                    <a:pt x="11469" y="3981"/>
                  </a:moveTo>
                  <a:cubicBezTo>
                    <a:pt x="11469" y="2301"/>
                    <a:pt x="11469" y="621"/>
                    <a:pt x="10856" y="141"/>
                  </a:cubicBezTo>
                  <a:cubicBezTo>
                    <a:pt x="10242" y="-339"/>
                    <a:pt x="9015" y="381"/>
                    <a:pt x="6928" y="2661"/>
                  </a:cubicBezTo>
                  <a:cubicBezTo>
                    <a:pt x="4842" y="4941"/>
                    <a:pt x="1897" y="8781"/>
                    <a:pt x="669" y="11901"/>
                  </a:cubicBezTo>
                  <a:cubicBezTo>
                    <a:pt x="-558" y="15021"/>
                    <a:pt x="-67" y="17421"/>
                    <a:pt x="1897" y="18981"/>
                  </a:cubicBezTo>
                  <a:cubicBezTo>
                    <a:pt x="3860" y="20541"/>
                    <a:pt x="7297" y="21261"/>
                    <a:pt x="10733" y="21021"/>
                  </a:cubicBezTo>
                  <a:cubicBezTo>
                    <a:pt x="14169" y="20781"/>
                    <a:pt x="17606" y="19581"/>
                    <a:pt x="21042" y="18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9157386" y="4996219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35"/>
                    <a:pt x="21600" y="8471"/>
                    <a:pt x="18000" y="12071"/>
                  </a:cubicBezTo>
                  <a:cubicBezTo>
                    <a:pt x="14400" y="15671"/>
                    <a:pt x="72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9554376" y="4889923"/>
              <a:ext cx="269761" cy="13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279" fill="norm" stroke="1" extrusionOk="0">
                  <a:moveTo>
                    <a:pt x="5225" y="684"/>
                  </a:moveTo>
                  <a:cubicBezTo>
                    <a:pt x="5391" y="5313"/>
                    <a:pt x="5558" y="9941"/>
                    <a:pt x="5391" y="13027"/>
                  </a:cubicBezTo>
                  <a:cubicBezTo>
                    <a:pt x="5225" y="16113"/>
                    <a:pt x="4727" y="17656"/>
                    <a:pt x="3979" y="18890"/>
                  </a:cubicBezTo>
                  <a:cubicBezTo>
                    <a:pt x="3231" y="20124"/>
                    <a:pt x="2234" y="21050"/>
                    <a:pt x="1321" y="19353"/>
                  </a:cubicBezTo>
                  <a:cubicBezTo>
                    <a:pt x="407" y="17656"/>
                    <a:pt x="-424" y="13336"/>
                    <a:pt x="241" y="9479"/>
                  </a:cubicBezTo>
                  <a:cubicBezTo>
                    <a:pt x="905" y="5621"/>
                    <a:pt x="3065" y="2227"/>
                    <a:pt x="6804" y="839"/>
                  </a:cubicBezTo>
                  <a:cubicBezTo>
                    <a:pt x="10542" y="-550"/>
                    <a:pt x="15859" y="67"/>
                    <a:pt x="21176" y="6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9862236" y="4712176"/>
              <a:ext cx="196851" cy="12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4030"/>
                  </a:moveTo>
                  <a:cubicBezTo>
                    <a:pt x="1626" y="2230"/>
                    <a:pt x="3252" y="430"/>
                    <a:pt x="5110" y="70"/>
                  </a:cubicBezTo>
                  <a:cubicBezTo>
                    <a:pt x="6968" y="-290"/>
                    <a:pt x="9058" y="790"/>
                    <a:pt x="10103" y="2230"/>
                  </a:cubicBezTo>
                  <a:cubicBezTo>
                    <a:pt x="11148" y="3670"/>
                    <a:pt x="11148" y="5470"/>
                    <a:pt x="10335" y="7990"/>
                  </a:cubicBezTo>
                  <a:cubicBezTo>
                    <a:pt x="9523" y="10510"/>
                    <a:pt x="7897" y="13750"/>
                    <a:pt x="6387" y="16090"/>
                  </a:cubicBezTo>
                  <a:cubicBezTo>
                    <a:pt x="4877" y="18430"/>
                    <a:pt x="3484" y="19870"/>
                    <a:pt x="3948" y="20590"/>
                  </a:cubicBezTo>
                  <a:cubicBezTo>
                    <a:pt x="4413" y="21310"/>
                    <a:pt x="6735" y="21310"/>
                    <a:pt x="9987" y="20590"/>
                  </a:cubicBezTo>
                  <a:cubicBezTo>
                    <a:pt x="13239" y="19870"/>
                    <a:pt x="17419" y="18430"/>
                    <a:pt x="21600" y="169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9963836" y="4704119"/>
              <a:ext cx="176345" cy="42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6009" y="0"/>
                  </a:moveTo>
                  <a:cubicBezTo>
                    <a:pt x="18042" y="2554"/>
                    <a:pt x="20075" y="5107"/>
                    <a:pt x="20838" y="7980"/>
                  </a:cubicBezTo>
                  <a:cubicBezTo>
                    <a:pt x="21600" y="10853"/>
                    <a:pt x="21092" y="14045"/>
                    <a:pt x="18932" y="16333"/>
                  </a:cubicBezTo>
                  <a:cubicBezTo>
                    <a:pt x="16772" y="18621"/>
                    <a:pt x="12960" y="20004"/>
                    <a:pt x="9656" y="20749"/>
                  </a:cubicBezTo>
                  <a:cubicBezTo>
                    <a:pt x="6353" y="21494"/>
                    <a:pt x="3558" y="21600"/>
                    <a:pt x="2033" y="21600"/>
                  </a:cubicBezTo>
                  <a:cubicBezTo>
                    <a:pt x="508" y="21600"/>
                    <a:pt x="254" y="21494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902386" y="5821719"/>
              <a:ext cx="165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3673"/>
                    <a:pt x="6092" y="7347"/>
                    <a:pt x="9000" y="10727"/>
                  </a:cubicBezTo>
                  <a:cubicBezTo>
                    <a:pt x="11908" y="14106"/>
                    <a:pt x="14677" y="17192"/>
                    <a:pt x="16754" y="18955"/>
                  </a:cubicBezTo>
                  <a:cubicBezTo>
                    <a:pt x="18831" y="20718"/>
                    <a:pt x="20215" y="211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889686" y="5783619"/>
              <a:ext cx="2413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95" y="2057"/>
                    <a:pt x="18189" y="4114"/>
                    <a:pt x="15821" y="6743"/>
                  </a:cubicBezTo>
                  <a:cubicBezTo>
                    <a:pt x="13453" y="9371"/>
                    <a:pt x="10421" y="12571"/>
                    <a:pt x="7674" y="15143"/>
                  </a:cubicBezTo>
                  <a:cubicBezTo>
                    <a:pt x="4926" y="17714"/>
                    <a:pt x="2463" y="19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807136" y="5631219"/>
              <a:ext cx="374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3" y="15840"/>
                    <a:pt x="7566" y="10080"/>
                    <a:pt x="11166" y="6480"/>
                  </a:cubicBezTo>
                  <a:cubicBezTo>
                    <a:pt x="14766" y="2880"/>
                    <a:pt x="1818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401236" y="2176819"/>
              <a:ext cx="44451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213"/>
                    <a:pt x="13371" y="2425"/>
                    <a:pt x="10800" y="4585"/>
                  </a:cubicBezTo>
                  <a:cubicBezTo>
                    <a:pt x="8229" y="6745"/>
                    <a:pt x="7200" y="9853"/>
                    <a:pt x="5657" y="12846"/>
                  </a:cubicBezTo>
                  <a:cubicBezTo>
                    <a:pt x="4114" y="15840"/>
                    <a:pt x="205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305986" y="2148932"/>
              <a:ext cx="862441" cy="71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47" fill="norm" stroke="1" extrusionOk="0">
                  <a:moveTo>
                    <a:pt x="2224" y="3334"/>
                  </a:moveTo>
                  <a:cubicBezTo>
                    <a:pt x="4129" y="2695"/>
                    <a:pt x="6035" y="2056"/>
                    <a:pt x="7703" y="1609"/>
                  </a:cubicBezTo>
                  <a:cubicBezTo>
                    <a:pt x="9371" y="1161"/>
                    <a:pt x="10800" y="906"/>
                    <a:pt x="12521" y="650"/>
                  </a:cubicBezTo>
                  <a:cubicBezTo>
                    <a:pt x="14241" y="394"/>
                    <a:pt x="16253" y="139"/>
                    <a:pt x="17471" y="43"/>
                  </a:cubicBezTo>
                  <a:cubicBezTo>
                    <a:pt x="18688" y="-53"/>
                    <a:pt x="19112" y="11"/>
                    <a:pt x="19324" y="235"/>
                  </a:cubicBezTo>
                  <a:cubicBezTo>
                    <a:pt x="19535" y="458"/>
                    <a:pt x="19535" y="842"/>
                    <a:pt x="19615" y="1704"/>
                  </a:cubicBezTo>
                  <a:cubicBezTo>
                    <a:pt x="19694" y="2567"/>
                    <a:pt x="19853" y="3909"/>
                    <a:pt x="19959" y="5698"/>
                  </a:cubicBezTo>
                  <a:cubicBezTo>
                    <a:pt x="20065" y="7488"/>
                    <a:pt x="20118" y="9725"/>
                    <a:pt x="20303" y="11546"/>
                  </a:cubicBezTo>
                  <a:cubicBezTo>
                    <a:pt x="20488" y="13367"/>
                    <a:pt x="20806" y="14773"/>
                    <a:pt x="21044" y="15987"/>
                  </a:cubicBezTo>
                  <a:cubicBezTo>
                    <a:pt x="21282" y="17201"/>
                    <a:pt x="21441" y="18224"/>
                    <a:pt x="21521" y="18895"/>
                  </a:cubicBezTo>
                  <a:cubicBezTo>
                    <a:pt x="21600" y="19566"/>
                    <a:pt x="21600" y="19885"/>
                    <a:pt x="21415" y="20045"/>
                  </a:cubicBezTo>
                  <a:cubicBezTo>
                    <a:pt x="21229" y="20205"/>
                    <a:pt x="20859" y="20205"/>
                    <a:pt x="19721" y="20077"/>
                  </a:cubicBezTo>
                  <a:cubicBezTo>
                    <a:pt x="18582" y="19949"/>
                    <a:pt x="16676" y="19694"/>
                    <a:pt x="14771" y="19598"/>
                  </a:cubicBezTo>
                  <a:cubicBezTo>
                    <a:pt x="12865" y="19502"/>
                    <a:pt x="10959" y="19566"/>
                    <a:pt x="8762" y="19822"/>
                  </a:cubicBezTo>
                  <a:cubicBezTo>
                    <a:pt x="6565" y="20077"/>
                    <a:pt x="4076" y="20525"/>
                    <a:pt x="2568" y="20844"/>
                  </a:cubicBezTo>
                  <a:cubicBezTo>
                    <a:pt x="1059" y="21164"/>
                    <a:pt x="529" y="21355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353236" y="6005869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746936" y="5784303"/>
              <a:ext cx="400051" cy="31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1257" y="19656"/>
                    <a:pt x="2514" y="17904"/>
                    <a:pt x="3600" y="15058"/>
                  </a:cubicBezTo>
                  <a:cubicBezTo>
                    <a:pt x="4686" y="12212"/>
                    <a:pt x="5600" y="8272"/>
                    <a:pt x="6114" y="5937"/>
                  </a:cubicBezTo>
                  <a:cubicBezTo>
                    <a:pt x="6629" y="3602"/>
                    <a:pt x="6743" y="2872"/>
                    <a:pt x="6914" y="2142"/>
                  </a:cubicBezTo>
                  <a:cubicBezTo>
                    <a:pt x="7086" y="1412"/>
                    <a:pt x="7314" y="683"/>
                    <a:pt x="7314" y="683"/>
                  </a:cubicBezTo>
                  <a:cubicBezTo>
                    <a:pt x="7314" y="683"/>
                    <a:pt x="7086" y="1412"/>
                    <a:pt x="6857" y="3893"/>
                  </a:cubicBezTo>
                  <a:cubicBezTo>
                    <a:pt x="6629" y="6375"/>
                    <a:pt x="6400" y="10607"/>
                    <a:pt x="6514" y="13526"/>
                  </a:cubicBezTo>
                  <a:cubicBezTo>
                    <a:pt x="6629" y="16445"/>
                    <a:pt x="7086" y="18050"/>
                    <a:pt x="7657" y="18999"/>
                  </a:cubicBezTo>
                  <a:cubicBezTo>
                    <a:pt x="8229" y="19948"/>
                    <a:pt x="8914" y="20239"/>
                    <a:pt x="9714" y="19802"/>
                  </a:cubicBezTo>
                  <a:cubicBezTo>
                    <a:pt x="10514" y="19364"/>
                    <a:pt x="11429" y="18196"/>
                    <a:pt x="12629" y="15788"/>
                  </a:cubicBezTo>
                  <a:cubicBezTo>
                    <a:pt x="13829" y="13380"/>
                    <a:pt x="15314" y="9731"/>
                    <a:pt x="16171" y="7469"/>
                  </a:cubicBezTo>
                  <a:cubicBezTo>
                    <a:pt x="17029" y="5207"/>
                    <a:pt x="17257" y="4331"/>
                    <a:pt x="17543" y="3091"/>
                  </a:cubicBezTo>
                  <a:cubicBezTo>
                    <a:pt x="17829" y="1850"/>
                    <a:pt x="18171" y="245"/>
                    <a:pt x="18229" y="26"/>
                  </a:cubicBezTo>
                  <a:cubicBezTo>
                    <a:pt x="18286" y="-193"/>
                    <a:pt x="18057" y="975"/>
                    <a:pt x="18000" y="3675"/>
                  </a:cubicBezTo>
                  <a:cubicBezTo>
                    <a:pt x="17943" y="6375"/>
                    <a:pt x="18057" y="10607"/>
                    <a:pt x="18686" y="13380"/>
                  </a:cubicBezTo>
                  <a:cubicBezTo>
                    <a:pt x="19314" y="16153"/>
                    <a:pt x="20457" y="17466"/>
                    <a:pt x="21600" y="187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182736" y="5967769"/>
              <a:ext cx="92469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08" fill="norm" stroke="1" extrusionOk="0">
                  <a:moveTo>
                    <a:pt x="12053" y="0"/>
                  </a:moveTo>
                  <a:cubicBezTo>
                    <a:pt x="9653" y="0"/>
                    <a:pt x="7253" y="0"/>
                    <a:pt x="5093" y="1309"/>
                  </a:cubicBezTo>
                  <a:cubicBezTo>
                    <a:pt x="2933" y="2618"/>
                    <a:pt x="1013" y="5236"/>
                    <a:pt x="293" y="8182"/>
                  </a:cubicBezTo>
                  <a:cubicBezTo>
                    <a:pt x="-427" y="11127"/>
                    <a:pt x="53" y="14400"/>
                    <a:pt x="3173" y="17018"/>
                  </a:cubicBezTo>
                  <a:cubicBezTo>
                    <a:pt x="6293" y="19636"/>
                    <a:pt x="12053" y="21600"/>
                    <a:pt x="15653" y="21273"/>
                  </a:cubicBezTo>
                  <a:cubicBezTo>
                    <a:pt x="19253" y="20945"/>
                    <a:pt x="20693" y="18327"/>
                    <a:pt x="20933" y="14400"/>
                  </a:cubicBezTo>
                  <a:cubicBezTo>
                    <a:pt x="21173" y="10473"/>
                    <a:pt x="20213" y="5236"/>
                    <a:pt x="18293" y="2945"/>
                  </a:cubicBezTo>
                  <a:cubicBezTo>
                    <a:pt x="16373" y="655"/>
                    <a:pt x="13493" y="1309"/>
                    <a:pt x="10613" y="19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630862" y="5764569"/>
              <a:ext cx="297175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72" fill="norm" stroke="1" extrusionOk="0">
                  <a:moveTo>
                    <a:pt x="4044" y="21060"/>
                  </a:moveTo>
                  <a:cubicBezTo>
                    <a:pt x="2665" y="21330"/>
                    <a:pt x="1287" y="21600"/>
                    <a:pt x="597" y="21060"/>
                  </a:cubicBezTo>
                  <a:cubicBezTo>
                    <a:pt x="-92" y="20520"/>
                    <a:pt x="-92" y="19170"/>
                    <a:pt x="138" y="17010"/>
                  </a:cubicBezTo>
                  <a:cubicBezTo>
                    <a:pt x="368" y="14850"/>
                    <a:pt x="827" y="11880"/>
                    <a:pt x="2359" y="9450"/>
                  </a:cubicBezTo>
                  <a:cubicBezTo>
                    <a:pt x="3891" y="7020"/>
                    <a:pt x="6495" y="5130"/>
                    <a:pt x="8717" y="5670"/>
                  </a:cubicBezTo>
                  <a:cubicBezTo>
                    <a:pt x="10938" y="6210"/>
                    <a:pt x="12776" y="9180"/>
                    <a:pt x="13848" y="11475"/>
                  </a:cubicBezTo>
                  <a:cubicBezTo>
                    <a:pt x="14921" y="13770"/>
                    <a:pt x="15227" y="15390"/>
                    <a:pt x="15763" y="16470"/>
                  </a:cubicBezTo>
                  <a:cubicBezTo>
                    <a:pt x="16299" y="17550"/>
                    <a:pt x="17065" y="18090"/>
                    <a:pt x="17602" y="17685"/>
                  </a:cubicBezTo>
                  <a:cubicBezTo>
                    <a:pt x="18138" y="17280"/>
                    <a:pt x="18444" y="15930"/>
                    <a:pt x="19057" y="12825"/>
                  </a:cubicBezTo>
                  <a:cubicBezTo>
                    <a:pt x="19670" y="9720"/>
                    <a:pt x="20589" y="486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223041" y="5527503"/>
              <a:ext cx="307883" cy="42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65" fill="norm" stroke="1" extrusionOk="0">
                  <a:moveTo>
                    <a:pt x="241" y="9504"/>
                  </a:moveTo>
                  <a:cubicBezTo>
                    <a:pt x="833" y="12312"/>
                    <a:pt x="1424" y="15120"/>
                    <a:pt x="1720" y="16794"/>
                  </a:cubicBezTo>
                  <a:cubicBezTo>
                    <a:pt x="2016" y="18468"/>
                    <a:pt x="2016" y="19008"/>
                    <a:pt x="1942" y="19710"/>
                  </a:cubicBezTo>
                  <a:cubicBezTo>
                    <a:pt x="1868" y="20412"/>
                    <a:pt x="1720" y="21276"/>
                    <a:pt x="1498" y="21438"/>
                  </a:cubicBezTo>
                  <a:cubicBezTo>
                    <a:pt x="1277" y="21600"/>
                    <a:pt x="981" y="21060"/>
                    <a:pt x="685" y="19008"/>
                  </a:cubicBezTo>
                  <a:cubicBezTo>
                    <a:pt x="389" y="16956"/>
                    <a:pt x="93" y="13392"/>
                    <a:pt x="19" y="11016"/>
                  </a:cubicBezTo>
                  <a:cubicBezTo>
                    <a:pt x="-55" y="8640"/>
                    <a:pt x="93" y="7452"/>
                    <a:pt x="389" y="6480"/>
                  </a:cubicBezTo>
                  <a:cubicBezTo>
                    <a:pt x="685" y="5508"/>
                    <a:pt x="1129" y="4752"/>
                    <a:pt x="1868" y="4374"/>
                  </a:cubicBezTo>
                  <a:cubicBezTo>
                    <a:pt x="2608" y="3996"/>
                    <a:pt x="3644" y="3996"/>
                    <a:pt x="5049" y="4806"/>
                  </a:cubicBezTo>
                  <a:cubicBezTo>
                    <a:pt x="6455" y="5616"/>
                    <a:pt x="8230" y="7236"/>
                    <a:pt x="10301" y="9450"/>
                  </a:cubicBezTo>
                  <a:cubicBezTo>
                    <a:pt x="12372" y="11664"/>
                    <a:pt x="14740" y="14472"/>
                    <a:pt x="16367" y="16038"/>
                  </a:cubicBezTo>
                  <a:cubicBezTo>
                    <a:pt x="17994" y="17604"/>
                    <a:pt x="18882" y="17928"/>
                    <a:pt x="19474" y="17820"/>
                  </a:cubicBezTo>
                  <a:cubicBezTo>
                    <a:pt x="20066" y="17712"/>
                    <a:pt x="20361" y="17172"/>
                    <a:pt x="20657" y="14958"/>
                  </a:cubicBezTo>
                  <a:cubicBezTo>
                    <a:pt x="20953" y="12744"/>
                    <a:pt x="21249" y="8856"/>
                    <a:pt x="21397" y="6264"/>
                  </a:cubicBezTo>
                  <a:cubicBezTo>
                    <a:pt x="21545" y="3672"/>
                    <a:pt x="21545" y="2376"/>
                    <a:pt x="21471" y="1458"/>
                  </a:cubicBezTo>
                  <a:cubicBezTo>
                    <a:pt x="21397" y="540"/>
                    <a:pt x="21249" y="0"/>
                    <a:pt x="21027" y="0"/>
                  </a:cubicBezTo>
                  <a:cubicBezTo>
                    <a:pt x="20805" y="0"/>
                    <a:pt x="20509" y="540"/>
                    <a:pt x="20213" y="1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577853" y="5739119"/>
              <a:ext cx="91416" cy="12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004" fill="norm" stroke="1" extrusionOk="0">
                  <a:moveTo>
                    <a:pt x="17182" y="5409"/>
                  </a:moveTo>
                  <a:cubicBezTo>
                    <a:pt x="15218" y="4329"/>
                    <a:pt x="13255" y="3249"/>
                    <a:pt x="11045" y="2889"/>
                  </a:cubicBezTo>
                  <a:cubicBezTo>
                    <a:pt x="8836" y="2529"/>
                    <a:pt x="6382" y="2889"/>
                    <a:pt x="4173" y="5589"/>
                  </a:cubicBezTo>
                  <a:cubicBezTo>
                    <a:pt x="1964" y="8289"/>
                    <a:pt x="0" y="13329"/>
                    <a:pt x="0" y="16389"/>
                  </a:cubicBezTo>
                  <a:cubicBezTo>
                    <a:pt x="0" y="19449"/>
                    <a:pt x="1964" y="20529"/>
                    <a:pt x="5400" y="20889"/>
                  </a:cubicBezTo>
                  <a:cubicBezTo>
                    <a:pt x="8836" y="21249"/>
                    <a:pt x="13745" y="20889"/>
                    <a:pt x="16936" y="18009"/>
                  </a:cubicBezTo>
                  <a:cubicBezTo>
                    <a:pt x="20127" y="15129"/>
                    <a:pt x="21600" y="9729"/>
                    <a:pt x="21109" y="6129"/>
                  </a:cubicBezTo>
                  <a:cubicBezTo>
                    <a:pt x="20618" y="2529"/>
                    <a:pt x="18164" y="729"/>
                    <a:pt x="15709" y="189"/>
                  </a:cubicBezTo>
                  <a:cubicBezTo>
                    <a:pt x="13255" y="-351"/>
                    <a:pt x="10800" y="369"/>
                    <a:pt x="8345" y="1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696386" y="5637569"/>
              <a:ext cx="215901" cy="24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0614"/>
                  </a:moveTo>
                  <a:cubicBezTo>
                    <a:pt x="2541" y="10428"/>
                    <a:pt x="5082" y="10241"/>
                    <a:pt x="6988" y="11079"/>
                  </a:cubicBezTo>
                  <a:cubicBezTo>
                    <a:pt x="8894" y="11917"/>
                    <a:pt x="10165" y="13779"/>
                    <a:pt x="11012" y="15176"/>
                  </a:cubicBezTo>
                  <a:cubicBezTo>
                    <a:pt x="11859" y="16572"/>
                    <a:pt x="12282" y="17503"/>
                    <a:pt x="12494" y="18434"/>
                  </a:cubicBezTo>
                  <a:cubicBezTo>
                    <a:pt x="12706" y="19366"/>
                    <a:pt x="12706" y="20297"/>
                    <a:pt x="12176" y="20855"/>
                  </a:cubicBezTo>
                  <a:cubicBezTo>
                    <a:pt x="11647" y="21414"/>
                    <a:pt x="10588" y="21600"/>
                    <a:pt x="9847" y="21228"/>
                  </a:cubicBezTo>
                  <a:cubicBezTo>
                    <a:pt x="9106" y="20855"/>
                    <a:pt x="8682" y="19924"/>
                    <a:pt x="9106" y="16945"/>
                  </a:cubicBezTo>
                  <a:cubicBezTo>
                    <a:pt x="9529" y="13966"/>
                    <a:pt x="10800" y="8938"/>
                    <a:pt x="13024" y="5772"/>
                  </a:cubicBezTo>
                  <a:cubicBezTo>
                    <a:pt x="15247" y="2607"/>
                    <a:pt x="18424" y="13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150324" y="5484775"/>
              <a:ext cx="149313" cy="48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88" fill="norm" stroke="1" extrusionOk="0">
                  <a:moveTo>
                    <a:pt x="15071" y="1964"/>
                  </a:moveTo>
                  <a:cubicBezTo>
                    <a:pt x="15375" y="1130"/>
                    <a:pt x="15680" y="296"/>
                    <a:pt x="15223" y="64"/>
                  </a:cubicBezTo>
                  <a:cubicBezTo>
                    <a:pt x="14767" y="-168"/>
                    <a:pt x="13550" y="203"/>
                    <a:pt x="11421" y="1686"/>
                  </a:cubicBezTo>
                  <a:cubicBezTo>
                    <a:pt x="9291" y="3169"/>
                    <a:pt x="6249" y="5765"/>
                    <a:pt x="3967" y="8546"/>
                  </a:cubicBezTo>
                  <a:cubicBezTo>
                    <a:pt x="1685" y="11327"/>
                    <a:pt x="164" y="14294"/>
                    <a:pt x="12" y="16519"/>
                  </a:cubicBezTo>
                  <a:cubicBezTo>
                    <a:pt x="-140" y="18744"/>
                    <a:pt x="1077" y="20227"/>
                    <a:pt x="4880" y="20829"/>
                  </a:cubicBezTo>
                  <a:cubicBezTo>
                    <a:pt x="8683" y="21432"/>
                    <a:pt x="15071" y="21154"/>
                    <a:pt x="21460" y="20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350436" y="5656358"/>
              <a:ext cx="285751" cy="23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1280" y="16417"/>
                    <a:pt x="2560" y="11402"/>
                    <a:pt x="3280" y="8317"/>
                  </a:cubicBezTo>
                  <a:cubicBezTo>
                    <a:pt x="4000" y="5231"/>
                    <a:pt x="4160" y="4074"/>
                    <a:pt x="4400" y="2820"/>
                  </a:cubicBezTo>
                  <a:cubicBezTo>
                    <a:pt x="4640" y="1567"/>
                    <a:pt x="4960" y="217"/>
                    <a:pt x="4880" y="24"/>
                  </a:cubicBezTo>
                  <a:cubicBezTo>
                    <a:pt x="4800" y="-169"/>
                    <a:pt x="4320" y="795"/>
                    <a:pt x="4080" y="3399"/>
                  </a:cubicBezTo>
                  <a:cubicBezTo>
                    <a:pt x="3840" y="6002"/>
                    <a:pt x="3840" y="10245"/>
                    <a:pt x="4160" y="13235"/>
                  </a:cubicBezTo>
                  <a:cubicBezTo>
                    <a:pt x="4480" y="16224"/>
                    <a:pt x="5120" y="17960"/>
                    <a:pt x="5920" y="18924"/>
                  </a:cubicBezTo>
                  <a:cubicBezTo>
                    <a:pt x="6720" y="19888"/>
                    <a:pt x="7680" y="20081"/>
                    <a:pt x="8960" y="19213"/>
                  </a:cubicBezTo>
                  <a:cubicBezTo>
                    <a:pt x="10240" y="18345"/>
                    <a:pt x="11840" y="16417"/>
                    <a:pt x="13360" y="13620"/>
                  </a:cubicBezTo>
                  <a:cubicBezTo>
                    <a:pt x="14880" y="10824"/>
                    <a:pt x="16320" y="7160"/>
                    <a:pt x="17120" y="4845"/>
                  </a:cubicBezTo>
                  <a:cubicBezTo>
                    <a:pt x="17920" y="2531"/>
                    <a:pt x="18080" y="1567"/>
                    <a:pt x="17920" y="1663"/>
                  </a:cubicBezTo>
                  <a:cubicBezTo>
                    <a:pt x="17760" y="1760"/>
                    <a:pt x="17280" y="2917"/>
                    <a:pt x="17040" y="5327"/>
                  </a:cubicBezTo>
                  <a:cubicBezTo>
                    <a:pt x="16800" y="7738"/>
                    <a:pt x="16800" y="11402"/>
                    <a:pt x="17600" y="13620"/>
                  </a:cubicBezTo>
                  <a:cubicBezTo>
                    <a:pt x="18400" y="15838"/>
                    <a:pt x="20000" y="16610"/>
                    <a:pt x="21600" y="17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731436" y="578361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985436" y="5655489"/>
              <a:ext cx="323851" cy="22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19130"/>
                  </a:moveTo>
                  <a:cubicBezTo>
                    <a:pt x="1412" y="16554"/>
                    <a:pt x="2824" y="13978"/>
                    <a:pt x="3953" y="11302"/>
                  </a:cubicBezTo>
                  <a:cubicBezTo>
                    <a:pt x="5082" y="8627"/>
                    <a:pt x="5929" y="5853"/>
                    <a:pt x="6424" y="3772"/>
                  </a:cubicBezTo>
                  <a:cubicBezTo>
                    <a:pt x="6918" y="1691"/>
                    <a:pt x="7059" y="304"/>
                    <a:pt x="6988" y="106"/>
                  </a:cubicBezTo>
                  <a:cubicBezTo>
                    <a:pt x="6918" y="-92"/>
                    <a:pt x="6635" y="899"/>
                    <a:pt x="6282" y="4069"/>
                  </a:cubicBezTo>
                  <a:cubicBezTo>
                    <a:pt x="5929" y="7240"/>
                    <a:pt x="5506" y="12591"/>
                    <a:pt x="5506" y="15860"/>
                  </a:cubicBezTo>
                  <a:cubicBezTo>
                    <a:pt x="5506" y="19130"/>
                    <a:pt x="5929" y="20319"/>
                    <a:pt x="6565" y="20914"/>
                  </a:cubicBezTo>
                  <a:cubicBezTo>
                    <a:pt x="7200" y="21508"/>
                    <a:pt x="8047" y="21508"/>
                    <a:pt x="9318" y="20022"/>
                  </a:cubicBezTo>
                  <a:cubicBezTo>
                    <a:pt x="10588" y="18536"/>
                    <a:pt x="12282" y="15563"/>
                    <a:pt x="13765" y="12293"/>
                  </a:cubicBezTo>
                  <a:cubicBezTo>
                    <a:pt x="15247" y="9024"/>
                    <a:pt x="16518" y="5457"/>
                    <a:pt x="17224" y="3178"/>
                  </a:cubicBezTo>
                  <a:cubicBezTo>
                    <a:pt x="17929" y="899"/>
                    <a:pt x="18071" y="-92"/>
                    <a:pt x="17929" y="7"/>
                  </a:cubicBezTo>
                  <a:cubicBezTo>
                    <a:pt x="17788" y="106"/>
                    <a:pt x="17365" y="1295"/>
                    <a:pt x="16941" y="3475"/>
                  </a:cubicBezTo>
                  <a:cubicBezTo>
                    <a:pt x="16518" y="5655"/>
                    <a:pt x="16094" y="8825"/>
                    <a:pt x="16094" y="11402"/>
                  </a:cubicBezTo>
                  <a:cubicBezTo>
                    <a:pt x="16094" y="13978"/>
                    <a:pt x="16518" y="15959"/>
                    <a:pt x="17506" y="17049"/>
                  </a:cubicBezTo>
                  <a:cubicBezTo>
                    <a:pt x="18494" y="18139"/>
                    <a:pt x="20047" y="18337"/>
                    <a:pt x="21600" y="18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364981" y="5798650"/>
              <a:ext cx="74736" cy="8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0700" fill="norm" stroke="1" extrusionOk="0">
                  <a:moveTo>
                    <a:pt x="16164" y="2520"/>
                  </a:moveTo>
                  <a:cubicBezTo>
                    <a:pt x="10910" y="5091"/>
                    <a:pt x="5656" y="7663"/>
                    <a:pt x="2737" y="10748"/>
                  </a:cubicBezTo>
                  <a:cubicBezTo>
                    <a:pt x="-182" y="13834"/>
                    <a:pt x="-766" y="17434"/>
                    <a:pt x="985" y="19234"/>
                  </a:cubicBezTo>
                  <a:cubicBezTo>
                    <a:pt x="2737" y="21034"/>
                    <a:pt x="6823" y="21034"/>
                    <a:pt x="10034" y="20005"/>
                  </a:cubicBezTo>
                  <a:cubicBezTo>
                    <a:pt x="13245" y="18977"/>
                    <a:pt x="15580" y="16920"/>
                    <a:pt x="17331" y="14605"/>
                  </a:cubicBezTo>
                  <a:cubicBezTo>
                    <a:pt x="19083" y="12291"/>
                    <a:pt x="20250" y="9720"/>
                    <a:pt x="20542" y="6891"/>
                  </a:cubicBezTo>
                  <a:cubicBezTo>
                    <a:pt x="20834" y="4063"/>
                    <a:pt x="20250" y="977"/>
                    <a:pt x="18207" y="205"/>
                  </a:cubicBezTo>
                  <a:cubicBezTo>
                    <a:pt x="16164" y="-566"/>
                    <a:pt x="12661" y="977"/>
                    <a:pt x="9158" y="2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518836" y="5897919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930010" y="5622874"/>
              <a:ext cx="293677" cy="16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986" fill="norm" stroke="1" extrusionOk="0">
                  <a:moveTo>
                    <a:pt x="5669" y="6000"/>
                  </a:moveTo>
                  <a:cubicBezTo>
                    <a:pt x="5977" y="9281"/>
                    <a:pt x="6286" y="12562"/>
                    <a:pt x="5900" y="15159"/>
                  </a:cubicBezTo>
                  <a:cubicBezTo>
                    <a:pt x="5515" y="17757"/>
                    <a:pt x="4435" y="19670"/>
                    <a:pt x="3355" y="20491"/>
                  </a:cubicBezTo>
                  <a:cubicBezTo>
                    <a:pt x="2275" y="21311"/>
                    <a:pt x="1195" y="21038"/>
                    <a:pt x="577" y="20217"/>
                  </a:cubicBezTo>
                  <a:cubicBezTo>
                    <a:pt x="-40" y="19397"/>
                    <a:pt x="-194" y="18030"/>
                    <a:pt x="269" y="15569"/>
                  </a:cubicBezTo>
                  <a:cubicBezTo>
                    <a:pt x="732" y="13108"/>
                    <a:pt x="1812" y="9554"/>
                    <a:pt x="4897" y="6683"/>
                  </a:cubicBezTo>
                  <a:cubicBezTo>
                    <a:pt x="7983" y="3812"/>
                    <a:pt x="13075" y="1625"/>
                    <a:pt x="16160" y="668"/>
                  </a:cubicBezTo>
                  <a:cubicBezTo>
                    <a:pt x="19246" y="-289"/>
                    <a:pt x="20326" y="-16"/>
                    <a:pt x="21406" y="2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261786" y="5471247"/>
              <a:ext cx="127001" cy="10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487"/>
                  </a:moveTo>
                  <a:cubicBezTo>
                    <a:pt x="1800" y="656"/>
                    <a:pt x="3600" y="-175"/>
                    <a:pt x="5400" y="33"/>
                  </a:cubicBezTo>
                  <a:cubicBezTo>
                    <a:pt x="7200" y="240"/>
                    <a:pt x="9000" y="1487"/>
                    <a:pt x="9720" y="4394"/>
                  </a:cubicBezTo>
                  <a:cubicBezTo>
                    <a:pt x="10440" y="7302"/>
                    <a:pt x="10080" y="11871"/>
                    <a:pt x="9180" y="14779"/>
                  </a:cubicBezTo>
                  <a:cubicBezTo>
                    <a:pt x="8280" y="17687"/>
                    <a:pt x="6840" y="18933"/>
                    <a:pt x="5220" y="19763"/>
                  </a:cubicBezTo>
                  <a:cubicBezTo>
                    <a:pt x="3600" y="20594"/>
                    <a:pt x="1800" y="21010"/>
                    <a:pt x="2160" y="21217"/>
                  </a:cubicBezTo>
                  <a:cubicBezTo>
                    <a:pt x="2520" y="21425"/>
                    <a:pt x="5040" y="21425"/>
                    <a:pt x="8640" y="21425"/>
                  </a:cubicBezTo>
                  <a:cubicBezTo>
                    <a:pt x="12240" y="21425"/>
                    <a:pt x="16920" y="21425"/>
                    <a:pt x="21600" y="21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201374" y="5637569"/>
              <a:ext cx="282663" cy="31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68" fill="norm" stroke="1" extrusionOk="0">
                  <a:moveTo>
                    <a:pt x="21526" y="0"/>
                  </a:moveTo>
                  <a:cubicBezTo>
                    <a:pt x="18302" y="3268"/>
                    <a:pt x="15078" y="6537"/>
                    <a:pt x="11693" y="9734"/>
                  </a:cubicBezTo>
                  <a:cubicBezTo>
                    <a:pt x="8308" y="12932"/>
                    <a:pt x="4762" y="16058"/>
                    <a:pt x="2666" y="18047"/>
                  </a:cubicBezTo>
                  <a:cubicBezTo>
                    <a:pt x="571" y="20037"/>
                    <a:pt x="-74" y="20889"/>
                    <a:pt x="7" y="21245"/>
                  </a:cubicBezTo>
                  <a:cubicBezTo>
                    <a:pt x="87" y="21600"/>
                    <a:pt x="893" y="21458"/>
                    <a:pt x="1699" y="21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385379" y="5790070"/>
              <a:ext cx="162158" cy="1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62" fill="norm" stroke="1" extrusionOk="0">
                  <a:moveTo>
                    <a:pt x="1293" y="6755"/>
                  </a:moveTo>
                  <a:cubicBezTo>
                    <a:pt x="1293" y="9978"/>
                    <a:pt x="1293" y="13202"/>
                    <a:pt x="1012" y="15781"/>
                  </a:cubicBezTo>
                  <a:cubicBezTo>
                    <a:pt x="732" y="18361"/>
                    <a:pt x="171" y="20295"/>
                    <a:pt x="30" y="20295"/>
                  </a:cubicBezTo>
                  <a:cubicBezTo>
                    <a:pt x="-110" y="20295"/>
                    <a:pt x="171" y="18361"/>
                    <a:pt x="2134" y="14814"/>
                  </a:cubicBezTo>
                  <a:cubicBezTo>
                    <a:pt x="4098" y="11268"/>
                    <a:pt x="7745" y="6110"/>
                    <a:pt x="10409" y="3208"/>
                  </a:cubicBezTo>
                  <a:cubicBezTo>
                    <a:pt x="13074" y="307"/>
                    <a:pt x="14758" y="-338"/>
                    <a:pt x="16020" y="146"/>
                  </a:cubicBezTo>
                  <a:cubicBezTo>
                    <a:pt x="17282" y="629"/>
                    <a:pt x="18124" y="2241"/>
                    <a:pt x="18965" y="5949"/>
                  </a:cubicBezTo>
                  <a:cubicBezTo>
                    <a:pt x="19807" y="9656"/>
                    <a:pt x="20648" y="15459"/>
                    <a:pt x="21490" y="21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617386" y="5542319"/>
              <a:ext cx="12354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600" fill="norm" stroke="1" extrusionOk="0">
                  <a:moveTo>
                    <a:pt x="9561" y="0"/>
                  </a:moveTo>
                  <a:cubicBezTo>
                    <a:pt x="14164" y="3200"/>
                    <a:pt x="18767" y="6400"/>
                    <a:pt x="20184" y="9350"/>
                  </a:cubicBezTo>
                  <a:cubicBezTo>
                    <a:pt x="21600" y="12300"/>
                    <a:pt x="19830" y="15000"/>
                    <a:pt x="15934" y="17000"/>
                  </a:cubicBezTo>
                  <a:cubicBezTo>
                    <a:pt x="12039" y="19000"/>
                    <a:pt x="6020" y="20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037837" y="6523305"/>
              <a:ext cx="353500" cy="43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70" fill="norm" stroke="1" extrusionOk="0">
                  <a:moveTo>
                    <a:pt x="5658" y="6671"/>
                  </a:moveTo>
                  <a:cubicBezTo>
                    <a:pt x="4501" y="7497"/>
                    <a:pt x="3343" y="8324"/>
                    <a:pt x="2379" y="8789"/>
                  </a:cubicBezTo>
                  <a:cubicBezTo>
                    <a:pt x="1415" y="9254"/>
                    <a:pt x="643" y="9358"/>
                    <a:pt x="258" y="9048"/>
                  </a:cubicBezTo>
                  <a:cubicBezTo>
                    <a:pt x="-128" y="8738"/>
                    <a:pt x="-128" y="8014"/>
                    <a:pt x="579" y="6774"/>
                  </a:cubicBezTo>
                  <a:cubicBezTo>
                    <a:pt x="1286" y="5534"/>
                    <a:pt x="2701" y="3777"/>
                    <a:pt x="3601" y="2692"/>
                  </a:cubicBezTo>
                  <a:cubicBezTo>
                    <a:pt x="4501" y="1607"/>
                    <a:pt x="4886" y="1193"/>
                    <a:pt x="5529" y="780"/>
                  </a:cubicBezTo>
                  <a:cubicBezTo>
                    <a:pt x="6172" y="366"/>
                    <a:pt x="7072" y="-47"/>
                    <a:pt x="7522" y="5"/>
                  </a:cubicBezTo>
                  <a:cubicBezTo>
                    <a:pt x="7972" y="56"/>
                    <a:pt x="7972" y="573"/>
                    <a:pt x="8036" y="2330"/>
                  </a:cubicBezTo>
                  <a:cubicBezTo>
                    <a:pt x="8101" y="4087"/>
                    <a:pt x="8229" y="7084"/>
                    <a:pt x="7651" y="9823"/>
                  </a:cubicBezTo>
                  <a:cubicBezTo>
                    <a:pt x="7072" y="12562"/>
                    <a:pt x="5786" y="15042"/>
                    <a:pt x="4886" y="16489"/>
                  </a:cubicBezTo>
                  <a:cubicBezTo>
                    <a:pt x="3986" y="17936"/>
                    <a:pt x="3472" y="18349"/>
                    <a:pt x="2829" y="18608"/>
                  </a:cubicBezTo>
                  <a:cubicBezTo>
                    <a:pt x="2186" y="18866"/>
                    <a:pt x="1415" y="18969"/>
                    <a:pt x="965" y="18711"/>
                  </a:cubicBezTo>
                  <a:cubicBezTo>
                    <a:pt x="515" y="18453"/>
                    <a:pt x="386" y="17832"/>
                    <a:pt x="1029" y="16592"/>
                  </a:cubicBezTo>
                  <a:cubicBezTo>
                    <a:pt x="1672" y="15352"/>
                    <a:pt x="3086" y="13492"/>
                    <a:pt x="5465" y="11373"/>
                  </a:cubicBezTo>
                  <a:cubicBezTo>
                    <a:pt x="7843" y="9254"/>
                    <a:pt x="11186" y="6877"/>
                    <a:pt x="13115" y="5482"/>
                  </a:cubicBezTo>
                  <a:cubicBezTo>
                    <a:pt x="15043" y="4087"/>
                    <a:pt x="15558" y="3674"/>
                    <a:pt x="16458" y="3002"/>
                  </a:cubicBezTo>
                  <a:cubicBezTo>
                    <a:pt x="17358" y="2330"/>
                    <a:pt x="18643" y="1400"/>
                    <a:pt x="19158" y="1193"/>
                  </a:cubicBezTo>
                  <a:cubicBezTo>
                    <a:pt x="19672" y="986"/>
                    <a:pt x="19415" y="1503"/>
                    <a:pt x="18579" y="3053"/>
                  </a:cubicBezTo>
                  <a:cubicBezTo>
                    <a:pt x="17743" y="4604"/>
                    <a:pt x="16329" y="7187"/>
                    <a:pt x="15172" y="9978"/>
                  </a:cubicBezTo>
                  <a:cubicBezTo>
                    <a:pt x="14015" y="12768"/>
                    <a:pt x="13115" y="15765"/>
                    <a:pt x="12665" y="17522"/>
                  </a:cubicBezTo>
                  <a:cubicBezTo>
                    <a:pt x="12215" y="19279"/>
                    <a:pt x="12215" y="19796"/>
                    <a:pt x="12408" y="20261"/>
                  </a:cubicBezTo>
                  <a:cubicBezTo>
                    <a:pt x="12601" y="20726"/>
                    <a:pt x="12986" y="21140"/>
                    <a:pt x="13501" y="21346"/>
                  </a:cubicBezTo>
                  <a:cubicBezTo>
                    <a:pt x="14015" y="21553"/>
                    <a:pt x="14658" y="21553"/>
                    <a:pt x="15558" y="20933"/>
                  </a:cubicBezTo>
                  <a:cubicBezTo>
                    <a:pt x="16458" y="20313"/>
                    <a:pt x="17615" y="19073"/>
                    <a:pt x="18193" y="18142"/>
                  </a:cubicBezTo>
                  <a:cubicBezTo>
                    <a:pt x="18772" y="17212"/>
                    <a:pt x="18772" y="16592"/>
                    <a:pt x="18579" y="16075"/>
                  </a:cubicBezTo>
                  <a:cubicBezTo>
                    <a:pt x="18386" y="15559"/>
                    <a:pt x="18001" y="15145"/>
                    <a:pt x="17486" y="14887"/>
                  </a:cubicBezTo>
                  <a:cubicBezTo>
                    <a:pt x="16972" y="14629"/>
                    <a:pt x="16329" y="14525"/>
                    <a:pt x="15686" y="14474"/>
                  </a:cubicBezTo>
                  <a:cubicBezTo>
                    <a:pt x="15043" y="14422"/>
                    <a:pt x="14401" y="14422"/>
                    <a:pt x="14401" y="14422"/>
                  </a:cubicBezTo>
                  <a:cubicBezTo>
                    <a:pt x="14401" y="14422"/>
                    <a:pt x="15043" y="14422"/>
                    <a:pt x="16329" y="14267"/>
                  </a:cubicBezTo>
                  <a:cubicBezTo>
                    <a:pt x="17615" y="14112"/>
                    <a:pt x="19543" y="13802"/>
                    <a:pt x="21472" y="13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798648" y="6551969"/>
              <a:ext cx="227689" cy="27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65" fill="norm" stroke="1" extrusionOk="0">
                  <a:moveTo>
                    <a:pt x="2914" y="0"/>
                  </a:moveTo>
                  <a:cubicBezTo>
                    <a:pt x="3714" y="4521"/>
                    <a:pt x="4514" y="9042"/>
                    <a:pt x="5014" y="12307"/>
                  </a:cubicBezTo>
                  <a:cubicBezTo>
                    <a:pt x="5514" y="15572"/>
                    <a:pt x="5714" y="17581"/>
                    <a:pt x="5514" y="19005"/>
                  </a:cubicBezTo>
                  <a:cubicBezTo>
                    <a:pt x="5314" y="20428"/>
                    <a:pt x="4714" y="21265"/>
                    <a:pt x="4014" y="21433"/>
                  </a:cubicBezTo>
                  <a:cubicBezTo>
                    <a:pt x="3314" y="21600"/>
                    <a:pt x="2514" y="21098"/>
                    <a:pt x="1814" y="20344"/>
                  </a:cubicBezTo>
                  <a:cubicBezTo>
                    <a:pt x="1114" y="19591"/>
                    <a:pt x="514" y="18586"/>
                    <a:pt x="214" y="17581"/>
                  </a:cubicBezTo>
                  <a:cubicBezTo>
                    <a:pt x="-86" y="16577"/>
                    <a:pt x="-86" y="15572"/>
                    <a:pt x="314" y="14819"/>
                  </a:cubicBezTo>
                  <a:cubicBezTo>
                    <a:pt x="714" y="14065"/>
                    <a:pt x="1514" y="13563"/>
                    <a:pt x="4414" y="12056"/>
                  </a:cubicBezTo>
                  <a:cubicBezTo>
                    <a:pt x="7314" y="10549"/>
                    <a:pt x="12314" y="8037"/>
                    <a:pt x="15214" y="6279"/>
                  </a:cubicBezTo>
                  <a:cubicBezTo>
                    <a:pt x="18114" y="4521"/>
                    <a:pt x="18914" y="3516"/>
                    <a:pt x="19414" y="2512"/>
                  </a:cubicBezTo>
                  <a:cubicBezTo>
                    <a:pt x="19914" y="1507"/>
                    <a:pt x="20114" y="502"/>
                    <a:pt x="20214" y="419"/>
                  </a:cubicBezTo>
                  <a:cubicBezTo>
                    <a:pt x="20314" y="335"/>
                    <a:pt x="20314" y="1172"/>
                    <a:pt x="20014" y="3684"/>
                  </a:cubicBezTo>
                  <a:cubicBezTo>
                    <a:pt x="19714" y="6195"/>
                    <a:pt x="19114" y="10381"/>
                    <a:pt x="18914" y="12977"/>
                  </a:cubicBezTo>
                  <a:cubicBezTo>
                    <a:pt x="18714" y="15572"/>
                    <a:pt x="18914" y="16577"/>
                    <a:pt x="19414" y="17330"/>
                  </a:cubicBezTo>
                  <a:cubicBezTo>
                    <a:pt x="19914" y="18084"/>
                    <a:pt x="20714" y="18586"/>
                    <a:pt x="21514" y="190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058086" y="6691669"/>
              <a:ext cx="61384" cy="10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15641" y="2700"/>
                  </a:moveTo>
                  <a:cubicBezTo>
                    <a:pt x="11917" y="3150"/>
                    <a:pt x="8193" y="3600"/>
                    <a:pt x="5214" y="5850"/>
                  </a:cubicBezTo>
                  <a:cubicBezTo>
                    <a:pt x="2234" y="8100"/>
                    <a:pt x="0" y="12150"/>
                    <a:pt x="0" y="15075"/>
                  </a:cubicBezTo>
                  <a:cubicBezTo>
                    <a:pt x="0" y="18000"/>
                    <a:pt x="2234" y="19800"/>
                    <a:pt x="5214" y="20700"/>
                  </a:cubicBezTo>
                  <a:cubicBezTo>
                    <a:pt x="8193" y="21600"/>
                    <a:pt x="11917" y="21600"/>
                    <a:pt x="15269" y="19575"/>
                  </a:cubicBezTo>
                  <a:cubicBezTo>
                    <a:pt x="18621" y="17550"/>
                    <a:pt x="21600" y="13500"/>
                    <a:pt x="21600" y="9900"/>
                  </a:cubicBezTo>
                  <a:cubicBezTo>
                    <a:pt x="21600" y="6300"/>
                    <a:pt x="18621" y="3150"/>
                    <a:pt x="156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357716" y="6476786"/>
              <a:ext cx="430621" cy="30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07" fill="norm" stroke="1" extrusionOk="0">
                  <a:moveTo>
                    <a:pt x="4070" y="2628"/>
                  </a:moveTo>
                  <a:cubicBezTo>
                    <a:pt x="3753" y="1278"/>
                    <a:pt x="3435" y="-72"/>
                    <a:pt x="3276" y="3"/>
                  </a:cubicBezTo>
                  <a:cubicBezTo>
                    <a:pt x="3117" y="78"/>
                    <a:pt x="3117" y="1578"/>
                    <a:pt x="2959" y="4128"/>
                  </a:cubicBezTo>
                  <a:cubicBezTo>
                    <a:pt x="2800" y="6678"/>
                    <a:pt x="2482" y="10278"/>
                    <a:pt x="2270" y="12753"/>
                  </a:cubicBezTo>
                  <a:cubicBezTo>
                    <a:pt x="2059" y="15228"/>
                    <a:pt x="1953" y="16578"/>
                    <a:pt x="1900" y="17703"/>
                  </a:cubicBezTo>
                  <a:cubicBezTo>
                    <a:pt x="1847" y="18828"/>
                    <a:pt x="1847" y="19728"/>
                    <a:pt x="2059" y="20403"/>
                  </a:cubicBezTo>
                  <a:cubicBezTo>
                    <a:pt x="2270" y="21078"/>
                    <a:pt x="2694" y="21528"/>
                    <a:pt x="2959" y="21378"/>
                  </a:cubicBezTo>
                  <a:cubicBezTo>
                    <a:pt x="3223" y="21228"/>
                    <a:pt x="3329" y="20478"/>
                    <a:pt x="3223" y="19428"/>
                  </a:cubicBezTo>
                  <a:cubicBezTo>
                    <a:pt x="3117" y="18378"/>
                    <a:pt x="2800" y="17028"/>
                    <a:pt x="2429" y="16053"/>
                  </a:cubicBezTo>
                  <a:cubicBezTo>
                    <a:pt x="2059" y="15078"/>
                    <a:pt x="1635" y="14478"/>
                    <a:pt x="1212" y="13953"/>
                  </a:cubicBezTo>
                  <a:cubicBezTo>
                    <a:pt x="788" y="13428"/>
                    <a:pt x="365" y="12978"/>
                    <a:pt x="153" y="12378"/>
                  </a:cubicBezTo>
                  <a:cubicBezTo>
                    <a:pt x="-59" y="11778"/>
                    <a:pt x="-59" y="11028"/>
                    <a:pt x="206" y="10503"/>
                  </a:cubicBezTo>
                  <a:cubicBezTo>
                    <a:pt x="470" y="9978"/>
                    <a:pt x="1000" y="9678"/>
                    <a:pt x="1847" y="9378"/>
                  </a:cubicBezTo>
                  <a:cubicBezTo>
                    <a:pt x="2694" y="9078"/>
                    <a:pt x="3859" y="8778"/>
                    <a:pt x="4917" y="9528"/>
                  </a:cubicBezTo>
                  <a:cubicBezTo>
                    <a:pt x="5976" y="10278"/>
                    <a:pt x="6929" y="12078"/>
                    <a:pt x="7406" y="13353"/>
                  </a:cubicBezTo>
                  <a:cubicBezTo>
                    <a:pt x="7882" y="14628"/>
                    <a:pt x="7882" y="15378"/>
                    <a:pt x="7829" y="16203"/>
                  </a:cubicBezTo>
                  <a:cubicBezTo>
                    <a:pt x="7776" y="17028"/>
                    <a:pt x="7670" y="17928"/>
                    <a:pt x="7406" y="18603"/>
                  </a:cubicBezTo>
                  <a:cubicBezTo>
                    <a:pt x="7141" y="19278"/>
                    <a:pt x="6717" y="19728"/>
                    <a:pt x="6400" y="19578"/>
                  </a:cubicBezTo>
                  <a:cubicBezTo>
                    <a:pt x="6082" y="19428"/>
                    <a:pt x="5870" y="18678"/>
                    <a:pt x="5870" y="17553"/>
                  </a:cubicBezTo>
                  <a:cubicBezTo>
                    <a:pt x="5870" y="16428"/>
                    <a:pt x="6082" y="14928"/>
                    <a:pt x="6400" y="13803"/>
                  </a:cubicBezTo>
                  <a:cubicBezTo>
                    <a:pt x="6717" y="12678"/>
                    <a:pt x="7141" y="11928"/>
                    <a:pt x="7617" y="11478"/>
                  </a:cubicBezTo>
                  <a:cubicBezTo>
                    <a:pt x="8094" y="11028"/>
                    <a:pt x="8623" y="10878"/>
                    <a:pt x="8941" y="11478"/>
                  </a:cubicBezTo>
                  <a:cubicBezTo>
                    <a:pt x="9259" y="12078"/>
                    <a:pt x="9365" y="13428"/>
                    <a:pt x="9417" y="14478"/>
                  </a:cubicBezTo>
                  <a:cubicBezTo>
                    <a:pt x="9470" y="15528"/>
                    <a:pt x="9470" y="16278"/>
                    <a:pt x="9735" y="16503"/>
                  </a:cubicBezTo>
                  <a:cubicBezTo>
                    <a:pt x="10000" y="16728"/>
                    <a:pt x="10529" y="16428"/>
                    <a:pt x="10953" y="15978"/>
                  </a:cubicBezTo>
                  <a:cubicBezTo>
                    <a:pt x="11376" y="15528"/>
                    <a:pt x="11694" y="14928"/>
                    <a:pt x="12170" y="14403"/>
                  </a:cubicBezTo>
                  <a:cubicBezTo>
                    <a:pt x="12647" y="13878"/>
                    <a:pt x="13282" y="13428"/>
                    <a:pt x="13547" y="13578"/>
                  </a:cubicBezTo>
                  <a:cubicBezTo>
                    <a:pt x="13812" y="13728"/>
                    <a:pt x="13706" y="14478"/>
                    <a:pt x="13653" y="15228"/>
                  </a:cubicBezTo>
                  <a:cubicBezTo>
                    <a:pt x="13600" y="15978"/>
                    <a:pt x="13600" y="16728"/>
                    <a:pt x="13865" y="17103"/>
                  </a:cubicBezTo>
                  <a:cubicBezTo>
                    <a:pt x="14129" y="17478"/>
                    <a:pt x="14659" y="17478"/>
                    <a:pt x="15347" y="17028"/>
                  </a:cubicBezTo>
                  <a:cubicBezTo>
                    <a:pt x="16035" y="16578"/>
                    <a:pt x="16882" y="15678"/>
                    <a:pt x="17412" y="14853"/>
                  </a:cubicBezTo>
                  <a:cubicBezTo>
                    <a:pt x="17941" y="14028"/>
                    <a:pt x="18153" y="13278"/>
                    <a:pt x="18206" y="12453"/>
                  </a:cubicBezTo>
                  <a:cubicBezTo>
                    <a:pt x="18259" y="11628"/>
                    <a:pt x="18153" y="10728"/>
                    <a:pt x="17888" y="10653"/>
                  </a:cubicBezTo>
                  <a:cubicBezTo>
                    <a:pt x="17623" y="10578"/>
                    <a:pt x="17200" y="11328"/>
                    <a:pt x="16935" y="12078"/>
                  </a:cubicBezTo>
                  <a:cubicBezTo>
                    <a:pt x="16670" y="12828"/>
                    <a:pt x="16565" y="13578"/>
                    <a:pt x="16512" y="14328"/>
                  </a:cubicBezTo>
                  <a:cubicBezTo>
                    <a:pt x="16459" y="15078"/>
                    <a:pt x="16459" y="15828"/>
                    <a:pt x="17306" y="16353"/>
                  </a:cubicBezTo>
                  <a:cubicBezTo>
                    <a:pt x="18153" y="16878"/>
                    <a:pt x="19847" y="17178"/>
                    <a:pt x="21541" y="17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042336" y="6634519"/>
              <a:ext cx="279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82" y="14400"/>
                    <a:pt x="12764" y="7200"/>
                    <a:pt x="16364" y="3600"/>
                  </a:cubicBezTo>
                  <a:cubicBezTo>
                    <a:pt x="19964" y="0"/>
                    <a:pt x="207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066604" y="6672619"/>
              <a:ext cx="236083" cy="5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5" fill="norm" stroke="1" extrusionOk="0">
                  <a:moveTo>
                    <a:pt x="1839" y="19200"/>
                  </a:moveTo>
                  <a:cubicBezTo>
                    <a:pt x="874" y="20000"/>
                    <a:pt x="-90" y="20800"/>
                    <a:pt x="6" y="21200"/>
                  </a:cubicBezTo>
                  <a:cubicBezTo>
                    <a:pt x="103" y="21600"/>
                    <a:pt x="1260" y="21600"/>
                    <a:pt x="5021" y="18000"/>
                  </a:cubicBezTo>
                  <a:cubicBezTo>
                    <a:pt x="8781" y="14400"/>
                    <a:pt x="15146" y="720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302686" y="6539269"/>
              <a:ext cx="10456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0" y="0"/>
                  </a:moveTo>
                  <a:cubicBezTo>
                    <a:pt x="7200" y="2160"/>
                    <a:pt x="14400" y="4320"/>
                    <a:pt x="18000" y="7200"/>
                  </a:cubicBezTo>
                  <a:cubicBezTo>
                    <a:pt x="21600" y="10080"/>
                    <a:pt x="21600" y="13680"/>
                    <a:pt x="19482" y="16200"/>
                  </a:cubicBezTo>
                  <a:cubicBezTo>
                    <a:pt x="17365" y="18720"/>
                    <a:pt x="13129" y="20160"/>
                    <a:pt x="889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766236" y="6568903"/>
              <a:ext cx="361951" cy="24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9569"/>
                  </a:moveTo>
                  <a:cubicBezTo>
                    <a:pt x="126" y="20492"/>
                    <a:pt x="253" y="21415"/>
                    <a:pt x="632" y="21508"/>
                  </a:cubicBezTo>
                  <a:cubicBezTo>
                    <a:pt x="1011" y="21600"/>
                    <a:pt x="1642" y="20862"/>
                    <a:pt x="2779" y="18462"/>
                  </a:cubicBezTo>
                  <a:cubicBezTo>
                    <a:pt x="3916" y="16062"/>
                    <a:pt x="5558" y="12000"/>
                    <a:pt x="6758" y="8954"/>
                  </a:cubicBezTo>
                  <a:cubicBezTo>
                    <a:pt x="7958" y="5908"/>
                    <a:pt x="8716" y="3877"/>
                    <a:pt x="9284" y="2400"/>
                  </a:cubicBezTo>
                  <a:cubicBezTo>
                    <a:pt x="9853" y="923"/>
                    <a:pt x="10232" y="0"/>
                    <a:pt x="10232" y="0"/>
                  </a:cubicBezTo>
                  <a:cubicBezTo>
                    <a:pt x="10232" y="0"/>
                    <a:pt x="9853" y="923"/>
                    <a:pt x="9411" y="3785"/>
                  </a:cubicBezTo>
                  <a:cubicBezTo>
                    <a:pt x="8968" y="6646"/>
                    <a:pt x="8463" y="11446"/>
                    <a:pt x="8274" y="14400"/>
                  </a:cubicBezTo>
                  <a:cubicBezTo>
                    <a:pt x="8084" y="17354"/>
                    <a:pt x="8211" y="18462"/>
                    <a:pt x="8526" y="19292"/>
                  </a:cubicBezTo>
                  <a:cubicBezTo>
                    <a:pt x="8842" y="20123"/>
                    <a:pt x="9347" y="20677"/>
                    <a:pt x="10295" y="20585"/>
                  </a:cubicBezTo>
                  <a:cubicBezTo>
                    <a:pt x="11242" y="20492"/>
                    <a:pt x="12632" y="19754"/>
                    <a:pt x="14211" y="17262"/>
                  </a:cubicBezTo>
                  <a:cubicBezTo>
                    <a:pt x="15789" y="14769"/>
                    <a:pt x="17558" y="10523"/>
                    <a:pt x="18568" y="7662"/>
                  </a:cubicBezTo>
                  <a:cubicBezTo>
                    <a:pt x="19579" y="4800"/>
                    <a:pt x="19832" y="3323"/>
                    <a:pt x="19768" y="2954"/>
                  </a:cubicBezTo>
                  <a:cubicBezTo>
                    <a:pt x="19705" y="2585"/>
                    <a:pt x="19326" y="3323"/>
                    <a:pt x="19011" y="4708"/>
                  </a:cubicBezTo>
                  <a:cubicBezTo>
                    <a:pt x="18695" y="6092"/>
                    <a:pt x="18442" y="8123"/>
                    <a:pt x="18884" y="10338"/>
                  </a:cubicBezTo>
                  <a:cubicBezTo>
                    <a:pt x="19326" y="12554"/>
                    <a:pt x="20463" y="14954"/>
                    <a:pt x="21600" y="17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4236136" y="6678969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4210736" y="6786919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458386" y="6580458"/>
              <a:ext cx="236174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07" fill="norm" stroke="1" extrusionOk="0">
                  <a:moveTo>
                    <a:pt x="0" y="21507"/>
                  </a:moveTo>
                  <a:cubicBezTo>
                    <a:pt x="964" y="19085"/>
                    <a:pt x="1929" y="16662"/>
                    <a:pt x="3664" y="13432"/>
                  </a:cubicBezTo>
                  <a:cubicBezTo>
                    <a:pt x="5400" y="10202"/>
                    <a:pt x="7907" y="6165"/>
                    <a:pt x="9354" y="3642"/>
                  </a:cubicBezTo>
                  <a:cubicBezTo>
                    <a:pt x="10800" y="1118"/>
                    <a:pt x="11186" y="109"/>
                    <a:pt x="11089" y="8"/>
                  </a:cubicBezTo>
                  <a:cubicBezTo>
                    <a:pt x="10993" y="-93"/>
                    <a:pt x="10414" y="714"/>
                    <a:pt x="9354" y="3642"/>
                  </a:cubicBezTo>
                  <a:cubicBezTo>
                    <a:pt x="8293" y="6569"/>
                    <a:pt x="6750" y="11615"/>
                    <a:pt x="5979" y="14643"/>
                  </a:cubicBezTo>
                  <a:cubicBezTo>
                    <a:pt x="5207" y="17671"/>
                    <a:pt x="5207" y="18681"/>
                    <a:pt x="5593" y="19488"/>
                  </a:cubicBezTo>
                  <a:cubicBezTo>
                    <a:pt x="5979" y="20296"/>
                    <a:pt x="6750" y="20901"/>
                    <a:pt x="7714" y="21002"/>
                  </a:cubicBezTo>
                  <a:cubicBezTo>
                    <a:pt x="8679" y="21103"/>
                    <a:pt x="9836" y="20700"/>
                    <a:pt x="11668" y="18681"/>
                  </a:cubicBezTo>
                  <a:cubicBezTo>
                    <a:pt x="13500" y="16662"/>
                    <a:pt x="16007" y="13028"/>
                    <a:pt x="17550" y="10404"/>
                  </a:cubicBezTo>
                  <a:cubicBezTo>
                    <a:pt x="19093" y="7780"/>
                    <a:pt x="19671" y="6165"/>
                    <a:pt x="20250" y="4550"/>
                  </a:cubicBezTo>
                  <a:cubicBezTo>
                    <a:pt x="20829" y="2935"/>
                    <a:pt x="21407" y="1320"/>
                    <a:pt x="21504" y="1017"/>
                  </a:cubicBezTo>
                  <a:cubicBezTo>
                    <a:pt x="21600" y="714"/>
                    <a:pt x="21214" y="1724"/>
                    <a:pt x="20829" y="4550"/>
                  </a:cubicBezTo>
                  <a:cubicBezTo>
                    <a:pt x="20443" y="7376"/>
                    <a:pt x="20057" y="12019"/>
                    <a:pt x="20057" y="14845"/>
                  </a:cubicBezTo>
                  <a:cubicBezTo>
                    <a:pt x="20057" y="17671"/>
                    <a:pt x="20443" y="18681"/>
                    <a:pt x="20829" y="196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729319" y="6704369"/>
              <a:ext cx="66163" cy="11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55" fill="norm" stroke="1" extrusionOk="0">
                  <a:moveTo>
                    <a:pt x="14400" y="6943"/>
                  </a:moveTo>
                  <a:cubicBezTo>
                    <a:pt x="9818" y="9643"/>
                    <a:pt x="5236" y="12343"/>
                    <a:pt x="2618" y="14657"/>
                  </a:cubicBezTo>
                  <a:cubicBezTo>
                    <a:pt x="0" y="16971"/>
                    <a:pt x="-655" y="18900"/>
                    <a:pt x="654" y="20057"/>
                  </a:cubicBezTo>
                  <a:cubicBezTo>
                    <a:pt x="1963" y="21214"/>
                    <a:pt x="5236" y="21600"/>
                    <a:pt x="8509" y="21407"/>
                  </a:cubicBezTo>
                  <a:cubicBezTo>
                    <a:pt x="11781" y="21214"/>
                    <a:pt x="15054" y="20443"/>
                    <a:pt x="17345" y="18900"/>
                  </a:cubicBezTo>
                  <a:cubicBezTo>
                    <a:pt x="19636" y="17357"/>
                    <a:pt x="20945" y="15043"/>
                    <a:pt x="20290" y="12150"/>
                  </a:cubicBezTo>
                  <a:cubicBezTo>
                    <a:pt x="19636" y="9257"/>
                    <a:pt x="17018" y="5786"/>
                    <a:pt x="14072" y="3664"/>
                  </a:cubicBezTo>
                  <a:cubicBezTo>
                    <a:pt x="11127" y="1543"/>
                    <a:pt x="7854" y="771"/>
                    <a:pt x="458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312336" y="5982586"/>
              <a:ext cx="100330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62"/>
                  </a:moveTo>
                  <a:cubicBezTo>
                    <a:pt x="1458" y="7087"/>
                    <a:pt x="2916" y="6412"/>
                    <a:pt x="4534" y="5906"/>
                  </a:cubicBezTo>
                  <a:cubicBezTo>
                    <a:pt x="6152" y="5400"/>
                    <a:pt x="7929" y="5062"/>
                    <a:pt x="9638" y="4556"/>
                  </a:cubicBezTo>
                  <a:cubicBezTo>
                    <a:pt x="11347" y="4050"/>
                    <a:pt x="12987" y="3375"/>
                    <a:pt x="14377" y="2700"/>
                  </a:cubicBezTo>
                  <a:cubicBezTo>
                    <a:pt x="15767" y="2025"/>
                    <a:pt x="16906" y="1350"/>
                    <a:pt x="17658" y="844"/>
                  </a:cubicBezTo>
                  <a:cubicBezTo>
                    <a:pt x="18410" y="337"/>
                    <a:pt x="18775" y="0"/>
                    <a:pt x="18706" y="0"/>
                  </a:cubicBezTo>
                  <a:cubicBezTo>
                    <a:pt x="18638" y="0"/>
                    <a:pt x="18137" y="337"/>
                    <a:pt x="17066" y="1519"/>
                  </a:cubicBezTo>
                  <a:cubicBezTo>
                    <a:pt x="15995" y="2700"/>
                    <a:pt x="14354" y="4725"/>
                    <a:pt x="12646" y="6581"/>
                  </a:cubicBezTo>
                  <a:cubicBezTo>
                    <a:pt x="10937" y="8437"/>
                    <a:pt x="9159" y="10125"/>
                    <a:pt x="7770" y="11306"/>
                  </a:cubicBezTo>
                  <a:cubicBezTo>
                    <a:pt x="6380" y="12487"/>
                    <a:pt x="5377" y="13162"/>
                    <a:pt x="4739" y="13669"/>
                  </a:cubicBezTo>
                  <a:cubicBezTo>
                    <a:pt x="4101" y="14175"/>
                    <a:pt x="3828" y="14512"/>
                    <a:pt x="3851" y="14344"/>
                  </a:cubicBezTo>
                  <a:cubicBezTo>
                    <a:pt x="3873" y="14175"/>
                    <a:pt x="4192" y="13500"/>
                    <a:pt x="5286" y="12319"/>
                  </a:cubicBezTo>
                  <a:cubicBezTo>
                    <a:pt x="6380" y="11137"/>
                    <a:pt x="8248" y="9450"/>
                    <a:pt x="10094" y="8269"/>
                  </a:cubicBezTo>
                  <a:cubicBezTo>
                    <a:pt x="11939" y="7087"/>
                    <a:pt x="13762" y="6412"/>
                    <a:pt x="14970" y="6075"/>
                  </a:cubicBezTo>
                  <a:cubicBezTo>
                    <a:pt x="16177" y="5737"/>
                    <a:pt x="16770" y="5737"/>
                    <a:pt x="17203" y="5737"/>
                  </a:cubicBezTo>
                  <a:cubicBezTo>
                    <a:pt x="17635" y="5737"/>
                    <a:pt x="17909" y="5737"/>
                    <a:pt x="17932" y="6075"/>
                  </a:cubicBezTo>
                  <a:cubicBezTo>
                    <a:pt x="17954" y="6412"/>
                    <a:pt x="17727" y="7087"/>
                    <a:pt x="16884" y="7931"/>
                  </a:cubicBezTo>
                  <a:cubicBezTo>
                    <a:pt x="16041" y="8775"/>
                    <a:pt x="14582" y="9788"/>
                    <a:pt x="12965" y="10969"/>
                  </a:cubicBezTo>
                  <a:cubicBezTo>
                    <a:pt x="11347" y="12150"/>
                    <a:pt x="9570" y="13500"/>
                    <a:pt x="8248" y="14512"/>
                  </a:cubicBezTo>
                  <a:cubicBezTo>
                    <a:pt x="6927" y="15525"/>
                    <a:pt x="6061" y="16200"/>
                    <a:pt x="5286" y="16706"/>
                  </a:cubicBezTo>
                  <a:cubicBezTo>
                    <a:pt x="4511" y="17212"/>
                    <a:pt x="3828" y="17550"/>
                    <a:pt x="3759" y="17550"/>
                  </a:cubicBezTo>
                  <a:cubicBezTo>
                    <a:pt x="3691" y="17550"/>
                    <a:pt x="4238" y="17212"/>
                    <a:pt x="5309" y="16369"/>
                  </a:cubicBezTo>
                  <a:cubicBezTo>
                    <a:pt x="6380" y="15525"/>
                    <a:pt x="7975" y="14175"/>
                    <a:pt x="9729" y="12994"/>
                  </a:cubicBezTo>
                  <a:cubicBezTo>
                    <a:pt x="11484" y="11812"/>
                    <a:pt x="13397" y="10800"/>
                    <a:pt x="15015" y="10125"/>
                  </a:cubicBezTo>
                  <a:cubicBezTo>
                    <a:pt x="16633" y="9450"/>
                    <a:pt x="17954" y="9112"/>
                    <a:pt x="18775" y="9112"/>
                  </a:cubicBezTo>
                  <a:cubicBezTo>
                    <a:pt x="19595" y="9112"/>
                    <a:pt x="19914" y="9450"/>
                    <a:pt x="19914" y="9956"/>
                  </a:cubicBezTo>
                  <a:cubicBezTo>
                    <a:pt x="19914" y="10462"/>
                    <a:pt x="19595" y="11137"/>
                    <a:pt x="18684" y="12150"/>
                  </a:cubicBezTo>
                  <a:cubicBezTo>
                    <a:pt x="17772" y="13162"/>
                    <a:pt x="16268" y="14512"/>
                    <a:pt x="14719" y="15525"/>
                  </a:cubicBezTo>
                  <a:cubicBezTo>
                    <a:pt x="13170" y="16538"/>
                    <a:pt x="11575" y="17212"/>
                    <a:pt x="10071" y="18056"/>
                  </a:cubicBezTo>
                  <a:cubicBezTo>
                    <a:pt x="8567" y="18900"/>
                    <a:pt x="7154" y="19912"/>
                    <a:pt x="6266" y="20588"/>
                  </a:cubicBezTo>
                  <a:cubicBezTo>
                    <a:pt x="5377" y="21262"/>
                    <a:pt x="5013" y="21600"/>
                    <a:pt x="5104" y="21600"/>
                  </a:cubicBezTo>
                  <a:cubicBezTo>
                    <a:pt x="5195" y="21600"/>
                    <a:pt x="5742" y="21262"/>
                    <a:pt x="6835" y="20588"/>
                  </a:cubicBezTo>
                  <a:cubicBezTo>
                    <a:pt x="7929" y="19912"/>
                    <a:pt x="9570" y="18900"/>
                    <a:pt x="11438" y="17887"/>
                  </a:cubicBezTo>
                  <a:cubicBezTo>
                    <a:pt x="13306" y="16875"/>
                    <a:pt x="15403" y="15862"/>
                    <a:pt x="17134" y="15356"/>
                  </a:cubicBezTo>
                  <a:cubicBezTo>
                    <a:pt x="18866" y="14850"/>
                    <a:pt x="20233" y="14850"/>
                    <a:pt x="21600" y="148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004486" y="6831369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766486" y="6596419"/>
              <a:ext cx="171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480"/>
                    <a:pt x="11200" y="8960"/>
                    <a:pt x="14800" y="12560"/>
                  </a:cubicBezTo>
                  <a:cubicBezTo>
                    <a:pt x="18400" y="16160"/>
                    <a:pt x="2000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791886" y="6583719"/>
              <a:ext cx="196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2736"/>
                    <a:pt x="16026" y="5472"/>
                    <a:pt x="12890" y="8856"/>
                  </a:cubicBezTo>
                  <a:cubicBezTo>
                    <a:pt x="9755" y="12240"/>
                    <a:pt x="6271" y="16272"/>
                    <a:pt x="4065" y="18504"/>
                  </a:cubicBezTo>
                  <a:cubicBezTo>
                    <a:pt x="1858" y="20736"/>
                    <a:pt x="929" y="21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696636" y="6501169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4400"/>
                    <a:pt x="7800" y="7200"/>
                    <a:pt x="11400" y="3600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071286" y="6791007"/>
              <a:ext cx="1905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000" y="12793"/>
                    <a:pt x="12000" y="5170"/>
                    <a:pt x="15600" y="1993"/>
                  </a:cubicBezTo>
                  <a:cubicBezTo>
                    <a:pt x="19200" y="-1183"/>
                    <a:pt x="204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337986" y="6583319"/>
              <a:ext cx="349251" cy="26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21287"/>
                  </a:moveTo>
                  <a:cubicBezTo>
                    <a:pt x="2618" y="17140"/>
                    <a:pt x="5236" y="12993"/>
                    <a:pt x="6873" y="10055"/>
                  </a:cubicBezTo>
                  <a:cubicBezTo>
                    <a:pt x="8509" y="7117"/>
                    <a:pt x="9164" y="5389"/>
                    <a:pt x="9556" y="3748"/>
                  </a:cubicBezTo>
                  <a:cubicBezTo>
                    <a:pt x="9949" y="2106"/>
                    <a:pt x="10080" y="551"/>
                    <a:pt x="9949" y="119"/>
                  </a:cubicBezTo>
                  <a:cubicBezTo>
                    <a:pt x="9818" y="-313"/>
                    <a:pt x="9425" y="378"/>
                    <a:pt x="8967" y="3057"/>
                  </a:cubicBezTo>
                  <a:cubicBezTo>
                    <a:pt x="8509" y="5735"/>
                    <a:pt x="7985" y="10401"/>
                    <a:pt x="7724" y="13165"/>
                  </a:cubicBezTo>
                  <a:cubicBezTo>
                    <a:pt x="7462" y="15930"/>
                    <a:pt x="7462" y="16794"/>
                    <a:pt x="7658" y="17658"/>
                  </a:cubicBezTo>
                  <a:cubicBezTo>
                    <a:pt x="7855" y="18522"/>
                    <a:pt x="8247" y="19386"/>
                    <a:pt x="8836" y="19732"/>
                  </a:cubicBezTo>
                  <a:cubicBezTo>
                    <a:pt x="9425" y="20077"/>
                    <a:pt x="10211" y="19905"/>
                    <a:pt x="11585" y="18263"/>
                  </a:cubicBezTo>
                  <a:cubicBezTo>
                    <a:pt x="12960" y="16621"/>
                    <a:pt x="14924" y="13511"/>
                    <a:pt x="16167" y="11005"/>
                  </a:cubicBezTo>
                  <a:cubicBezTo>
                    <a:pt x="17411" y="8500"/>
                    <a:pt x="17935" y="6599"/>
                    <a:pt x="18262" y="4871"/>
                  </a:cubicBezTo>
                  <a:cubicBezTo>
                    <a:pt x="18589" y="3143"/>
                    <a:pt x="18720" y="1588"/>
                    <a:pt x="18655" y="1415"/>
                  </a:cubicBezTo>
                  <a:cubicBezTo>
                    <a:pt x="18589" y="1242"/>
                    <a:pt x="18327" y="2452"/>
                    <a:pt x="18196" y="4871"/>
                  </a:cubicBezTo>
                  <a:cubicBezTo>
                    <a:pt x="18065" y="7290"/>
                    <a:pt x="18065" y="10919"/>
                    <a:pt x="18655" y="13684"/>
                  </a:cubicBezTo>
                  <a:cubicBezTo>
                    <a:pt x="19244" y="16449"/>
                    <a:pt x="20422" y="18349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723619" y="6755169"/>
              <a:ext cx="77918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600" fill="norm" stroke="1" extrusionOk="0">
                  <a:moveTo>
                    <a:pt x="20924" y="3668"/>
                  </a:moveTo>
                  <a:cubicBezTo>
                    <a:pt x="17513" y="3668"/>
                    <a:pt x="14103" y="3668"/>
                    <a:pt x="10408" y="5502"/>
                  </a:cubicBezTo>
                  <a:cubicBezTo>
                    <a:pt x="6713" y="7336"/>
                    <a:pt x="2735" y="11004"/>
                    <a:pt x="1029" y="13857"/>
                  </a:cubicBezTo>
                  <a:cubicBezTo>
                    <a:pt x="-676" y="16709"/>
                    <a:pt x="-108" y="18747"/>
                    <a:pt x="1598" y="19970"/>
                  </a:cubicBezTo>
                  <a:cubicBezTo>
                    <a:pt x="3303" y="21192"/>
                    <a:pt x="6145" y="21600"/>
                    <a:pt x="8987" y="21600"/>
                  </a:cubicBezTo>
                  <a:cubicBezTo>
                    <a:pt x="11829" y="21600"/>
                    <a:pt x="14671" y="21192"/>
                    <a:pt x="16945" y="19155"/>
                  </a:cubicBezTo>
                  <a:cubicBezTo>
                    <a:pt x="19219" y="17117"/>
                    <a:pt x="20924" y="13449"/>
                    <a:pt x="18935" y="9985"/>
                  </a:cubicBezTo>
                  <a:cubicBezTo>
                    <a:pt x="16945" y="6521"/>
                    <a:pt x="11261" y="3260"/>
                    <a:pt x="55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950672" y="6628169"/>
              <a:ext cx="28266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699" y="21600"/>
                  </a:moveTo>
                  <a:cubicBezTo>
                    <a:pt x="893" y="20736"/>
                    <a:pt x="87" y="19872"/>
                    <a:pt x="7" y="17568"/>
                  </a:cubicBezTo>
                  <a:cubicBezTo>
                    <a:pt x="-74" y="15264"/>
                    <a:pt x="571" y="11520"/>
                    <a:pt x="1619" y="8928"/>
                  </a:cubicBezTo>
                  <a:cubicBezTo>
                    <a:pt x="2666" y="6336"/>
                    <a:pt x="4117" y="4896"/>
                    <a:pt x="5245" y="4176"/>
                  </a:cubicBezTo>
                  <a:cubicBezTo>
                    <a:pt x="6374" y="3456"/>
                    <a:pt x="7180" y="3456"/>
                    <a:pt x="8147" y="4608"/>
                  </a:cubicBezTo>
                  <a:cubicBezTo>
                    <a:pt x="9114" y="5760"/>
                    <a:pt x="10242" y="8064"/>
                    <a:pt x="11532" y="10368"/>
                  </a:cubicBezTo>
                  <a:cubicBezTo>
                    <a:pt x="12822" y="12672"/>
                    <a:pt x="14272" y="14976"/>
                    <a:pt x="15481" y="16128"/>
                  </a:cubicBezTo>
                  <a:cubicBezTo>
                    <a:pt x="16690" y="17280"/>
                    <a:pt x="17657" y="17280"/>
                    <a:pt x="18463" y="15408"/>
                  </a:cubicBezTo>
                  <a:cubicBezTo>
                    <a:pt x="19269" y="13536"/>
                    <a:pt x="19914" y="9792"/>
                    <a:pt x="20398" y="6912"/>
                  </a:cubicBezTo>
                  <a:cubicBezTo>
                    <a:pt x="20881" y="4032"/>
                    <a:pt x="21204" y="2016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409407" y="6421705"/>
              <a:ext cx="312086" cy="34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77" fill="norm" stroke="1" extrusionOk="0">
                  <a:moveTo>
                    <a:pt x="3597" y="10206"/>
                  </a:moveTo>
                  <a:cubicBezTo>
                    <a:pt x="3017" y="10739"/>
                    <a:pt x="2437" y="11272"/>
                    <a:pt x="2147" y="12872"/>
                  </a:cubicBezTo>
                  <a:cubicBezTo>
                    <a:pt x="1858" y="14472"/>
                    <a:pt x="1858" y="17139"/>
                    <a:pt x="1785" y="18872"/>
                  </a:cubicBezTo>
                  <a:cubicBezTo>
                    <a:pt x="1713" y="20606"/>
                    <a:pt x="1568" y="21406"/>
                    <a:pt x="1278" y="21472"/>
                  </a:cubicBezTo>
                  <a:cubicBezTo>
                    <a:pt x="988" y="21539"/>
                    <a:pt x="553" y="20872"/>
                    <a:pt x="263" y="18806"/>
                  </a:cubicBezTo>
                  <a:cubicBezTo>
                    <a:pt x="-27" y="16739"/>
                    <a:pt x="-172" y="13272"/>
                    <a:pt x="335" y="10206"/>
                  </a:cubicBezTo>
                  <a:cubicBezTo>
                    <a:pt x="843" y="7139"/>
                    <a:pt x="2002" y="4472"/>
                    <a:pt x="2872" y="2872"/>
                  </a:cubicBezTo>
                  <a:cubicBezTo>
                    <a:pt x="3742" y="1272"/>
                    <a:pt x="4322" y="739"/>
                    <a:pt x="5192" y="1006"/>
                  </a:cubicBezTo>
                  <a:cubicBezTo>
                    <a:pt x="6062" y="1272"/>
                    <a:pt x="7221" y="2339"/>
                    <a:pt x="8598" y="4872"/>
                  </a:cubicBezTo>
                  <a:cubicBezTo>
                    <a:pt x="9976" y="7406"/>
                    <a:pt x="11570" y="11406"/>
                    <a:pt x="12585" y="13672"/>
                  </a:cubicBezTo>
                  <a:cubicBezTo>
                    <a:pt x="13600" y="15939"/>
                    <a:pt x="14035" y="16472"/>
                    <a:pt x="14615" y="16606"/>
                  </a:cubicBezTo>
                  <a:cubicBezTo>
                    <a:pt x="15194" y="16739"/>
                    <a:pt x="15919" y="16472"/>
                    <a:pt x="16862" y="15272"/>
                  </a:cubicBezTo>
                  <a:cubicBezTo>
                    <a:pt x="17804" y="14072"/>
                    <a:pt x="18964" y="11939"/>
                    <a:pt x="19761" y="9472"/>
                  </a:cubicBezTo>
                  <a:cubicBezTo>
                    <a:pt x="20558" y="7006"/>
                    <a:pt x="20993" y="4206"/>
                    <a:pt x="21211" y="2472"/>
                  </a:cubicBezTo>
                  <a:cubicBezTo>
                    <a:pt x="21428" y="739"/>
                    <a:pt x="21428" y="72"/>
                    <a:pt x="21211" y="6"/>
                  </a:cubicBezTo>
                  <a:cubicBezTo>
                    <a:pt x="20993" y="-61"/>
                    <a:pt x="20558" y="472"/>
                    <a:pt x="20123" y="10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7740802" y="6560201"/>
              <a:ext cx="98606" cy="11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002" fill="norm" stroke="1" extrusionOk="0">
                  <a:moveTo>
                    <a:pt x="16314" y="4286"/>
                  </a:moveTo>
                  <a:cubicBezTo>
                    <a:pt x="14514" y="2743"/>
                    <a:pt x="12714" y="1200"/>
                    <a:pt x="10239" y="428"/>
                  </a:cubicBezTo>
                  <a:cubicBezTo>
                    <a:pt x="7764" y="-343"/>
                    <a:pt x="4614" y="-343"/>
                    <a:pt x="2589" y="2743"/>
                  </a:cubicBezTo>
                  <a:cubicBezTo>
                    <a:pt x="564" y="5828"/>
                    <a:pt x="-336" y="12000"/>
                    <a:pt x="114" y="15664"/>
                  </a:cubicBezTo>
                  <a:cubicBezTo>
                    <a:pt x="564" y="19328"/>
                    <a:pt x="2364" y="20486"/>
                    <a:pt x="5964" y="20871"/>
                  </a:cubicBezTo>
                  <a:cubicBezTo>
                    <a:pt x="9564" y="21257"/>
                    <a:pt x="14964" y="20871"/>
                    <a:pt x="17889" y="18557"/>
                  </a:cubicBezTo>
                  <a:cubicBezTo>
                    <a:pt x="20814" y="16243"/>
                    <a:pt x="21264" y="12000"/>
                    <a:pt x="20814" y="9107"/>
                  </a:cubicBezTo>
                  <a:cubicBezTo>
                    <a:pt x="20364" y="6214"/>
                    <a:pt x="19014" y="4671"/>
                    <a:pt x="17214" y="3707"/>
                  </a:cubicBezTo>
                  <a:cubicBezTo>
                    <a:pt x="15414" y="2743"/>
                    <a:pt x="13164" y="2357"/>
                    <a:pt x="10914" y="1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842936" y="6526569"/>
              <a:ext cx="120651" cy="17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5600"/>
                  </a:moveTo>
                  <a:cubicBezTo>
                    <a:pt x="3411" y="6667"/>
                    <a:pt x="6821" y="7733"/>
                    <a:pt x="9095" y="9867"/>
                  </a:cubicBezTo>
                  <a:cubicBezTo>
                    <a:pt x="11368" y="12000"/>
                    <a:pt x="12505" y="15200"/>
                    <a:pt x="12695" y="17600"/>
                  </a:cubicBezTo>
                  <a:cubicBezTo>
                    <a:pt x="12884" y="20000"/>
                    <a:pt x="12126" y="21600"/>
                    <a:pt x="11558" y="21467"/>
                  </a:cubicBezTo>
                  <a:cubicBezTo>
                    <a:pt x="10989" y="21333"/>
                    <a:pt x="10611" y="19467"/>
                    <a:pt x="11368" y="16400"/>
                  </a:cubicBezTo>
                  <a:cubicBezTo>
                    <a:pt x="12126" y="13333"/>
                    <a:pt x="14021" y="9067"/>
                    <a:pt x="15916" y="6133"/>
                  </a:cubicBezTo>
                  <a:cubicBezTo>
                    <a:pt x="17811" y="3200"/>
                    <a:pt x="1970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093092" y="6418147"/>
              <a:ext cx="111795" cy="34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99" fill="norm" stroke="1" extrusionOk="0">
                  <a:moveTo>
                    <a:pt x="20742" y="1200"/>
                  </a:moveTo>
                  <a:cubicBezTo>
                    <a:pt x="19564" y="680"/>
                    <a:pt x="18386" y="159"/>
                    <a:pt x="16815" y="29"/>
                  </a:cubicBezTo>
                  <a:cubicBezTo>
                    <a:pt x="15244" y="-101"/>
                    <a:pt x="13280" y="159"/>
                    <a:pt x="10138" y="1786"/>
                  </a:cubicBezTo>
                  <a:cubicBezTo>
                    <a:pt x="6997" y="3412"/>
                    <a:pt x="2677" y="6405"/>
                    <a:pt x="909" y="9463"/>
                  </a:cubicBezTo>
                  <a:cubicBezTo>
                    <a:pt x="-858" y="12521"/>
                    <a:pt x="-73" y="15644"/>
                    <a:pt x="3462" y="17660"/>
                  </a:cubicBezTo>
                  <a:cubicBezTo>
                    <a:pt x="6997" y="19677"/>
                    <a:pt x="13280" y="20588"/>
                    <a:pt x="19564" y="214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8261502" y="6522563"/>
              <a:ext cx="134301" cy="18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0928" fill="norm" stroke="1" extrusionOk="0">
                  <a:moveTo>
                    <a:pt x="14589" y="3371"/>
                  </a:moveTo>
                  <a:cubicBezTo>
                    <a:pt x="13300" y="2643"/>
                    <a:pt x="12010" y="1915"/>
                    <a:pt x="9915" y="2037"/>
                  </a:cubicBezTo>
                  <a:cubicBezTo>
                    <a:pt x="7819" y="2158"/>
                    <a:pt x="4918" y="3129"/>
                    <a:pt x="2822" y="5920"/>
                  </a:cubicBezTo>
                  <a:cubicBezTo>
                    <a:pt x="727" y="8711"/>
                    <a:pt x="-563" y="13322"/>
                    <a:pt x="243" y="16477"/>
                  </a:cubicBezTo>
                  <a:cubicBezTo>
                    <a:pt x="1049" y="19632"/>
                    <a:pt x="3950" y="21331"/>
                    <a:pt x="7658" y="20846"/>
                  </a:cubicBezTo>
                  <a:cubicBezTo>
                    <a:pt x="11365" y="20360"/>
                    <a:pt x="15879" y="17691"/>
                    <a:pt x="18297" y="14414"/>
                  </a:cubicBezTo>
                  <a:cubicBezTo>
                    <a:pt x="20715" y="11138"/>
                    <a:pt x="21037" y="7255"/>
                    <a:pt x="19586" y="4585"/>
                  </a:cubicBezTo>
                  <a:cubicBezTo>
                    <a:pt x="18136" y="1915"/>
                    <a:pt x="14912" y="459"/>
                    <a:pt x="12655" y="95"/>
                  </a:cubicBezTo>
                  <a:cubicBezTo>
                    <a:pt x="10398" y="-269"/>
                    <a:pt x="9109" y="459"/>
                    <a:pt x="8625" y="1430"/>
                  </a:cubicBezTo>
                  <a:cubicBezTo>
                    <a:pt x="8141" y="2401"/>
                    <a:pt x="8464" y="3614"/>
                    <a:pt x="8786" y="48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8369986" y="6729769"/>
              <a:ext cx="101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692639" y="6536005"/>
              <a:ext cx="267898" cy="16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37" fill="norm" stroke="1" extrusionOk="0">
                  <a:moveTo>
                    <a:pt x="4652" y="5343"/>
                  </a:moveTo>
                  <a:cubicBezTo>
                    <a:pt x="4483" y="9445"/>
                    <a:pt x="4314" y="13546"/>
                    <a:pt x="3977" y="16143"/>
                  </a:cubicBezTo>
                  <a:cubicBezTo>
                    <a:pt x="3639" y="18741"/>
                    <a:pt x="3133" y="19834"/>
                    <a:pt x="2458" y="20518"/>
                  </a:cubicBezTo>
                  <a:cubicBezTo>
                    <a:pt x="1783" y="21202"/>
                    <a:pt x="939" y="21475"/>
                    <a:pt x="433" y="20518"/>
                  </a:cubicBezTo>
                  <a:cubicBezTo>
                    <a:pt x="-73" y="19561"/>
                    <a:pt x="-242" y="17374"/>
                    <a:pt x="517" y="14229"/>
                  </a:cubicBezTo>
                  <a:cubicBezTo>
                    <a:pt x="1277" y="11085"/>
                    <a:pt x="2964" y="6984"/>
                    <a:pt x="5664" y="4250"/>
                  </a:cubicBezTo>
                  <a:cubicBezTo>
                    <a:pt x="8364" y="1516"/>
                    <a:pt x="12077" y="148"/>
                    <a:pt x="14861" y="12"/>
                  </a:cubicBezTo>
                  <a:cubicBezTo>
                    <a:pt x="17645" y="-125"/>
                    <a:pt x="19502" y="969"/>
                    <a:pt x="21358" y="20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8935136" y="6410747"/>
              <a:ext cx="139701" cy="11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5854"/>
                  </a:moveTo>
                  <a:cubicBezTo>
                    <a:pt x="327" y="3992"/>
                    <a:pt x="655" y="2130"/>
                    <a:pt x="1636" y="1013"/>
                  </a:cubicBezTo>
                  <a:cubicBezTo>
                    <a:pt x="2618" y="-105"/>
                    <a:pt x="4255" y="-477"/>
                    <a:pt x="6545" y="826"/>
                  </a:cubicBezTo>
                  <a:cubicBezTo>
                    <a:pt x="8836" y="2130"/>
                    <a:pt x="11782" y="5109"/>
                    <a:pt x="13418" y="7902"/>
                  </a:cubicBezTo>
                  <a:cubicBezTo>
                    <a:pt x="15055" y="10695"/>
                    <a:pt x="15382" y="13302"/>
                    <a:pt x="14891" y="15351"/>
                  </a:cubicBezTo>
                  <a:cubicBezTo>
                    <a:pt x="14400" y="17399"/>
                    <a:pt x="13091" y="18889"/>
                    <a:pt x="11618" y="19820"/>
                  </a:cubicBezTo>
                  <a:cubicBezTo>
                    <a:pt x="10145" y="20751"/>
                    <a:pt x="8509" y="21123"/>
                    <a:pt x="8836" y="20751"/>
                  </a:cubicBezTo>
                  <a:cubicBezTo>
                    <a:pt x="9164" y="20378"/>
                    <a:pt x="11455" y="19261"/>
                    <a:pt x="13909" y="18516"/>
                  </a:cubicBezTo>
                  <a:cubicBezTo>
                    <a:pt x="16364" y="17771"/>
                    <a:pt x="18982" y="17399"/>
                    <a:pt x="21600" y="170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004986" y="6475769"/>
              <a:ext cx="215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847"/>
                    <a:pt x="16941" y="1694"/>
                    <a:pt x="14188" y="4094"/>
                  </a:cubicBezTo>
                  <a:cubicBezTo>
                    <a:pt x="11435" y="6494"/>
                    <a:pt x="8259" y="10447"/>
                    <a:pt x="5824" y="13624"/>
                  </a:cubicBezTo>
                  <a:cubicBezTo>
                    <a:pt x="3388" y="16800"/>
                    <a:pt x="169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9113547" y="6637718"/>
              <a:ext cx="167977" cy="14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825" fill="norm" stroke="1" extrusionOk="0">
                  <a:moveTo>
                    <a:pt x="3123" y="1385"/>
                  </a:moveTo>
                  <a:cubicBezTo>
                    <a:pt x="2323" y="4471"/>
                    <a:pt x="1523" y="7556"/>
                    <a:pt x="990" y="10334"/>
                  </a:cubicBezTo>
                  <a:cubicBezTo>
                    <a:pt x="456" y="13111"/>
                    <a:pt x="190" y="15579"/>
                    <a:pt x="56" y="16042"/>
                  </a:cubicBezTo>
                  <a:cubicBezTo>
                    <a:pt x="-77" y="16505"/>
                    <a:pt x="-77" y="14962"/>
                    <a:pt x="1256" y="12031"/>
                  </a:cubicBezTo>
                  <a:cubicBezTo>
                    <a:pt x="2590" y="9099"/>
                    <a:pt x="5256" y="4779"/>
                    <a:pt x="8056" y="2311"/>
                  </a:cubicBezTo>
                  <a:cubicBezTo>
                    <a:pt x="10856" y="-158"/>
                    <a:pt x="13790" y="-775"/>
                    <a:pt x="16190" y="1076"/>
                  </a:cubicBezTo>
                  <a:cubicBezTo>
                    <a:pt x="18590" y="2928"/>
                    <a:pt x="20456" y="7248"/>
                    <a:pt x="20990" y="10951"/>
                  </a:cubicBezTo>
                  <a:cubicBezTo>
                    <a:pt x="21523" y="14654"/>
                    <a:pt x="20723" y="17739"/>
                    <a:pt x="19923" y="208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347886" y="6437669"/>
              <a:ext cx="8439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6028" y="0"/>
                  </a:moveTo>
                  <a:cubicBezTo>
                    <a:pt x="9544" y="2057"/>
                    <a:pt x="13060" y="4114"/>
                    <a:pt x="16074" y="6571"/>
                  </a:cubicBezTo>
                  <a:cubicBezTo>
                    <a:pt x="19088" y="9029"/>
                    <a:pt x="21600" y="11886"/>
                    <a:pt x="18837" y="14457"/>
                  </a:cubicBezTo>
                  <a:cubicBezTo>
                    <a:pt x="16074" y="17029"/>
                    <a:pt x="8037" y="19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7" name="Drawing"/>
          <p:cNvGrpSpPr/>
          <p:nvPr/>
        </p:nvGrpSpPr>
        <p:grpSpPr>
          <a:xfrm>
            <a:off x="674236" y="1733550"/>
            <a:ext cx="12286115" cy="6540500"/>
            <a:chOff x="0" y="0"/>
            <a:chExt cx="12286113" cy="6540500"/>
          </a:xfrm>
        </p:grpSpPr>
        <p:sp>
          <p:nvSpPr>
            <p:cNvPr id="895" name="Line"/>
            <p:cNvSpPr/>
            <p:nvPr/>
          </p:nvSpPr>
          <p:spPr>
            <a:xfrm>
              <a:off x="894163" y="266362"/>
              <a:ext cx="355651" cy="34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62" fill="norm" stroke="1" extrusionOk="0">
                  <a:moveTo>
                    <a:pt x="386" y="2349"/>
                  </a:moveTo>
                  <a:cubicBezTo>
                    <a:pt x="131" y="1573"/>
                    <a:pt x="-125" y="797"/>
                    <a:pt x="67" y="344"/>
                  </a:cubicBezTo>
                  <a:cubicBezTo>
                    <a:pt x="258" y="-109"/>
                    <a:pt x="897" y="-238"/>
                    <a:pt x="2559" y="732"/>
                  </a:cubicBezTo>
                  <a:cubicBezTo>
                    <a:pt x="4221" y="1702"/>
                    <a:pt x="6905" y="3772"/>
                    <a:pt x="9780" y="6294"/>
                  </a:cubicBezTo>
                  <a:cubicBezTo>
                    <a:pt x="12656" y="8816"/>
                    <a:pt x="15724" y="11791"/>
                    <a:pt x="17705" y="14378"/>
                  </a:cubicBezTo>
                  <a:cubicBezTo>
                    <a:pt x="19686" y="16964"/>
                    <a:pt x="20580" y="19163"/>
                    <a:pt x="21475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021213" y="190500"/>
              <a:ext cx="2095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026"/>
                    <a:pt x="16364" y="6052"/>
                    <a:pt x="13527" y="9235"/>
                  </a:cubicBezTo>
                  <a:cubicBezTo>
                    <a:pt x="10691" y="12417"/>
                    <a:pt x="7636" y="15757"/>
                    <a:pt x="5345" y="17843"/>
                  </a:cubicBezTo>
                  <a:cubicBezTo>
                    <a:pt x="3055" y="19930"/>
                    <a:pt x="1527" y="20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767213" y="57150"/>
              <a:ext cx="520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9" y="19200"/>
                    <a:pt x="2459" y="16800"/>
                    <a:pt x="4741" y="14057"/>
                  </a:cubicBezTo>
                  <a:cubicBezTo>
                    <a:pt x="7024" y="11314"/>
                    <a:pt x="10361" y="8229"/>
                    <a:pt x="13346" y="5829"/>
                  </a:cubicBezTo>
                  <a:cubicBezTo>
                    <a:pt x="16332" y="3429"/>
                    <a:pt x="18966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491113" y="349250"/>
              <a:ext cx="165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600"/>
                    <a:pt x="7754" y="9600"/>
                    <a:pt x="11354" y="6000"/>
                  </a:cubicBezTo>
                  <a:cubicBezTo>
                    <a:pt x="14954" y="2400"/>
                    <a:pt x="1827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865763" y="0"/>
              <a:ext cx="3937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" y="20633"/>
                    <a:pt x="1161" y="19666"/>
                    <a:pt x="2265" y="17624"/>
                  </a:cubicBezTo>
                  <a:cubicBezTo>
                    <a:pt x="3368" y="15582"/>
                    <a:pt x="4994" y="12466"/>
                    <a:pt x="6097" y="10048"/>
                  </a:cubicBezTo>
                  <a:cubicBezTo>
                    <a:pt x="7200" y="7630"/>
                    <a:pt x="7781" y="5910"/>
                    <a:pt x="8187" y="4621"/>
                  </a:cubicBezTo>
                  <a:cubicBezTo>
                    <a:pt x="8594" y="3331"/>
                    <a:pt x="8826" y="2472"/>
                    <a:pt x="8710" y="2633"/>
                  </a:cubicBezTo>
                  <a:cubicBezTo>
                    <a:pt x="8594" y="2794"/>
                    <a:pt x="8129" y="3976"/>
                    <a:pt x="7781" y="6340"/>
                  </a:cubicBezTo>
                  <a:cubicBezTo>
                    <a:pt x="7432" y="8704"/>
                    <a:pt x="7200" y="12251"/>
                    <a:pt x="7432" y="14561"/>
                  </a:cubicBezTo>
                  <a:cubicBezTo>
                    <a:pt x="7665" y="16872"/>
                    <a:pt x="8361" y="17946"/>
                    <a:pt x="9000" y="18484"/>
                  </a:cubicBezTo>
                  <a:cubicBezTo>
                    <a:pt x="9639" y="19021"/>
                    <a:pt x="10219" y="19021"/>
                    <a:pt x="11265" y="18161"/>
                  </a:cubicBezTo>
                  <a:cubicBezTo>
                    <a:pt x="12310" y="17301"/>
                    <a:pt x="13819" y="15582"/>
                    <a:pt x="15039" y="13164"/>
                  </a:cubicBezTo>
                  <a:cubicBezTo>
                    <a:pt x="16258" y="10746"/>
                    <a:pt x="17187" y="7630"/>
                    <a:pt x="17768" y="5534"/>
                  </a:cubicBezTo>
                  <a:cubicBezTo>
                    <a:pt x="18348" y="3439"/>
                    <a:pt x="18581" y="2364"/>
                    <a:pt x="18697" y="1504"/>
                  </a:cubicBezTo>
                  <a:cubicBezTo>
                    <a:pt x="18813" y="645"/>
                    <a:pt x="18813" y="0"/>
                    <a:pt x="18755" y="0"/>
                  </a:cubicBezTo>
                  <a:cubicBezTo>
                    <a:pt x="18697" y="0"/>
                    <a:pt x="18581" y="645"/>
                    <a:pt x="18523" y="2687"/>
                  </a:cubicBezTo>
                  <a:cubicBezTo>
                    <a:pt x="18465" y="4728"/>
                    <a:pt x="18465" y="8167"/>
                    <a:pt x="18987" y="10478"/>
                  </a:cubicBezTo>
                  <a:cubicBezTo>
                    <a:pt x="19510" y="12788"/>
                    <a:pt x="20555" y="13970"/>
                    <a:pt x="21600" y="15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291213" y="209550"/>
              <a:ext cx="93477" cy="12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140" fill="norm" stroke="1" extrusionOk="0">
                  <a:moveTo>
                    <a:pt x="12678" y="1098"/>
                  </a:moveTo>
                  <a:cubicBezTo>
                    <a:pt x="9391" y="3661"/>
                    <a:pt x="6104" y="6224"/>
                    <a:pt x="3757" y="8603"/>
                  </a:cubicBezTo>
                  <a:cubicBezTo>
                    <a:pt x="1409" y="10983"/>
                    <a:pt x="0" y="13180"/>
                    <a:pt x="939" y="15376"/>
                  </a:cubicBezTo>
                  <a:cubicBezTo>
                    <a:pt x="1878" y="17573"/>
                    <a:pt x="5165" y="19769"/>
                    <a:pt x="8217" y="20685"/>
                  </a:cubicBezTo>
                  <a:cubicBezTo>
                    <a:pt x="11270" y="21600"/>
                    <a:pt x="14087" y="21234"/>
                    <a:pt x="16670" y="18671"/>
                  </a:cubicBezTo>
                  <a:cubicBezTo>
                    <a:pt x="19252" y="16108"/>
                    <a:pt x="21600" y="11349"/>
                    <a:pt x="20426" y="7871"/>
                  </a:cubicBezTo>
                  <a:cubicBezTo>
                    <a:pt x="19252" y="4393"/>
                    <a:pt x="14557" y="2197"/>
                    <a:pt x="10565" y="1098"/>
                  </a:cubicBezTo>
                  <a:cubicBezTo>
                    <a:pt x="6574" y="0"/>
                    <a:pt x="3287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995813" y="673570"/>
              <a:ext cx="1258427" cy="2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62" fill="norm" stroke="1" extrusionOk="0">
                  <a:moveTo>
                    <a:pt x="0" y="21562"/>
                  </a:moveTo>
                  <a:cubicBezTo>
                    <a:pt x="1123" y="20533"/>
                    <a:pt x="2247" y="19505"/>
                    <a:pt x="3370" y="18219"/>
                  </a:cubicBezTo>
                  <a:cubicBezTo>
                    <a:pt x="4494" y="16933"/>
                    <a:pt x="5617" y="15391"/>
                    <a:pt x="6922" y="13676"/>
                  </a:cubicBezTo>
                  <a:cubicBezTo>
                    <a:pt x="8227" y="11962"/>
                    <a:pt x="9713" y="10076"/>
                    <a:pt x="10999" y="8533"/>
                  </a:cubicBezTo>
                  <a:cubicBezTo>
                    <a:pt x="12286" y="6991"/>
                    <a:pt x="13373" y="5791"/>
                    <a:pt x="14787" y="4505"/>
                  </a:cubicBezTo>
                  <a:cubicBezTo>
                    <a:pt x="16200" y="3219"/>
                    <a:pt x="17940" y="1848"/>
                    <a:pt x="19009" y="1076"/>
                  </a:cubicBezTo>
                  <a:cubicBezTo>
                    <a:pt x="20078" y="305"/>
                    <a:pt x="20477" y="133"/>
                    <a:pt x="20821" y="48"/>
                  </a:cubicBezTo>
                  <a:cubicBezTo>
                    <a:pt x="21165" y="-38"/>
                    <a:pt x="21455" y="-38"/>
                    <a:pt x="21528" y="305"/>
                  </a:cubicBezTo>
                  <a:cubicBezTo>
                    <a:pt x="21600" y="648"/>
                    <a:pt x="21455" y="1333"/>
                    <a:pt x="21310" y="2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343417" y="1021218"/>
              <a:ext cx="122297" cy="19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07" fill="norm" stroke="1" extrusionOk="0">
                  <a:moveTo>
                    <a:pt x="21153" y="2880"/>
                  </a:moveTo>
                  <a:cubicBezTo>
                    <a:pt x="18224" y="1502"/>
                    <a:pt x="15295" y="123"/>
                    <a:pt x="11817" y="8"/>
                  </a:cubicBezTo>
                  <a:cubicBezTo>
                    <a:pt x="8339" y="-107"/>
                    <a:pt x="4312" y="1042"/>
                    <a:pt x="2116" y="2191"/>
                  </a:cubicBezTo>
                  <a:cubicBezTo>
                    <a:pt x="-81" y="3340"/>
                    <a:pt x="-447" y="4489"/>
                    <a:pt x="468" y="5867"/>
                  </a:cubicBezTo>
                  <a:cubicBezTo>
                    <a:pt x="1384" y="7246"/>
                    <a:pt x="3580" y="8855"/>
                    <a:pt x="6509" y="9889"/>
                  </a:cubicBezTo>
                  <a:cubicBezTo>
                    <a:pt x="9438" y="10923"/>
                    <a:pt x="13099" y="11382"/>
                    <a:pt x="16028" y="12072"/>
                  </a:cubicBezTo>
                  <a:cubicBezTo>
                    <a:pt x="18956" y="12761"/>
                    <a:pt x="21153" y="13680"/>
                    <a:pt x="21153" y="15059"/>
                  </a:cubicBezTo>
                  <a:cubicBezTo>
                    <a:pt x="21153" y="16438"/>
                    <a:pt x="18956" y="18276"/>
                    <a:pt x="16943" y="19425"/>
                  </a:cubicBezTo>
                  <a:cubicBezTo>
                    <a:pt x="14929" y="20574"/>
                    <a:pt x="13099" y="21033"/>
                    <a:pt x="11268" y="21263"/>
                  </a:cubicBezTo>
                  <a:cubicBezTo>
                    <a:pt x="9438" y="21493"/>
                    <a:pt x="7607" y="21493"/>
                    <a:pt x="6875" y="20919"/>
                  </a:cubicBezTo>
                  <a:cubicBezTo>
                    <a:pt x="6143" y="20344"/>
                    <a:pt x="6509" y="19195"/>
                    <a:pt x="6875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560963" y="952499"/>
              <a:ext cx="57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526"/>
                    <a:pt x="15200" y="5053"/>
                    <a:pt x="11600" y="8337"/>
                  </a:cubicBezTo>
                  <a:cubicBezTo>
                    <a:pt x="8000" y="11621"/>
                    <a:pt x="4000" y="15663"/>
                    <a:pt x="2000" y="18000"/>
                  </a:cubicBezTo>
                  <a:cubicBezTo>
                    <a:pt x="0" y="20337"/>
                    <a:pt x="0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700663" y="971550"/>
              <a:ext cx="209551" cy="36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4234"/>
                  </a:moveTo>
                  <a:cubicBezTo>
                    <a:pt x="1091" y="16356"/>
                    <a:pt x="2182" y="18479"/>
                    <a:pt x="3055" y="19790"/>
                  </a:cubicBezTo>
                  <a:cubicBezTo>
                    <a:pt x="3927" y="21101"/>
                    <a:pt x="4582" y="21600"/>
                    <a:pt x="4909" y="21350"/>
                  </a:cubicBezTo>
                  <a:cubicBezTo>
                    <a:pt x="5236" y="21101"/>
                    <a:pt x="5236" y="20102"/>
                    <a:pt x="4582" y="17792"/>
                  </a:cubicBezTo>
                  <a:cubicBezTo>
                    <a:pt x="3927" y="15482"/>
                    <a:pt x="2618" y="11861"/>
                    <a:pt x="1745" y="9739"/>
                  </a:cubicBezTo>
                  <a:cubicBezTo>
                    <a:pt x="873" y="7616"/>
                    <a:pt x="436" y="6992"/>
                    <a:pt x="218" y="6305"/>
                  </a:cubicBezTo>
                  <a:cubicBezTo>
                    <a:pt x="0" y="5618"/>
                    <a:pt x="0" y="4869"/>
                    <a:pt x="545" y="4308"/>
                  </a:cubicBezTo>
                  <a:cubicBezTo>
                    <a:pt x="1091" y="3746"/>
                    <a:pt x="2182" y="3371"/>
                    <a:pt x="5782" y="2684"/>
                  </a:cubicBezTo>
                  <a:cubicBezTo>
                    <a:pt x="9382" y="1998"/>
                    <a:pt x="15491" y="9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812846" y="1085587"/>
              <a:ext cx="154518" cy="17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96" y="4717"/>
                  </a:moveTo>
                  <a:cubicBezTo>
                    <a:pt x="592" y="8620"/>
                    <a:pt x="888" y="12524"/>
                    <a:pt x="1036" y="15517"/>
                  </a:cubicBezTo>
                  <a:cubicBezTo>
                    <a:pt x="1184" y="18509"/>
                    <a:pt x="1184" y="20591"/>
                    <a:pt x="888" y="20982"/>
                  </a:cubicBezTo>
                  <a:cubicBezTo>
                    <a:pt x="592" y="21372"/>
                    <a:pt x="0" y="20071"/>
                    <a:pt x="0" y="16688"/>
                  </a:cubicBezTo>
                  <a:cubicBezTo>
                    <a:pt x="0" y="13305"/>
                    <a:pt x="592" y="7839"/>
                    <a:pt x="1627" y="4456"/>
                  </a:cubicBezTo>
                  <a:cubicBezTo>
                    <a:pt x="2663" y="1073"/>
                    <a:pt x="4142" y="-228"/>
                    <a:pt x="6953" y="32"/>
                  </a:cubicBezTo>
                  <a:cubicBezTo>
                    <a:pt x="9764" y="292"/>
                    <a:pt x="13907" y="2114"/>
                    <a:pt x="16570" y="5107"/>
                  </a:cubicBezTo>
                  <a:cubicBezTo>
                    <a:pt x="19233" y="8100"/>
                    <a:pt x="20416" y="12264"/>
                    <a:pt x="21600" y="16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970663" y="53340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001283" y="654050"/>
              <a:ext cx="178931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34" fill="norm" stroke="1" extrusionOk="0">
                  <a:moveTo>
                    <a:pt x="3185" y="18514"/>
                  </a:moveTo>
                  <a:cubicBezTo>
                    <a:pt x="1660" y="20057"/>
                    <a:pt x="135" y="21600"/>
                    <a:pt x="8" y="20829"/>
                  </a:cubicBezTo>
                  <a:cubicBezTo>
                    <a:pt x="-119" y="20057"/>
                    <a:pt x="1152" y="16971"/>
                    <a:pt x="4963" y="13114"/>
                  </a:cubicBezTo>
                  <a:cubicBezTo>
                    <a:pt x="8775" y="9257"/>
                    <a:pt x="15128" y="4629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954913" y="165100"/>
              <a:ext cx="2794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64" y="2291"/>
                    <a:pt x="7527" y="4582"/>
                    <a:pt x="10800" y="7773"/>
                  </a:cubicBezTo>
                  <a:cubicBezTo>
                    <a:pt x="14073" y="10964"/>
                    <a:pt x="16855" y="15055"/>
                    <a:pt x="18573" y="17509"/>
                  </a:cubicBezTo>
                  <a:cubicBezTo>
                    <a:pt x="20291" y="19964"/>
                    <a:pt x="20945" y="20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056513" y="158750"/>
              <a:ext cx="1714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50"/>
                    <a:pt x="18933" y="300"/>
                    <a:pt x="17600" y="1275"/>
                  </a:cubicBezTo>
                  <a:cubicBezTo>
                    <a:pt x="16267" y="2250"/>
                    <a:pt x="14933" y="4050"/>
                    <a:pt x="12400" y="7275"/>
                  </a:cubicBezTo>
                  <a:cubicBezTo>
                    <a:pt x="9867" y="10500"/>
                    <a:pt x="6133" y="15150"/>
                    <a:pt x="3867" y="17775"/>
                  </a:cubicBezTo>
                  <a:cubicBezTo>
                    <a:pt x="1600" y="20400"/>
                    <a:pt x="80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872363" y="25400"/>
              <a:ext cx="387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9" y="16560"/>
                    <a:pt x="4957" y="11520"/>
                    <a:pt x="8557" y="7920"/>
                  </a:cubicBezTo>
                  <a:cubicBezTo>
                    <a:pt x="12157" y="4320"/>
                    <a:pt x="1687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450213" y="29210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5300"/>
                    <a:pt x="6480" y="9000"/>
                    <a:pt x="10080" y="5400"/>
                  </a:cubicBezTo>
                  <a:cubicBezTo>
                    <a:pt x="13680" y="1800"/>
                    <a:pt x="1764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653413" y="34261"/>
              <a:ext cx="368301" cy="32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20" fill="norm" stroke="1" extrusionOk="0">
                  <a:moveTo>
                    <a:pt x="0" y="21020"/>
                  </a:moveTo>
                  <a:cubicBezTo>
                    <a:pt x="1975" y="18528"/>
                    <a:pt x="3950" y="16035"/>
                    <a:pt x="5554" y="13128"/>
                  </a:cubicBezTo>
                  <a:cubicBezTo>
                    <a:pt x="7159" y="10220"/>
                    <a:pt x="8393" y="6897"/>
                    <a:pt x="9195" y="4474"/>
                  </a:cubicBezTo>
                  <a:cubicBezTo>
                    <a:pt x="9998" y="2051"/>
                    <a:pt x="10368" y="528"/>
                    <a:pt x="10430" y="112"/>
                  </a:cubicBezTo>
                  <a:cubicBezTo>
                    <a:pt x="10491" y="-303"/>
                    <a:pt x="10245" y="389"/>
                    <a:pt x="9936" y="2882"/>
                  </a:cubicBezTo>
                  <a:cubicBezTo>
                    <a:pt x="9627" y="5374"/>
                    <a:pt x="9257" y="9666"/>
                    <a:pt x="9072" y="12574"/>
                  </a:cubicBezTo>
                  <a:cubicBezTo>
                    <a:pt x="8887" y="15482"/>
                    <a:pt x="8887" y="17005"/>
                    <a:pt x="9134" y="18043"/>
                  </a:cubicBezTo>
                  <a:cubicBezTo>
                    <a:pt x="9381" y="19082"/>
                    <a:pt x="9874" y="19635"/>
                    <a:pt x="10491" y="19635"/>
                  </a:cubicBezTo>
                  <a:cubicBezTo>
                    <a:pt x="11109" y="19635"/>
                    <a:pt x="11849" y="19082"/>
                    <a:pt x="13269" y="16797"/>
                  </a:cubicBezTo>
                  <a:cubicBezTo>
                    <a:pt x="14688" y="14512"/>
                    <a:pt x="16786" y="10497"/>
                    <a:pt x="18206" y="7589"/>
                  </a:cubicBezTo>
                  <a:cubicBezTo>
                    <a:pt x="19625" y="4682"/>
                    <a:pt x="20366" y="2882"/>
                    <a:pt x="20859" y="1566"/>
                  </a:cubicBezTo>
                  <a:cubicBezTo>
                    <a:pt x="21353" y="251"/>
                    <a:pt x="21600" y="-580"/>
                    <a:pt x="21415" y="528"/>
                  </a:cubicBezTo>
                  <a:cubicBezTo>
                    <a:pt x="21230" y="1635"/>
                    <a:pt x="20613" y="4682"/>
                    <a:pt x="20551" y="7035"/>
                  </a:cubicBezTo>
                  <a:cubicBezTo>
                    <a:pt x="20489" y="9389"/>
                    <a:pt x="20983" y="11051"/>
                    <a:pt x="21477" y="12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067869" y="221027"/>
              <a:ext cx="145012" cy="9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210" fill="norm" stroke="1" extrusionOk="0">
                  <a:moveTo>
                    <a:pt x="6144" y="3023"/>
                  </a:moveTo>
                  <a:cubicBezTo>
                    <a:pt x="4623" y="3942"/>
                    <a:pt x="3101" y="4861"/>
                    <a:pt x="1885" y="7619"/>
                  </a:cubicBezTo>
                  <a:cubicBezTo>
                    <a:pt x="668" y="10376"/>
                    <a:pt x="-245" y="14972"/>
                    <a:pt x="59" y="17729"/>
                  </a:cubicBezTo>
                  <a:cubicBezTo>
                    <a:pt x="363" y="20487"/>
                    <a:pt x="1885" y="21406"/>
                    <a:pt x="4470" y="21176"/>
                  </a:cubicBezTo>
                  <a:cubicBezTo>
                    <a:pt x="7056" y="20946"/>
                    <a:pt x="10707" y="19568"/>
                    <a:pt x="13597" y="17729"/>
                  </a:cubicBezTo>
                  <a:cubicBezTo>
                    <a:pt x="16487" y="15891"/>
                    <a:pt x="18617" y="13593"/>
                    <a:pt x="19834" y="11066"/>
                  </a:cubicBezTo>
                  <a:cubicBezTo>
                    <a:pt x="21051" y="8538"/>
                    <a:pt x="21355" y="5780"/>
                    <a:pt x="19682" y="3712"/>
                  </a:cubicBezTo>
                  <a:cubicBezTo>
                    <a:pt x="18009" y="1644"/>
                    <a:pt x="14358" y="266"/>
                    <a:pt x="11772" y="36"/>
                  </a:cubicBezTo>
                  <a:cubicBezTo>
                    <a:pt x="9186" y="-194"/>
                    <a:pt x="7665" y="725"/>
                    <a:pt x="6144" y="1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043813" y="520700"/>
              <a:ext cx="952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4" y="19326"/>
                    <a:pt x="3648" y="17053"/>
                    <a:pt x="5520" y="14779"/>
                  </a:cubicBezTo>
                  <a:cubicBezTo>
                    <a:pt x="7392" y="12505"/>
                    <a:pt x="9312" y="10232"/>
                    <a:pt x="11352" y="8337"/>
                  </a:cubicBezTo>
                  <a:cubicBezTo>
                    <a:pt x="13392" y="6442"/>
                    <a:pt x="15552" y="4926"/>
                    <a:pt x="17280" y="3600"/>
                  </a:cubicBezTo>
                  <a:cubicBezTo>
                    <a:pt x="19008" y="2274"/>
                    <a:pt x="20304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126363" y="695069"/>
              <a:ext cx="946151" cy="69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6993"/>
                  </a:moveTo>
                  <a:cubicBezTo>
                    <a:pt x="145" y="18106"/>
                    <a:pt x="290" y="19219"/>
                    <a:pt x="459" y="19939"/>
                  </a:cubicBezTo>
                  <a:cubicBezTo>
                    <a:pt x="628" y="20659"/>
                    <a:pt x="821" y="20986"/>
                    <a:pt x="1039" y="21215"/>
                  </a:cubicBezTo>
                  <a:cubicBezTo>
                    <a:pt x="1256" y="21444"/>
                    <a:pt x="1498" y="21575"/>
                    <a:pt x="1643" y="21411"/>
                  </a:cubicBezTo>
                  <a:cubicBezTo>
                    <a:pt x="1788" y="21248"/>
                    <a:pt x="1836" y="20790"/>
                    <a:pt x="1860" y="19480"/>
                  </a:cubicBezTo>
                  <a:cubicBezTo>
                    <a:pt x="1885" y="18171"/>
                    <a:pt x="1885" y="16011"/>
                    <a:pt x="1860" y="13720"/>
                  </a:cubicBezTo>
                  <a:cubicBezTo>
                    <a:pt x="1836" y="11430"/>
                    <a:pt x="1788" y="9008"/>
                    <a:pt x="1764" y="7600"/>
                  </a:cubicBezTo>
                  <a:cubicBezTo>
                    <a:pt x="1740" y="6193"/>
                    <a:pt x="1740" y="5800"/>
                    <a:pt x="1812" y="5473"/>
                  </a:cubicBezTo>
                  <a:cubicBezTo>
                    <a:pt x="1885" y="5146"/>
                    <a:pt x="2030" y="4884"/>
                    <a:pt x="2706" y="4459"/>
                  </a:cubicBezTo>
                  <a:cubicBezTo>
                    <a:pt x="3383" y="4033"/>
                    <a:pt x="4591" y="3444"/>
                    <a:pt x="6016" y="2888"/>
                  </a:cubicBezTo>
                  <a:cubicBezTo>
                    <a:pt x="7442" y="2331"/>
                    <a:pt x="9085" y="1808"/>
                    <a:pt x="10800" y="1350"/>
                  </a:cubicBezTo>
                  <a:cubicBezTo>
                    <a:pt x="12515" y="891"/>
                    <a:pt x="14303" y="499"/>
                    <a:pt x="15946" y="270"/>
                  </a:cubicBezTo>
                  <a:cubicBezTo>
                    <a:pt x="17589" y="40"/>
                    <a:pt x="19087" y="-25"/>
                    <a:pt x="20005" y="8"/>
                  </a:cubicBezTo>
                  <a:cubicBezTo>
                    <a:pt x="20923" y="40"/>
                    <a:pt x="21262" y="171"/>
                    <a:pt x="21600" y="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407247" y="907505"/>
              <a:ext cx="122631" cy="19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78" fill="norm" stroke="1" extrusionOk="0">
                  <a:moveTo>
                    <a:pt x="11628" y="2127"/>
                  </a:moveTo>
                  <a:cubicBezTo>
                    <a:pt x="10548" y="1208"/>
                    <a:pt x="9468" y="289"/>
                    <a:pt x="8028" y="59"/>
                  </a:cubicBezTo>
                  <a:cubicBezTo>
                    <a:pt x="6588" y="-171"/>
                    <a:pt x="4788" y="289"/>
                    <a:pt x="3348" y="1093"/>
                  </a:cubicBezTo>
                  <a:cubicBezTo>
                    <a:pt x="1908" y="1897"/>
                    <a:pt x="828" y="3046"/>
                    <a:pt x="288" y="4195"/>
                  </a:cubicBezTo>
                  <a:cubicBezTo>
                    <a:pt x="-252" y="5344"/>
                    <a:pt x="-252" y="6493"/>
                    <a:pt x="2268" y="7872"/>
                  </a:cubicBezTo>
                  <a:cubicBezTo>
                    <a:pt x="4788" y="9250"/>
                    <a:pt x="9828" y="10859"/>
                    <a:pt x="13608" y="12697"/>
                  </a:cubicBezTo>
                  <a:cubicBezTo>
                    <a:pt x="17388" y="14535"/>
                    <a:pt x="19908" y="16603"/>
                    <a:pt x="20628" y="18097"/>
                  </a:cubicBezTo>
                  <a:cubicBezTo>
                    <a:pt x="21348" y="19591"/>
                    <a:pt x="20268" y="20510"/>
                    <a:pt x="18828" y="20969"/>
                  </a:cubicBezTo>
                  <a:cubicBezTo>
                    <a:pt x="17388" y="21429"/>
                    <a:pt x="15588" y="21429"/>
                    <a:pt x="13788" y="21314"/>
                  </a:cubicBezTo>
                  <a:cubicBezTo>
                    <a:pt x="11988" y="21199"/>
                    <a:pt x="10188" y="20969"/>
                    <a:pt x="9288" y="19820"/>
                  </a:cubicBezTo>
                  <a:cubicBezTo>
                    <a:pt x="8388" y="18672"/>
                    <a:pt x="8388" y="16603"/>
                    <a:pt x="8388" y="14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532763" y="830627"/>
              <a:ext cx="177801" cy="7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2147"/>
                  </a:moveTo>
                  <a:cubicBezTo>
                    <a:pt x="2571" y="947"/>
                    <a:pt x="5143" y="-253"/>
                    <a:pt x="6943" y="47"/>
                  </a:cubicBezTo>
                  <a:cubicBezTo>
                    <a:pt x="8743" y="347"/>
                    <a:pt x="9771" y="2147"/>
                    <a:pt x="10286" y="4547"/>
                  </a:cubicBezTo>
                  <a:cubicBezTo>
                    <a:pt x="10800" y="6947"/>
                    <a:pt x="10800" y="9947"/>
                    <a:pt x="10286" y="12647"/>
                  </a:cubicBezTo>
                  <a:cubicBezTo>
                    <a:pt x="9771" y="15347"/>
                    <a:pt x="8743" y="17747"/>
                    <a:pt x="7586" y="19247"/>
                  </a:cubicBezTo>
                  <a:cubicBezTo>
                    <a:pt x="6429" y="20747"/>
                    <a:pt x="5143" y="21347"/>
                    <a:pt x="5529" y="20747"/>
                  </a:cubicBezTo>
                  <a:cubicBezTo>
                    <a:pt x="5914" y="20147"/>
                    <a:pt x="7971" y="18347"/>
                    <a:pt x="10929" y="17147"/>
                  </a:cubicBezTo>
                  <a:cubicBezTo>
                    <a:pt x="13886" y="15947"/>
                    <a:pt x="17743" y="15347"/>
                    <a:pt x="21600" y="14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374013" y="1165722"/>
              <a:ext cx="400051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2857" y="16583"/>
                    <a:pt x="5714" y="12114"/>
                    <a:pt x="8971" y="8390"/>
                  </a:cubicBezTo>
                  <a:cubicBezTo>
                    <a:pt x="12229" y="4666"/>
                    <a:pt x="15886" y="1686"/>
                    <a:pt x="18057" y="569"/>
                  </a:cubicBezTo>
                  <a:cubicBezTo>
                    <a:pt x="20229" y="-548"/>
                    <a:pt x="20914" y="197"/>
                    <a:pt x="21600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551813" y="1271186"/>
              <a:ext cx="146051" cy="13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0" y="1754"/>
                  </a:moveTo>
                  <a:cubicBezTo>
                    <a:pt x="939" y="6912"/>
                    <a:pt x="1878" y="12070"/>
                    <a:pt x="2191" y="15616"/>
                  </a:cubicBezTo>
                  <a:cubicBezTo>
                    <a:pt x="2504" y="19163"/>
                    <a:pt x="2191" y="21097"/>
                    <a:pt x="2035" y="20613"/>
                  </a:cubicBezTo>
                  <a:cubicBezTo>
                    <a:pt x="1878" y="20130"/>
                    <a:pt x="1878" y="17228"/>
                    <a:pt x="2661" y="13843"/>
                  </a:cubicBezTo>
                  <a:cubicBezTo>
                    <a:pt x="3443" y="10458"/>
                    <a:pt x="5009" y="6590"/>
                    <a:pt x="7200" y="3849"/>
                  </a:cubicBezTo>
                  <a:cubicBezTo>
                    <a:pt x="9391" y="1109"/>
                    <a:pt x="12209" y="-503"/>
                    <a:pt x="14713" y="142"/>
                  </a:cubicBezTo>
                  <a:cubicBezTo>
                    <a:pt x="17217" y="787"/>
                    <a:pt x="19409" y="3688"/>
                    <a:pt x="20504" y="7073"/>
                  </a:cubicBezTo>
                  <a:cubicBezTo>
                    <a:pt x="21600" y="10458"/>
                    <a:pt x="21600" y="14327"/>
                    <a:pt x="21600" y="18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54513" y="2628900"/>
              <a:ext cx="2667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57" y="0"/>
                    <a:pt x="1714" y="0"/>
                    <a:pt x="2914" y="900"/>
                  </a:cubicBezTo>
                  <a:cubicBezTo>
                    <a:pt x="4114" y="1800"/>
                    <a:pt x="5657" y="3600"/>
                    <a:pt x="8057" y="6750"/>
                  </a:cubicBezTo>
                  <a:cubicBezTo>
                    <a:pt x="10457" y="9900"/>
                    <a:pt x="13714" y="14400"/>
                    <a:pt x="16114" y="17100"/>
                  </a:cubicBezTo>
                  <a:cubicBezTo>
                    <a:pt x="18514" y="19800"/>
                    <a:pt x="20057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68813" y="2616200"/>
              <a:ext cx="1333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380"/>
                    <a:pt x="13371" y="6759"/>
                    <a:pt x="9771" y="10359"/>
                  </a:cubicBezTo>
                  <a:cubicBezTo>
                    <a:pt x="6171" y="13959"/>
                    <a:pt x="3086" y="177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697363" y="2546350"/>
              <a:ext cx="323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6" y="15300"/>
                    <a:pt x="6212" y="9000"/>
                    <a:pt x="9812" y="5400"/>
                  </a:cubicBezTo>
                  <a:cubicBezTo>
                    <a:pt x="13412" y="1800"/>
                    <a:pt x="1750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154563" y="276225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395863" y="2602394"/>
              <a:ext cx="304801" cy="23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130"/>
                  </a:moveTo>
                  <a:cubicBezTo>
                    <a:pt x="1650" y="18288"/>
                    <a:pt x="3300" y="15446"/>
                    <a:pt x="4725" y="12604"/>
                  </a:cubicBezTo>
                  <a:cubicBezTo>
                    <a:pt x="6150" y="9762"/>
                    <a:pt x="7350" y="6920"/>
                    <a:pt x="8025" y="5025"/>
                  </a:cubicBezTo>
                  <a:cubicBezTo>
                    <a:pt x="8700" y="3130"/>
                    <a:pt x="8850" y="2183"/>
                    <a:pt x="8700" y="2183"/>
                  </a:cubicBezTo>
                  <a:cubicBezTo>
                    <a:pt x="8550" y="2183"/>
                    <a:pt x="8100" y="3130"/>
                    <a:pt x="7650" y="5783"/>
                  </a:cubicBezTo>
                  <a:cubicBezTo>
                    <a:pt x="7200" y="8435"/>
                    <a:pt x="6750" y="12793"/>
                    <a:pt x="6600" y="15446"/>
                  </a:cubicBezTo>
                  <a:cubicBezTo>
                    <a:pt x="6450" y="18098"/>
                    <a:pt x="6600" y="19046"/>
                    <a:pt x="6975" y="19804"/>
                  </a:cubicBezTo>
                  <a:cubicBezTo>
                    <a:pt x="7350" y="20562"/>
                    <a:pt x="7950" y="21130"/>
                    <a:pt x="8625" y="21320"/>
                  </a:cubicBezTo>
                  <a:cubicBezTo>
                    <a:pt x="9300" y="21509"/>
                    <a:pt x="10050" y="21320"/>
                    <a:pt x="11400" y="19425"/>
                  </a:cubicBezTo>
                  <a:cubicBezTo>
                    <a:pt x="12750" y="17530"/>
                    <a:pt x="14700" y="13930"/>
                    <a:pt x="16200" y="10993"/>
                  </a:cubicBezTo>
                  <a:cubicBezTo>
                    <a:pt x="17700" y="8056"/>
                    <a:pt x="18750" y="5783"/>
                    <a:pt x="19500" y="3793"/>
                  </a:cubicBezTo>
                  <a:cubicBezTo>
                    <a:pt x="20250" y="1804"/>
                    <a:pt x="20700" y="98"/>
                    <a:pt x="20775" y="4"/>
                  </a:cubicBezTo>
                  <a:cubicBezTo>
                    <a:pt x="20850" y="-91"/>
                    <a:pt x="20550" y="1425"/>
                    <a:pt x="20325" y="3983"/>
                  </a:cubicBezTo>
                  <a:cubicBezTo>
                    <a:pt x="20100" y="6541"/>
                    <a:pt x="19950" y="10141"/>
                    <a:pt x="20175" y="12793"/>
                  </a:cubicBezTo>
                  <a:cubicBezTo>
                    <a:pt x="20400" y="15446"/>
                    <a:pt x="21000" y="17151"/>
                    <a:pt x="21600" y="18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748053" y="2755900"/>
              <a:ext cx="85894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18" fill="norm" stroke="1" extrusionOk="0">
                  <a:moveTo>
                    <a:pt x="10086" y="0"/>
                  </a:moveTo>
                  <a:cubicBezTo>
                    <a:pt x="7514" y="1851"/>
                    <a:pt x="4943" y="3703"/>
                    <a:pt x="3143" y="6171"/>
                  </a:cubicBezTo>
                  <a:cubicBezTo>
                    <a:pt x="1343" y="8640"/>
                    <a:pt x="314" y="11726"/>
                    <a:pt x="57" y="14811"/>
                  </a:cubicBezTo>
                  <a:cubicBezTo>
                    <a:pt x="-200" y="17897"/>
                    <a:pt x="314" y="20983"/>
                    <a:pt x="3657" y="21291"/>
                  </a:cubicBezTo>
                  <a:cubicBezTo>
                    <a:pt x="7000" y="21600"/>
                    <a:pt x="13171" y="19131"/>
                    <a:pt x="16771" y="16046"/>
                  </a:cubicBezTo>
                  <a:cubicBezTo>
                    <a:pt x="20371" y="12960"/>
                    <a:pt x="21400" y="9257"/>
                    <a:pt x="20629" y="6480"/>
                  </a:cubicBezTo>
                  <a:cubicBezTo>
                    <a:pt x="19857" y="3703"/>
                    <a:pt x="17286" y="1851"/>
                    <a:pt x="14714" y="1851"/>
                  </a:cubicBezTo>
                  <a:cubicBezTo>
                    <a:pt x="12143" y="1851"/>
                    <a:pt x="9571" y="3703"/>
                    <a:pt x="7000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150387" y="2609850"/>
              <a:ext cx="28052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053" y="21600"/>
                  </a:moveTo>
                  <a:cubicBezTo>
                    <a:pt x="408" y="20769"/>
                    <a:pt x="-237" y="19938"/>
                    <a:pt x="85" y="16892"/>
                  </a:cubicBezTo>
                  <a:cubicBezTo>
                    <a:pt x="408" y="13846"/>
                    <a:pt x="1697" y="8585"/>
                    <a:pt x="2745" y="5677"/>
                  </a:cubicBezTo>
                  <a:cubicBezTo>
                    <a:pt x="3793" y="2769"/>
                    <a:pt x="4599" y="2215"/>
                    <a:pt x="5405" y="2215"/>
                  </a:cubicBezTo>
                  <a:cubicBezTo>
                    <a:pt x="6211" y="2215"/>
                    <a:pt x="7017" y="2769"/>
                    <a:pt x="8226" y="4846"/>
                  </a:cubicBezTo>
                  <a:cubicBezTo>
                    <a:pt x="9435" y="6923"/>
                    <a:pt x="11047" y="10523"/>
                    <a:pt x="12256" y="12600"/>
                  </a:cubicBezTo>
                  <a:cubicBezTo>
                    <a:pt x="13464" y="14677"/>
                    <a:pt x="14270" y="15231"/>
                    <a:pt x="14915" y="14815"/>
                  </a:cubicBezTo>
                  <a:cubicBezTo>
                    <a:pt x="15560" y="14400"/>
                    <a:pt x="16044" y="13015"/>
                    <a:pt x="16850" y="10523"/>
                  </a:cubicBezTo>
                  <a:cubicBezTo>
                    <a:pt x="17656" y="8031"/>
                    <a:pt x="18784" y="4431"/>
                    <a:pt x="19590" y="2492"/>
                  </a:cubicBezTo>
                  <a:cubicBezTo>
                    <a:pt x="20396" y="554"/>
                    <a:pt x="20879" y="277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713213" y="2413496"/>
              <a:ext cx="206226" cy="38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53" fill="norm" stroke="1" extrusionOk="0">
                  <a:moveTo>
                    <a:pt x="1681" y="4626"/>
                  </a:moveTo>
                  <a:cubicBezTo>
                    <a:pt x="1681" y="7968"/>
                    <a:pt x="1681" y="11309"/>
                    <a:pt x="1681" y="13875"/>
                  </a:cubicBezTo>
                  <a:cubicBezTo>
                    <a:pt x="1681" y="16441"/>
                    <a:pt x="1681" y="18231"/>
                    <a:pt x="1571" y="19484"/>
                  </a:cubicBezTo>
                  <a:cubicBezTo>
                    <a:pt x="1461" y="20737"/>
                    <a:pt x="1240" y="21453"/>
                    <a:pt x="910" y="21453"/>
                  </a:cubicBezTo>
                  <a:cubicBezTo>
                    <a:pt x="579" y="21453"/>
                    <a:pt x="138" y="20737"/>
                    <a:pt x="28" y="18708"/>
                  </a:cubicBezTo>
                  <a:cubicBezTo>
                    <a:pt x="-82" y="16680"/>
                    <a:pt x="138" y="13338"/>
                    <a:pt x="469" y="10772"/>
                  </a:cubicBezTo>
                  <a:cubicBezTo>
                    <a:pt x="800" y="8207"/>
                    <a:pt x="1240" y="6417"/>
                    <a:pt x="1791" y="5163"/>
                  </a:cubicBezTo>
                  <a:cubicBezTo>
                    <a:pt x="2342" y="3910"/>
                    <a:pt x="3004" y="3194"/>
                    <a:pt x="3665" y="3135"/>
                  </a:cubicBezTo>
                  <a:cubicBezTo>
                    <a:pt x="4326" y="3075"/>
                    <a:pt x="4987" y="3672"/>
                    <a:pt x="6089" y="5283"/>
                  </a:cubicBezTo>
                  <a:cubicBezTo>
                    <a:pt x="7191" y="6894"/>
                    <a:pt x="8734" y="9519"/>
                    <a:pt x="10057" y="11369"/>
                  </a:cubicBezTo>
                  <a:cubicBezTo>
                    <a:pt x="11379" y="13219"/>
                    <a:pt x="12481" y="14293"/>
                    <a:pt x="13804" y="15068"/>
                  </a:cubicBezTo>
                  <a:cubicBezTo>
                    <a:pt x="15126" y="15844"/>
                    <a:pt x="16669" y="16322"/>
                    <a:pt x="17881" y="15963"/>
                  </a:cubicBezTo>
                  <a:cubicBezTo>
                    <a:pt x="19094" y="15605"/>
                    <a:pt x="19975" y="14412"/>
                    <a:pt x="20526" y="12443"/>
                  </a:cubicBezTo>
                  <a:cubicBezTo>
                    <a:pt x="21077" y="10474"/>
                    <a:pt x="21298" y="7729"/>
                    <a:pt x="21408" y="5701"/>
                  </a:cubicBezTo>
                  <a:cubicBezTo>
                    <a:pt x="21518" y="3672"/>
                    <a:pt x="21518" y="2359"/>
                    <a:pt x="21187" y="1404"/>
                  </a:cubicBezTo>
                  <a:cubicBezTo>
                    <a:pt x="20857" y="450"/>
                    <a:pt x="20196" y="-147"/>
                    <a:pt x="19865" y="32"/>
                  </a:cubicBezTo>
                  <a:cubicBezTo>
                    <a:pt x="19534" y="211"/>
                    <a:pt x="19534" y="1166"/>
                    <a:pt x="19534" y="2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943643" y="2591744"/>
              <a:ext cx="90521" cy="10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0892" fill="norm" stroke="1" extrusionOk="0">
                  <a:moveTo>
                    <a:pt x="15103" y="3553"/>
                  </a:moveTo>
                  <a:cubicBezTo>
                    <a:pt x="12158" y="1892"/>
                    <a:pt x="9212" y="230"/>
                    <a:pt x="6758" y="23"/>
                  </a:cubicBezTo>
                  <a:cubicBezTo>
                    <a:pt x="4303" y="-185"/>
                    <a:pt x="2339" y="1061"/>
                    <a:pt x="1112" y="3761"/>
                  </a:cubicBezTo>
                  <a:cubicBezTo>
                    <a:pt x="-115" y="6461"/>
                    <a:pt x="-606" y="10615"/>
                    <a:pt x="1112" y="13938"/>
                  </a:cubicBezTo>
                  <a:cubicBezTo>
                    <a:pt x="2830" y="17261"/>
                    <a:pt x="6758" y="19753"/>
                    <a:pt x="9949" y="20584"/>
                  </a:cubicBezTo>
                  <a:cubicBezTo>
                    <a:pt x="13139" y="21415"/>
                    <a:pt x="15594" y="20584"/>
                    <a:pt x="17558" y="17884"/>
                  </a:cubicBezTo>
                  <a:cubicBezTo>
                    <a:pt x="19521" y="15184"/>
                    <a:pt x="20994" y="10615"/>
                    <a:pt x="20994" y="7500"/>
                  </a:cubicBezTo>
                  <a:cubicBezTo>
                    <a:pt x="20994" y="4384"/>
                    <a:pt x="19521" y="2723"/>
                    <a:pt x="17558" y="1892"/>
                  </a:cubicBezTo>
                  <a:cubicBezTo>
                    <a:pt x="15594" y="1061"/>
                    <a:pt x="13139" y="1061"/>
                    <a:pt x="10685" y="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059563" y="2520950"/>
              <a:ext cx="127001" cy="17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7902"/>
                  </a:moveTo>
                  <a:cubicBezTo>
                    <a:pt x="1800" y="7376"/>
                    <a:pt x="3600" y="6849"/>
                    <a:pt x="5940" y="7376"/>
                  </a:cubicBezTo>
                  <a:cubicBezTo>
                    <a:pt x="8280" y="7902"/>
                    <a:pt x="11160" y="9483"/>
                    <a:pt x="12960" y="11854"/>
                  </a:cubicBezTo>
                  <a:cubicBezTo>
                    <a:pt x="14760" y="14224"/>
                    <a:pt x="15480" y="17385"/>
                    <a:pt x="14940" y="19229"/>
                  </a:cubicBezTo>
                  <a:cubicBezTo>
                    <a:pt x="14400" y="21073"/>
                    <a:pt x="12600" y="21600"/>
                    <a:pt x="11340" y="21205"/>
                  </a:cubicBezTo>
                  <a:cubicBezTo>
                    <a:pt x="10080" y="20810"/>
                    <a:pt x="9360" y="19493"/>
                    <a:pt x="9540" y="16595"/>
                  </a:cubicBezTo>
                  <a:cubicBezTo>
                    <a:pt x="9720" y="13698"/>
                    <a:pt x="10800" y="9220"/>
                    <a:pt x="12960" y="6190"/>
                  </a:cubicBezTo>
                  <a:cubicBezTo>
                    <a:pt x="15120" y="3161"/>
                    <a:pt x="18360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303563" y="2387005"/>
              <a:ext cx="98901" cy="34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378" fill="norm" stroke="1" extrusionOk="0">
                  <a:moveTo>
                    <a:pt x="20597" y="2753"/>
                  </a:moveTo>
                  <a:cubicBezTo>
                    <a:pt x="20597" y="1718"/>
                    <a:pt x="20597" y="683"/>
                    <a:pt x="19495" y="231"/>
                  </a:cubicBezTo>
                  <a:cubicBezTo>
                    <a:pt x="18393" y="-222"/>
                    <a:pt x="16189" y="-93"/>
                    <a:pt x="12883" y="1395"/>
                  </a:cubicBezTo>
                  <a:cubicBezTo>
                    <a:pt x="9577" y="2882"/>
                    <a:pt x="5168" y="5728"/>
                    <a:pt x="2524" y="8638"/>
                  </a:cubicBezTo>
                  <a:cubicBezTo>
                    <a:pt x="-121" y="11548"/>
                    <a:pt x="-1003" y="14523"/>
                    <a:pt x="1421" y="16657"/>
                  </a:cubicBezTo>
                  <a:cubicBezTo>
                    <a:pt x="3846" y="18791"/>
                    <a:pt x="9577" y="20085"/>
                    <a:pt x="15307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442665" y="2515922"/>
              <a:ext cx="135482" cy="13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668" fill="norm" stroke="1" extrusionOk="0">
                  <a:moveTo>
                    <a:pt x="13421" y="1759"/>
                  </a:moveTo>
                  <a:cubicBezTo>
                    <a:pt x="11784" y="1431"/>
                    <a:pt x="10148" y="1104"/>
                    <a:pt x="8021" y="1595"/>
                  </a:cubicBezTo>
                  <a:cubicBezTo>
                    <a:pt x="5893" y="2086"/>
                    <a:pt x="3275" y="3395"/>
                    <a:pt x="1639" y="6177"/>
                  </a:cubicBezTo>
                  <a:cubicBezTo>
                    <a:pt x="3" y="8959"/>
                    <a:pt x="-652" y="13213"/>
                    <a:pt x="821" y="16322"/>
                  </a:cubicBezTo>
                  <a:cubicBezTo>
                    <a:pt x="2293" y="19431"/>
                    <a:pt x="5893" y="21395"/>
                    <a:pt x="9493" y="20413"/>
                  </a:cubicBezTo>
                  <a:cubicBezTo>
                    <a:pt x="13093" y="19431"/>
                    <a:pt x="16693" y="15504"/>
                    <a:pt x="18657" y="12395"/>
                  </a:cubicBezTo>
                  <a:cubicBezTo>
                    <a:pt x="20621" y="9286"/>
                    <a:pt x="20948" y="6995"/>
                    <a:pt x="20948" y="5031"/>
                  </a:cubicBezTo>
                  <a:cubicBezTo>
                    <a:pt x="20948" y="3068"/>
                    <a:pt x="20621" y="1431"/>
                    <a:pt x="19475" y="613"/>
                  </a:cubicBezTo>
                  <a:cubicBezTo>
                    <a:pt x="18330" y="-205"/>
                    <a:pt x="16366" y="-205"/>
                    <a:pt x="14893" y="613"/>
                  </a:cubicBezTo>
                  <a:cubicBezTo>
                    <a:pt x="13421" y="1431"/>
                    <a:pt x="12439" y="3068"/>
                    <a:pt x="11457" y="4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592963" y="263525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84"/>
                    <a:pt x="21600" y="11368"/>
                    <a:pt x="18000" y="14968"/>
                  </a:cubicBezTo>
                  <a:cubicBezTo>
                    <a:pt x="14400" y="18568"/>
                    <a:pt x="720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939136" y="2418834"/>
              <a:ext cx="238028" cy="17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784" fill="norm" stroke="1" extrusionOk="0">
                  <a:moveTo>
                    <a:pt x="5345" y="4582"/>
                  </a:moveTo>
                  <a:cubicBezTo>
                    <a:pt x="5532" y="8098"/>
                    <a:pt x="5720" y="11615"/>
                    <a:pt x="5532" y="14252"/>
                  </a:cubicBezTo>
                  <a:cubicBezTo>
                    <a:pt x="5345" y="16889"/>
                    <a:pt x="4781" y="18647"/>
                    <a:pt x="4030" y="19777"/>
                  </a:cubicBezTo>
                  <a:cubicBezTo>
                    <a:pt x="3279" y="20908"/>
                    <a:pt x="2339" y="21410"/>
                    <a:pt x="1400" y="19526"/>
                  </a:cubicBezTo>
                  <a:cubicBezTo>
                    <a:pt x="461" y="17643"/>
                    <a:pt x="-478" y="13373"/>
                    <a:pt x="273" y="9857"/>
                  </a:cubicBezTo>
                  <a:cubicBezTo>
                    <a:pt x="1025" y="6340"/>
                    <a:pt x="3466" y="3577"/>
                    <a:pt x="6847" y="1945"/>
                  </a:cubicBezTo>
                  <a:cubicBezTo>
                    <a:pt x="10228" y="312"/>
                    <a:pt x="14548" y="-190"/>
                    <a:pt x="17084" y="61"/>
                  </a:cubicBezTo>
                  <a:cubicBezTo>
                    <a:pt x="19619" y="312"/>
                    <a:pt x="20371" y="1317"/>
                    <a:pt x="21122" y="2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170813" y="2263530"/>
              <a:ext cx="184151" cy="11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7994"/>
                  </a:moveTo>
                  <a:cubicBezTo>
                    <a:pt x="0" y="5956"/>
                    <a:pt x="0" y="3918"/>
                    <a:pt x="621" y="2492"/>
                  </a:cubicBezTo>
                  <a:cubicBezTo>
                    <a:pt x="1241" y="1066"/>
                    <a:pt x="2483" y="251"/>
                    <a:pt x="3724" y="47"/>
                  </a:cubicBezTo>
                  <a:cubicBezTo>
                    <a:pt x="4966" y="-157"/>
                    <a:pt x="6207" y="251"/>
                    <a:pt x="7821" y="2288"/>
                  </a:cubicBezTo>
                  <a:cubicBezTo>
                    <a:pt x="9434" y="4326"/>
                    <a:pt x="11421" y="7994"/>
                    <a:pt x="12166" y="11051"/>
                  </a:cubicBezTo>
                  <a:cubicBezTo>
                    <a:pt x="12910" y="14107"/>
                    <a:pt x="12414" y="16552"/>
                    <a:pt x="11421" y="18386"/>
                  </a:cubicBezTo>
                  <a:cubicBezTo>
                    <a:pt x="10428" y="20220"/>
                    <a:pt x="8938" y="21443"/>
                    <a:pt x="8814" y="21443"/>
                  </a:cubicBezTo>
                  <a:cubicBezTo>
                    <a:pt x="8690" y="21443"/>
                    <a:pt x="9931" y="20220"/>
                    <a:pt x="12290" y="19201"/>
                  </a:cubicBezTo>
                  <a:cubicBezTo>
                    <a:pt x="14648" y="18183"/>
                    <a:pt x="18124" y="17368"/>
                    <a:pt x="21600" y="16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253363" y="2336800"/>
              <a:ext cx="2032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75" y="610"/>
                    <a:pt x="17550" y="1220"/>
                    <a:pt x="15300" y="3234"/>
                  </a:cubicBezTo>
                  <a:cubicBezTo>
                    <a:pt x="13050" y="5247"/>
                    <a:pt x="10575" y="8664"/>
                    <a:pt x="7987" y="11959"/>
                  </a:cubicBezTo>
                  <a:cubicBezTo>
                    <a:pt x="5400" y="15254"/>
                    <a:pt x="2700" y="18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425176" y="2498298"/>
              <a:ext cx="147951" cy="14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193" fill="norm" stroke="1" extrusionOk="0">
                  <a:moveTo>
                    <a:pt x="849" y="6167"/>
                  </a:moveTo>
                  <a:cubicBezTo>
                    <a:pt x="249" y="9297"/>
                    <a:pt x="-351" y="12428"/>
                    <a:pt x="249" y="12428"/>
                  </a:cubicBezTo>
                  <a:cubicBezTo>
                    <a:pt x="849" y="12428"/>
                    <a:pt x="2649" y="9297"/>
                    <a:pt x="4749" y="6636"/>
                  </a:cubicBezTo>
                  <a:cubicBezTo>
                    <a:pt x="6849" y="3976"/>
                    <a:pt x="9249" y="1784"/>
                    <a:pt x="11199" y="689"/>
                  </a:cubicBezTo>
                  <a:cubicBezTo>
                    <a:pt x="13149" y="-407"/>
                    <a:pt x="14649" y="-407"/>
                    <a:pt x="16299" y="2254"/>
                  </a:cubicBezTo>
                  <a:cubicBezTo>
                    <a:pt x="17949" y="4915"/>
                    <a:pt x="19749" y="10236"/>
                    <a:pt x="20499" y="13680"/>
                  </a:cubicBezTo>
                  <a:cubicBezTo>
                    <a:pt x="21249" y="17123"/>
                    <a:pt x="20949" y="18689"/>
                    <a:pt x="20649" y="19628"/>
                  </a:cubicBezTo>
                  <a:cubicBezTo>
                    <a:pt x="20349" y="20567"/>
                    <a:pt x="20049" y="20880"/>
                    <a:pt x="19749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666113" y="2273300"/>
              <a:ext cx="85003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1543" y="0"/>
                  </a:moveTo>
                  <a:cubicBezTo>
                    <a:pt x="7200" y="2587"/>
                    <a:pt x="12857" y="5175"/>
                    <a:pt x="16457" y="7931"/>
                  </a:cubicBezTo>
                  <a:cubicBezTo>
                    <a:pt x="20057" y="10687"/>
                    <a:pt x="21600" y="13612"/>
                    <a:pt x="20057" y="15862"/>
                  </a:cubicBezTo>
                  <a:cubicBezTo>
                    <a:pt x="18514" y="18113"/>
                    <a:pt x="13886" y="19687"/>
                    <a:pt x="10029" y="20531"/>
                  </a:cubicBezTo>
                  <a:cubicBezTo>
                    <a:pt x="6171" y="21375"/>
                    <a:pt x="3086" y="21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663063" y="245745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663063" y="2359937"/>
              <a:ext cx="44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029" y="12793"/>
                    <a:pt x="2057" y="5170"/>
                    <a:pt x="5657" y="1993"/>
                  </a:cubicBezTo>
                  <a:cubicBezTo>
                    <a:pt x="9257" y="-1183"/>
                    <a:pt x="1542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5832396" y="2232712"/>
              <a:ext cx="71968" cy="42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2071"/>
                  </a:moveTo>
                  <a:cubicBezTo>
                    <a:pt x="20965" y="1423"/>
                    <a:pt x="20329" y="775"/>
                    <a:pt x="18106" y="397"/>
                  </a:cubicBezTo>
                  <a:cubicBezTo>
                    <a:pt x="15882" y="19"/>
                    <a:pt x="12071" y="-89"/>
                    <a:pt x="9212" y="73"/>
                  </a:cubicBezTo>
                  <a:cubicBezTo>
                    <a:pt x="6353" y="235"/>
                    <a:pt x="4447" y="667"/>
                    <a:pt x="2859" y="2233"/>
                  </a:cubicBezTo>
                  <a:cubicBezTo>
                    <a:pt x="1271" y="3799"/>
                    <a:pt x="0" y="6499"/>
                    <a:pt x="0" y="9901"/>
                  </a:cubicBezTo>
                  <a:cubicBezTo>
                    <a:pt x="0" y="13303"/>
                    <a:pt x="1271" y="17407"/>
                    <a:pt x="2541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790013" y="2527300"/>
              <a:ext cx="152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895" y="21600"/>
                  </a:moveTo>
                  <a:cubicBezTo>
                    <a:pt x="303" y="17100"/>
                    <a:pt x="-289" y="12600"/>
                    <a:pt x="155" y="9450"/>
                  </a:cubicBezTo>
                  <a:cubicBezTo>
                    <a:pt x="599" y="6300"/>
                    <a:pt x="2078" y="4500"/>
                    <a:pt x="5777" y="3150"/>
                  </a:cubicBezTo>
                  <a:cubicBezTo>
                    <a:pt x="9475" y="1800"/>
                    <a:pt x="15393" y="900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680346" y="2215566"/>
              <a:ext cx="207356" cy="30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19" fill="norm" stroke="1" extrusionOk="0">
                  <a:moveTo>
                    <a:pt x="1177" y="923"/>
                  </a:moveTo>
                  <a:cubicBezTo>
                    <a:pt x="1832" y="335"/>
                    <a:pt x="2486" y="-253"/>
                    <a:pt x="2923" y="114"/>
                  </a:cubicBezTo>
                  <a:cubicBezTo>
                    <a:pt x="3359" y="482"/>
                    <a:pt x="3577" y="1804"/>
                    <a:pt x="3686" y="4890"/>
                  </a:cubicBezTo>
                  <a:cubicBezTo>
                    <a:pt x="3795" y="7976"/>
                    <a:pt x="3795" y="12825"/>
                    <a:pt x="3795" y="15616"/>
                  </a:cubicBezTo>
                  <a:cubicBezTo>
                    <a:pt x="3795" y="18408"/>
                    <a:pt x="3795" y="19143"/>
                    <a:pt x="3577" y="19878"/>
                  </a:cubicBezTo>
                  <a:cubicBezTo>
                    <a:pt x="3359" y="20612"/>
                    <a:pt x="2923" y="21347"/>
                    <a:pt x="2268" y="21053"/>
                  </a:cubicBezTo>
                  <a:cubicBezTo>
                    <a:pt x="1613" y="20759"/>
                    <a:pt x="741" y="19437"/>
                    <a:pt x="304" y="18335"/>
                  </a:cubicBezTo>
                  <a:cubicBezTo>
                    <a:pt x="-132" y="17233"/>
                    <a:pt x="-132" y="16351"/>
                    <a:pt x="523" y="15837"/>
                  </a:cubicBezTo>
                  <a:cubicBezTo>
                    <a:pt x="1177" y="15323"/>
                    <a:pt x="2486" y="15176"/>
                    <a:pt x="4559" y="14220"/>
                  </a:cubicBezTo>
                  <a:cubicBezTo>
                    <a:pt x="6632" y="13265"/>
                    <a:pt x="9468" y="11502"/>
                    <a:pt x="11977" y="9298"/>
                  </a:cubicBezTo>
                  <a:cubicBezTo>
                    <a:pt x="14486" y="7094"/>
                    <a:pt x="16668" y="4449"/>
                    <a:pt x="18195" y="2759"/>
                  </a:cubicBezTo>
                  <a:cubicBezTo>
                    <a:pt x="19723" y="1069"/>
                    <a:pt x="20595" y="335"/>
                    <a:pt x="21032" y="482"/>
                  </a:cubicBezTo>
                  <a:cubicBezTo>
                    <a:pt x="21468" y="629"/>
                    <a:pt x="21468" y="1657"/>
                    <a:pt x="21141" y="4376"/>
                  </a:cubicBezTo>
                  <a:cubicBezTo>
                    <a:pt x="20813" y="7094"/>
                    <a:pt x="20159" y="11502"/>
                    <a:pt x="19832" y="14441"/>
                  </a:cubicBezTo>
                  <a:cubicBezTo>
                    <a:pt x="19504" y="17380"/>
                    <a:pt x="19504" y="18849"/>
                    <a:pt x="19504" y="2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940859" y="2400300"/>
              <a:ext cx="80731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600" fill="norm" stroke="1" extrusionOk="0">
                  <a:moveTo>
                    <a:pt x="9123" y="0"/>
                  </a:moveTo>
                  <a:cubicBezTo>
                    <a:pt x="5962" y="3927"/>
                    <a:pt x="2801" y="7855"/>
                    <a:pt x="1220" y="11291"/>
                  </a:cubicBezTo>
                  <a:cubicBezTo>
                    <a:pt x="-360" y="14727"/>
                    <a:pt x="-360" y="17673"/>
                    <a:pt x="957" y="19391"/>
                  </a:cubicBezTo>
                  <a:cubicBezTo>
                    <a:pt x="2274" y="21109"/>
                    <a:pt x="4908" y="21600"/>
                    <a:pt x="7806" y="21600"/>
                  </a:cubicBezTo>
                  <a:cubicBezTo>
                    <a:pt x="10703" y="21600"/>
                    <a:pt x="13864" y="21109"/>
                    <a:pt x="16499" y="19391"/>
                  </a:cubicBezTo>
                  <a:cubicBezTo>
                    <a:pt x="19133" y="17673"/>
                    <a:pt x="21240" y="14727"/>
                    <a:pt x="19396" y="11782"/>
                  </a:cubicBezTo>
                  <a:cubicBezTo>
                    <a:pt x="17552" y="8836"/>
                    <a:pt x="11757" y="5891"/>
                    <a:pt x="5962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7672587" y="2133600"/>
              <a:ext cx="105027" cy="39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89" fill="norm" stroke="1" extrusionOk="0">
                  <a:moveTo>
                    <a:pt x="9771" y="0"/>
                  </a:moveTo>
                  <a:cubicBezTo>
                    <a:pt x="6747" y="3368"/>
                    <a:pt x="3723" y="6735"/>
                    <a:pt x="1995" y="9987"/>
                  </a:cubicBezTo>
                  <a:cubicBezTo>
                    <a:pt x="267" y="13239"/>
                    <a:pt x="-165" y="16374"/>
                    <a:pt x="51" y="18290"/>
                  </a:cubicBezTo>
                  <a:cubicBezTo>
                    <a:pt x="267" y="20206"/>
                    <a:pt x="1131" y="20903"/>
                    <a:pt x="3075" y="21252"/>
                  </a:cubicBezTo>
                  <a:cubicBezTo>
                    <a:pt x="5019" y="21600"/>
                    <a:pt x="8043" y="21600"/>
                    <a:pt x="11283" y="21019"/>
                  </a:cubicBezTo>
                  <a:cubicBezTo>
                    <a:pt x="14523" y="20439"/>
                    <a:pt x="17979" y="19277"/>
                    <a:pt x="21435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7631563" y="2311400"/>
              <a:ext cx="577851" cy="15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6821"/>
                  </a:moveTo>
                  <a:cubicBezTo>
                    <a:pt x="633" y="5116"/>
                    <a:pt x="1266" y="3411"/>
                    <a:pt x="2255" y="2274"/>
                  </a:cubicBezTo>
                  <a:cubicBezTo>
                    <a:pt x="3244" y="1137"/>
                    <a:pt x="4589" y="568"/>
                    <a:pt x="5538" y="1563"/>
                  </a:cubicBezTo>
                  <a:cubicBezTo>
                    <a:pt x="6488" y="2558"/>
                    <a:pt x="7042" y="5116"/>
                    <a:pt x="7398" y="7247"/>
                  </a:cubicBezTo>
                  <a:cubicBezTo>
                    <a:pt x="7754" y="9379"/>
                    <a:pt x="7912" y="11084"/>
                    <a:pt x="7991" y="13216"/>
                  </a:cubicBezTo>
                  <a:cubicBezTo>
                    <a:pt x="8070" y="15347"/>
                    <a:pt x="8070" y="17905"/>
                    <a:pt x="7873" y="19468"/>
                  </a:cubicBezTo>
                  <a:cubicBezTo>
                    <a:pt x="7675" y="21032"/>
                    <a:pt x="7279" y="21600"/>
                    <a:pt x="7042" y="21032"/>
                  </a:cubicBezTo>
                  <a:cubicBezTo>
                    <a:pt x="6804" y="20463"/>
                    <a:pt x="6725" y="18758"/>
                    <a:pt x="6923" y="16058"/>
                  </a:cubicBezTo>
                  <a:cubicBezTo>
                    <a:pt x="7121" y="13358"/>
                    <a:pt x="7596" y="9663"/>
                    <a:pt x="8229" y="6963"/>
                  </a:cubicBezTo>
                  <a:cubicBezTo>
                    <a:pt x="8862" y="4263"/>
                    <a:pt x="9653" y="2558"/>
                    <a:pt x="10246" y="1847"/>
                  </a:cubicBezTo>
                  <a:cubicBezTo>
                    <a:pt x="10840" y="1137"/>
                    <a:pt x="11235" y="1421"/>
                    <a:pt x="11473" y="2416"/>
                  </a:cubicBezTo>
                  <a:cubicBezTo>
                    <a:pt x="11710" y="3411"/>
                    <a:pt x="11789" y="5116"/>
                    <a:pt x="11789" y="6679"/>
                  </a:cubicBezTo>
                  <a:cubicBezTo>
                    <a:pt x="11789" y="8242"/>
                    <a:pt x="11710" y="9663"/>
                    <a:pt x="11631" y="11226"/>
                  </a:cubicBezTo>
                  <a:cubicBezTo>
                    <a:pt x="11552" y="12789"/>
                    <a:pt x="11473" y="14495"/>
                    <a:pt x="11591" y="14921"/>
                  </a:cubicBezTo>
                  <a:cubicBezTo>
                    <a:pt x="11710" y="15347"/>
                    <a:pt x="12026" y="14495"/>
                    <a:pt x="12462" y="13074"/>
                  </a:cubicBezTo>
                  <a:cubicBezTo>
                    <a:pt x="12897" y="11653"/>
                    <a:pt x="13451" y="9663"/>
                    <a:pt x="13886" y="8100"/>
                  </a:cubicBezTo>
                  <a:cubicBezTo>
                    <a:pt x="14321" y="6537"/>
                    <a:pt x="14637" y="5400"/>
                    <a:pt x="14993" y="6253"/>
                  </a:cubicBezTo>
                  <a:cubicBezTo>
                    <a:pt x="15349" y="7105"/>
                    <a:pt x="15745" y="9947"/>
                    <a:pt x="16141" y="11368"/>
                  </a:cubicBezTo>
                  <a:cubicBezTo>
                    <a:pt x="16536" y="12789"/>
                    <a:pt x="16932" y="12789"/>
                    <a:pt x="17565" y="11653"/>
                  </a:cubicBezTo>
                  <a:cubicBezTo>
                    <a:pt x="18198" y="10516"/>
                    <a:pt x="19068" y="8242"/>
                    <a:pt x="19622" y="6395"/>
                  </a:cubicBezTo>
                  <a:cubicBezTo>
                    <a:pt x="20176" y="4547"/>
                    <a:pt x="20413" y="3126"/>
                    <a:pt x="20334" y="1989"/>
                  </a:cubicBezTo>
                  <a:cubicBezTo>
                    <a:pt x="20255" y="853"/>
                    <a:pt x="19859" y="0"/>
                    <a:pt x="19503" y="0"/>
                  </a:cubicBezTo>
                  <a:cubicBezTo>
                    <a:pt x="19147" y="0"/>
                    <a:pt x="18831" y="853"/>
                    <a:pt x="18475" y="2700"/>
                  </a:cubicBezTo>
                  <a:cubicBezTo>
                    <a:pt x="18119" y="4547"/>
                    <a:pt x="17723" y="7389"/>
                    <a:pt x="17525" y="9521"/>
                  </a:cubicBezTo>
                  <a:cubicBezTo>
                    <a:pt x="17327" y="11653"/>
                    <a:pt x="17327" y="13074"/>
                    <a:pt x="17525" y="14068"/>
                  </a:cubicBezTo>
                  <a:cubicBezTo>
                    <a:pt x="17723" y="15063"/>
                    <a:pt x="18119" y="15632"/>
                    <a:pt x="18831" y="16342"/>
                  </a:cubicBezTo>
                  <a:cubicBezTo>
                    <a:pt x="19543" y="17053"/>
                    <a:pt x="20571" y="17905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8317363" y="24701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-1" y="3747983"/>
              <a:ext cx="278265" cy="46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31" fill="norm" stroke="1" extrusionOk="0">
                  <a:moveTo>
                    <a:pt x="21191" y="2298"/>
                  </a:moveTo>
                  <a:cubicBezTo>
                    <a:pt x="21191" y="1805"/>
                    <a:pt x="21191" y="1312"/>
                    <a:pt x="20707" y="917"/>
                  </a:cubicBezTo>
                  <a:cubicBezTo>
                    <a:pt x="20224" y="523"/>
                    <a:pt x="19257" y="227"/>
                    <a:pt x="17725" y="79"/>
                  </a:cubicBezTo>
                  <a:cubicBezTo>
                    <a:pt x="16194" y="-69"/>
                    <a:pt x="14098" y="-69"/>
                    <a:pt x="11842" y="621"/>
                  </a:cubicBezTo>
                  <a:cubicBezTo>
                    <a:pt x="9585" y="1312"/>
                    <a:pt x="7167" y="2693"/>
                    <a:pt x="4991" y="4813"/>
                  </a:cubicBezTo>
                  <a:cubicBezTo>
                    <a:pt x="2815" y="6934"/>
                    <a:pt x="881" y="9794"/>
                    <a:pt x="236" y="12210"/>
                  </a:cubicBezTo>
                  <a:cubicBezTo>
                    <a:pt x="-409" y="14627"/>
                    <a:pt x="236" y="16599"/>
                    <a:pt x="2573" y="18079"/>
                  </a:cubicBezTo>
                  <a:cubicBezTo>
                    <a:pt x="4910" y="19558"/>
                    <a:pt x="8940" y="20545"/>
                    <a:pt x="1297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97830" y="4022323"/>
              <a:ext cx="194734" cy="13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335" fill="norm" stroke="1" extrusionOk="0">
                  <a:moveTo>
                    <a:pt x="14400" y="5225"/>
                  </a:moveTo>
                  <a:cubicBezTo>
                    <a:pt x="13703" y="3660"/>
                    <a:pt x="13007" y="2094"/>
                    <a:pt x="11497" y="999"/>
                  </a:cubicBezTo>
                  <a:cubicBezTo>
                    <a:pt x="9987" y="-97"/>
                    <a:pt x="7665" y="-723"/>
                    <a:pt x="5574" y="1468"/>
                  </a:cubicBezTo>
                  <a:cubicBezTo>
                    <a:pt x="3484" y="3660"/>
                    <a:pt x="1626" y="8668"/>
                    <a:pt x="697" y="11955"/>
                  </a:cubicBezTo>
                  <a:cubicBezTo>
                    <a:pt x="-232" y="15242"/>
                    <a:pt x="-232" y="16807"/>
                    <a:pt x="697" y="18216"/>
                  </a:cubicBezTo>
                  <a:cubicBezTo>
                    <a:pt x="1626" y="19625"/>
                    <a:pt x="3484" y="20877"/>
                    <a:pt x="5458" y="20094"/>
                  </a:cubicBezTo>
                  <a:cubicBezTo>
                    <a:pt x="7433" y="19312"/>
                    <a:pt x="9523" y="16494"/>
                    <a:pt x="10800" y="13834"/>
                  </a:cubicBezTo>
                  <a:cubicBezTo>
                    <a:pt x="12078" y="11173"/>
                    <a:pt x="12542" y="8668"/>
                    <a:pt x="12774" y="8199"/>
                  </a:cubicBezTo>
                  <a:cubicBezTo>
                    <a:pt x="13007" y="7729"/>
                    <a:pt x="13007" y="9294"/>
                    <a:pt x="13239" y="10860"/>
                  </a:cubicBezTo>
                  <a:cubicBezTo>
                    <a:pt x="13471" y="12425"/>
                    <a:pt x="13936" y="13990"/>
                    <a:pt x="15329" y="15399"/>
                  </a:cubicBezTo>
                  <a:cubicBezTo>
                    <a:pt x="16723" y="16807"/>
                    <a:pt x="19045" y="18060"/>
                    <a:pt x="21368" y="19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10766" y="3963105"/>
              <a:ext cx="86326" cy="19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017" fill="norm" stroke="1" extrusionOk="0">
                  <a:moveTo>
                    <a:pt x="19791" y="619"/>
                  </a:moveTo>
                  <a:cubicBezTo>
                    <a:pt x="17280" y="155"/>
                    <a:pt x="14768" y="-310"/>
                    <a:pt x="11252" y="271"/>
                  </a:cubicBezTo>
                  <a:cubicBezTo>
                    <a:pt x="7736" y="851"/>
                    <a:pt x="3215" y="2477"/>
                    <a:pt x="1205" y="3871"/>
                  </a:cubicBezTo>
                  <a:cubicBezTo>
                    <a:pt x="-804" y="5264"/>
                    <a:pt x="-302" y="6425"/>
                    <a:pt x="2712" y="8051"/>
                  </a:cubicBezTo>
                  <a:cubicBezTo>
                    <a:pt x="5726" y="9677"/>
                    <a:pt x="11252" y="11767"/>
                    <a:pt x="14768" y="13393"/>
                  </a:cubicBezTo>
                  <a:cubicBezTo>
                    <a:pt x="18284" y="15019"/>
                    <a:pt x="19791" y="16180"/>
                    <a:pt x="20294" y="17574"/>
                  </a:cubicBezTo>
                  <a:cubicBezTo>
                    <a:pt x="20796" y="18967"/>
                    <a:pt x="20294" y="20593"/>
                    <a:pt x="19038" y="20942"/>
                  </a:cubicBezTo>
                  <a:cubicBezTo>
                    <a:pt x="17782" y="21290"/>
                    <a:pt x="15773" y="20361"/>
                    <a:pt x="13763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32263" y="3977343"/>
              <a:ext cx="196851" cy="16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0244"/>
                  </a:moveTo>
                  <a:cubicBezTo>
                    <a:pt x="3019" y="9974"/>
                    <a:pt x="6039" y="9704"/>
                    <a:pt x="8013" y="9029"/>
                  </a:cubicBezTo>
                  <a:cubicBezTo>
                    <a:pt x="9987" y="8354"/>
                    <a:pt x="10916" y="7274"/>
                    <a:pt x="11497" y="5654"/>
                  </a:cubicBezTo>
                  <a:cubicBezTo>
                    <a:pt x="12077" y="4034"/>
                    <a:pt x="12310" y="1874"/>
                    <a:pt x="11729" y="794"/>
                  </a:cubicBezTo>
                  <a:cubicBezTo>
                    <a:pt x="11148" y="-286"/>
                    <a:pt x="9755" y="-286"/>
                    <a:pt x="8013" y="929"/>
                  </a:cubicBezTo>
                  <a:cubicBezTo>
                    <a:pt x="6271" y="2144"/>
                    <a:pt x="4181" y="4574"/>
                    <a:pt x="3019" y="7814"/>
                  </a:cubicBezTo>
                  <a:cubicBezTo>
                    <a:pt x="1858" y="11054"/>
                    <a:pt x="1626" y="15104"/>
                    <a:pt x="3368" y="17669"/>
                  </a:cubicBezTo>
                  <a:cubicBezTo>
                    <a:pt x="5110" y="20234"/>
                    <a:pt x="8826" y="21314"/>
                    <a:pt x="12194" y="21044"/>
                  </a:cubicBezTo>
                  <a:cubicBezTo>
                    <a:pt x="15561" y="20774"/>
                    <a:pt x="18581" y="19154"/>
                    <a:pt x="21600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996755" y="3835400"/>
              <a:ext cx="1810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916"/>
                    <a:pt x="1332" y="7832"/>
                    <a:pt x="132" y="11432"/>
                  </a:cubicBezTo>
                  <a:cubicBezTo>
                    <a:pt x="-1068" y="15032"/>
                    <a:pt x="6132" y="18316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14763" y="4370916"/>
              <a:ext cx="717551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8" y="17446"/>
                    <a:pt x="3696" y="13292"/>
                    <a:pt x="5735" y="9969"/>
                  </a:cubicBezTo>
                  <a:cubicBezTo>
                    <a:pt x="7773" y="6646"/>
                    <a:pt x="10004" y="4154"/>
                    <a:pt x="12488" y="2492"/>
                  </a:cubicBezTo>
                  <a:cubicBezTo>
                    <a:pt x="14973" y="831"/>
                    <a:pt x="17713" y="0"/>
                    <a:pt x="19274" y="0"/>
                  </a:cubicBezTo>
                  <a:cubicBezTo>
                    <a:pt x="20835" y="0"/>
                    <a:pt x="21218" y="831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56063" y="4387850"/>
              <a:ext cx="406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7" y="18000"/>
                    <a:pt x="6975" y="14400"/>
                    <a:pt x="10575" y="10800"/>
                  </a:cubicBezTo>
                  <a:cubicBezTo>
                    <a:pt x="14175" y="7200"/>
                    <a:pt x="1788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237113" y="4000500"/>
              <a:ext cx="25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00"/>
                    <a:pt x="7200" y="4800"/>
                    <a:pt x="3600" y="8400"/>
                  </a:cubicBezTo>
                  <a:cubicBezTo>
                    <a:pt x="0" y="12000"/>
                    <a:pt x="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256163" y="41592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880479" y="3753798"/>
              <a:ext cx="321835" cy="49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4" fill="norm" stroke="1" extrusionOk="0">
                  <a:moveTo>
                    <a:pt x="4101" y="5221"/>
                  </a:moveTo>
                  <a:cubicBezTo>
                    <a:pt x="3537" y="5497"/>
                    <a:pt x="2972" y="5774"/>
                    <a:pt x="2407" y="5774"/>
                  </a:cubicBezTo>
                  <a:cubicBezTo>
                    <a:pt x="1842" y="5774"/>
                    <a:pt x="1278" y="5497"/>
                    <a:pt x="925" y="4990"/>
                  </a:cubicBezTo>
                  <a:cubicBezTo>
                    <a:pt x="572" y="4482"/>
                    <a:pt x="431" y="3744"/>
                    <a:pt x="925" y="3051"/>
                  </a:cubicBezTo>
                  <a:cubicBezTo>
                    <a:pt x="1419" y="2359"/>
                    <a:pt x="2548" y="1713"/>
                    <a:pt x="3466" y="1297"/>
                  </a:cubicBezTo>
                  <a:cubicBezTo>
                    <a:pt x="4384" y="882"/>
                    <a:pt x="5090" y="697"/>
                    <a:pt x="5654" y="790"/>
                  </a:cubicBezTo>
                  <a:cubicBezTo>
                    <a:pt x="6219" y="882"/>
                    <a:pt x="6642" y="1251"/>
                    <a:pt x="6854" y="2497"/>
                  </a:cubicBezTo>
                  <a:cubicBezTo>
                    <a:pt x="7066" y="3744"/>
                    <a:pt x="7066" y="5867"/>
                    <a:pt x="6219" y="8036"/>
                  </a:cubicBezTo>
                  <a:cubicBezTo>
                    <a:pt x="5372" y="10205"/>
                    <a:pt x="3678" y="12421"/>
                    <a:pt x="2478" y="13713"/>
                  </a:cubicBezTo>
                  <a:cubicBezTo>
                    <a:pt x="1278" y="15005"/>
                    <a:pt x="572" y="15374"/>
                    <a:pt x="219" y="15282"/>
                  </a:cubicBezTo>
                  <a:cubicBezTo>
                    <a:pt x="-134" y="15190"/>
                    <a:pt x="-134" y="14636"/>
                    <a:pt x="784" y="13621"/>
                  </a:cubicBezTo>
                  <a:cubicBezTo>
                    <a:pt x="1701" y="12605"/>
                    <a:pt x="3537" y="11128"/>
                    <a:pt x="6219" y="9328"/>
                  </a:cubicBezTo>
                  <a:cubicBezTo>
                    <a:pt x="8901" y="7528"/>
                    <a:pt x="12431" y="5405"/>
                    <a:pt x="14690" y="3928"/>
                  </a:cubicBezTo>
                  <a:cubicBezTo>
                    <a:pt x="16948" y="2451"/>
                    <a:pt x="17937" y="1621"/>
                    <a:pt x="18642" y="1021"/>
                  </a:cubicBezTo>
                  <a:cubicBezTo>
                    <a:pt x="19348" y="421"/>
                    <a:pt x="19772" y="51"/>
                    <a:pt x="19701" y="5"/>
                  </a:cubicBezTo>
                  <a:cubicBezTo>
                    <a:pt x="19631" y="-41"/>
                    <a:pt x="19066" y="236"/>
                    <a:pt x="18007" y="1344"/>
                  </a:cubicBezTo>
                  <a:cubicBezTo>
                    <a:pt x="16948" y="2451"/>
                    <a:pt x="15395" y="4390"/>
                    <a:pt x="14125" y="6790"/>
                  </a:cubicBezTo>
                  <a:cubicBezTo>
                    <a:pt x="12854" y="9190"/>
                    <a:pt x="11866" y="12051"/>
                    <a:pt x="11301" y="14313"/>
                  </a:cubicBezTo>
                  <a:cubicBezTo>
                    <a:pt x="10737" y="16574"/>
                    <a:pt x="10595" y="18236"/>
                    <a:pt x="10525" y="19344"/>
                  </a:cubicBezTo>
                  <a:cubicBezTo>
                    <a:pt x="10454" y="20451"/>
                    <a:pt x="10454" y="21005"/>
                    <a:pt x="10807" y="21282"/>
                  </a:cubicBezTo>
                  <a:cubicBezTo>
                    <a:pt x="11160" y="21559"/>
                    <a:pt x="11866" y="21559"/>
                    <a:pt x="12572" y="21005"/>
                  </a:cubicBezTo>
                  <a:cubicBezTo>
                    <a:pt x="13278" y="20451"/>
                    <a:pt x="13984" y="19344"/>
                    <a:pt x="14337" y="18097"/>
                  </a:cubicBezTo>
                  <a:cubicBezTo>
                    <a:pt x="14690" y="16851"/>
                    <a:pt x="14690" y="15467"/>
                    <a:pt x="14407" y="14636"/>
                  </a:cubicBezTo>
                  <a:cubicBezTo>
                    <a:pt x="14125" y="13805"/>
                    <a:pt x="13560" y="13528"/>
                    <a:pt x="13631" y="13436"/>
                  </a:cubicBezTo>
                  <a:cubicBezTo>
                    <a:pt x="13701" y="13344"/>
                    <a:pt x="14407" y="13436"/>
                    <a:pt x="15819" y="13297"/>
                  </a:cubicBezTo>
                  <a:cubicBezTo>
                    <a:pt x="17231" y="13159"/>
                    <a:pt x="19348" y="12790"/>
                    <a:pt x="21466" y="12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872678" y="3799726"/>
              <a:ext cx="155136" cy="20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47" fill="norm" stroke="1" extrusionOk="0">
                  <a:moveTo>
                    <a:pt x="1252" y="5037"/>
                  </a:moveTo>
                  <a:cubicBezTo>
                    <a:pt x="961" y="9445"/>
                    <a:pt x="669" y="13853"/>
                    <a:pt x="523" y="16829"/>
                  </a:cubicBezTo>
                  <a:cubicBezTo>
                    <a:pt x="377" y="19804"/>
                    <a:pt x="377" y="21347"/>
                    <a:pt x="231" y="21347"/>
                  </a:cubicBezTo>
                  <a:cubicBezTo>
                    <a:pt x="85" y="21347"/>
                    <a:pt x="-207" y="19804"/>
                    <a:pt x="231" y="16498"/>
                  </a:cubicBezTo>
                  <a:cubicBezTo>
                    <a:pt x="669" y="13192"/>
                    <a:pt x="1836" y="8123"/>
                    <a:pt x="3004" y="5037"/>
                  </a:cubicBezTo>
                  <a:cubicBezTo>
                    <a:pt x="4171" y="1951"/>
                    <a:pt x="5339" y="849"/>
                    <a:pt x="7382" y="298"/>
                  </a:cubicBezTo>
                  <a:cubicBezTo>
                    <a:pt x="9425" y="-253"/>
                    <a:pt x="12344" y="-253"/>
                    <a:pt x="14679" y="2171"/>
                  </a:cubicBezTo>
                  <a:cubicBezTo>
                    <a:pt x="17015" y="4596"/>
                    <a:pt x="18766" y="9445"/>
                    <a:pt x="19788" y="12971"/>
                  </a:cubicBezTo>
                  <a:cubicBezTo>
                    <a:pt x="20809" y="16498"/>
                    <a:pt x="21101" y="18702"/>
                    <a:pt x="21393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116713" y="3841750"/>
              <a:ext cx="224682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43" fill="norm" stroke="1" extrusionOk="0">
                  <a:moveTo>
                    <a:pt x="0" y="0"/>
                  </a:moveTo>
                  <a:cubicBezTo>
                    <a:pt x="5047" y="1217"/>
                    <a:pt x="10093" y="2434"/>
                    <a:pt x="13222" y="3194"/>
                  </a:cubicBezTo>
                  <a:cubicBezTo>
                    <a:pt x="16351" y="3955"/>
                    <a:pt x="17563" y="4259"/>
                    <a:pt x="18774" y="4715"/>
                  </a:cubicBezTo>
                  <a:cubicBezTo>
                    <a:pt x="19985" y="5172"/>
                    <a:pt x="21196" y="5780"/>
                    <a:pt x="21398" y="6693"/>
                  </a:cubicBezTo>
                  <a:cubicBezTo>
                    <a:pt x="21600" y="7606"/>
                    <a:pt x="20793" y="8823"/>
                    <a:pt x="18673" y="10648"/>
                  </a:cubicBezTo>
                  <a:cubicBezTo>
                    <a:pt x="16553" y="12473"/>
                    <a:pt x="13121" y="14907"/>
                    <a:pt x="11103" y="16885"/>
                  </a:cubicBezTo>
                  <a:cubicBezTo>
                    <a:pt x="9084" y="18862"/>
                    <a:pt x="8479" y="20383"/>
                    <a:pt x="8680" y="20992"/>
                  </a:cubicBezTo>
                  <a:cubicBezTo>
                    <a:pt x="8882" y="21600"/>
                    <a:pt x="9892" y="21296"/>
                    <a:pt x="10901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262763" y="3975100"/>
              <a:ext cx="133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504063" y="3787493"/>
              <a:ext cx="112782" cy="24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43" fill="norm" stroke="1" extrusionOk="0">
                  <a:moveTo>
                    <a:pt x="0" y="307"/>
                  </a:moveTo>
                  <a:cubicBezTo>
                    <a:pt x="3927" y="119"/>
                    <a:pt x="7855" y="-69"/>
                    <a:pt x="11193" y="25"/>
                  </a:cubicBezTo>
                  <a:cubicBezTo>
                    <a:pt x="14531" y="119"/>
                    <a:pt x="17280" y="494"/>
                    <a:pt x="19047" y="1152"/>
                  </a:cubicBezTo>
                  <a:cubicBezTo>
                    <a:pt x="20815" y="1809"/>
                    <a:pt x="21600" y="2748"/>
                    <a:pt x="20225" y="3875"/>
                  </a:cubicBezTo>
                  <a:cubicBezTo>
                    <a:pt x="18851" y="5002"/>
                    <a:pt x="15316" y="6317"/>
                    <a:pt x="12567" y="7162"/>
                  </a:cubicBezTo>
                  <a:cubicBezTo>
                    <a:pt x="9818" y="8008"/>
                    <a:pt x="7855" y="8383"/>
                    <a:pt x="7855" y="8759"/>
                  </a:cubicBezTo>
                  <a:cubicBezTo>
                    <a:pt x="7855" y="9134"/>
                    <a:pt x="9818" y="9510"/>
                    <a:pt x="12371" y="10261"/>
                  </a:cubicBezTo>
                  <a:cubicBezTo>
                    <a:pt x="14924" y="11013"/>
                    <a:pt x="18065" y="12140"/>
                    <a:pt x="19636" y="13361"/>
                  </a:cubicBezTo>
                  <a:cubicBezTo>
                    <a:pt x="21207" y="14581"/>
                    <a:pt x="21207" y="15896"/>
                    <a:pt x="19636" y="17211"/>
                  </a:cubicBezTo>
                  <a:cubicBezTo>
                    <a:pt x="18065" y="18526"/>
                    <a:pt x="14924" y="19841"/>
                    <a:pt x="12371" y="20592"/>
                  </a:cubicBezTo>
                  <a:cubicBezTo>
                    <a:pt x="9818" y="21343"/>
                    <a:pt x="7855" y="21531"/>
                    <a:pt x="6873" y="21155"/>
                  </a:cubicBezTo>
                  <a:cubicBezTo>
                    <a:pt x="5891" y="20780"/>
                    <a:pt x="5891" y="19841"/>
                    <a:pt x="6480" y="18995"/>
                  </a:cubicBezTo>
                  <a:cubicBezTo>
                    <a:pt x="7069" y="18150"/>
                    <a:pt x="8247" y="17399"/>
                    <a:pt x="9425" y="16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707328" y="3851819"/>
              <a:ext cx="136548" cy="14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454" fill="norm" stroke="1" extrusionOk="0">
                  <a:moveTo>
                    <a:pt x="12563" y="1290"/>
                  </a:moveTo>
                  <a:cubicBezTo>
                    <a:pt x="10951" y="1290"/>
                    <a:pt x="9339" y="1290"/>
                    <a:pt x="6921" y="3268"/>
                  </a:cubicBezTo>
                  <a:cubicBezTo>
                    <a:pt x="4503" y="5245"/>
                    <a:pt x="1279" y="9200"/>
                    <a:pt x="312" y="12699"/>
                  </a:cubicBezTo>
                  <a:cubicBezTo>
                    <a:pt x="-655" y="16197"/>
                    <a:pt x="635" y="19240"/>
                    <a:pt x="4020" y="20152"/>
                  </a:cubicBezTo>
                  <a:cubicBezTo>
                    <a:pt x="7405" y="21065"/>
                    <a:pt x="12885" y="19848"/>
                    <a:pt x="16270" y="17262"/>
                  </a:cubicBezTo>
                  <a:cubicBezTo>
                    <a:pt x="19655" y="14676"/>
                    <a:pt x="20945" y="10721"/>
                    <a:pt x="20784" y="7375"/>
                  </a:cubicBezTo>
                  <a:cubicBezTo>
                    <a:pt x="20623" y="4028"/>
                    <a:pt x="19011" y="1290"/>
                    <a:pt x="16270" y="378"/>
                  </a:cubicBezTo>
                  <a:cubicBezTo>
                    <a:pt x="13530" y="-535"/>
                    <a:pt x="9661" y="378"/>
                    <a:pt x="5793" y="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885063" y="4070350"/>
              <a:ext cx="50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375756" y="3663950"/>
              <a:ext cx="284008" cy="33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76" fill="norm" stroke="1" extrusionOk="0">
                  <a:moveTo>
                    <a:pt x="11388" y="0"/>
                  </a:moveTo>
                  <a:cubicBezTo>
                    <a:pt x="10268" y="4101"/>
                    <a:pt x="9148" y="8203"/>
                    <a:pt x="8508" y="11415"/>
                  </a:cubicBezTo>
                  <a:cubicBezTo>
                    <a:pt x="7868" y="14628"/>
                    <a:pt x="7708" y="16952"/>
                    <a:pt x="7788" y="18524"/>
                  </a:cubicBezTo>
                  <a:cubicBezTo>
                    <a:pt x="7868" y="20096"/>
                    <a:pt x="8188" y="20916"/>
                    <a:pt x="8428" y="20985"/>
                  </a:cubicBezTo>
                  <a:cubicBezTo>
                    <a:pt x="8668" y="21053"/>
                    <a:pt x="8828" y="20370"/>
                    <a:pt x="8108" y="19413"/>
                  </a:cubicBezTo>
                  <a:cubicBezTo>
                    <a:pt x="7388" y="18456"/>
                    <a:pt x="5788" y="17225"/>
                    <a:pt x="4588" y="16473"/>
                  </a:cubicBezTo>
                  <a:cubicBezTo>
                    <a:pt x="3388" y="15722"/>
                    <a:pt x="2588" y="15448"/>
                    <a:pt x="1788" y="15311"/>
                  </a:cubicBezTo>
                  <a:cubicBezTo>
                    <a:pt x="988" y="15175"/>
                    <a:pt x="188" y="15175"/>
                    <a:pt x="28" y="14901"/>
                  </a:cubicBezTo>
                  <a:cubicBezTo>
                    <a:pt x="-132" y="14628"/>
                    <a:pt x="348" y="14081"/>
                    <a:pt x="2508" y="12851"/>
                  </a:cubicBezTo>
                  <a:cubicBezTo>
                    <a:pt x="4668" y="11620"/>
                    <a:pt x="8508" y="9706"/>
                    <a:pt x="10828" y="8339"/>
                  </a:cubicBezTo>
                  <a:cubicBezTo>
                    <a:pt x="13148" y="6972"/>
                    <a:pt x="13948" y="6152"/>
                    <a:pt x="14748" y="5400"/>
                  </a:cubicBezTo>
                  <a:cubicBezTo>
                    <a:pt x="15548" y="4648"/>
                    <a:pt x="16348" y="3965"/>
                    <a:pt x="16748" y="3965"/>
                  </a:cubicBezTo>
                  <a:cubicBezTo>
                    <a:pt x="17148" y="3965"/>
                    <a:pt x="17148" y="4648"/>
                    <a:pt x="16748" y="7246"/>
                  </a:cubicBezTo>
                  <a:cubicBezTo>
                    <a:pt x="16348" y="9843"/>
                    <a:pt x="15548" y="14354"/>
                    <a:pt x="14988" y="17225"/>
                  </a:cubicBezTo>
                  <a:cubicBezTo>
                    <a:pt x="14428" y="20096"/>
                    <a:pt x="14108" y="21327"/>
                    <a:pt x="13948" y="21463"/>
                  </a:cubicBezTo>
                  <a:cubicBezTo>
                    <a:pt x="13788" y="21600"/>
                    <a:pt x="13788" y="20643"/>
                    <a:pt x="14028" y="19618"/>
                  </a:cubicBezTo>
                  <a:cubicBezTo>
                    <a:pt x="14268" y="18592"/>
                    <a:pt x="14748" y="17499"/>
                    <a:pt x="15468" y="16884"/>
                  </a:cubicBezTo>
                  <a:cubicBezTo>
                    <a:pt x="16188" y="16268"/>
                    <a:pt x="17148" y="16132"/>
                    <a:pt x="18188" y="16952"/>
                  </a:cubicBezTo>
                  <a:cubicBezTo>
                    <a:pt x="19228" y="17772"/>
                    <a:pt x="20348" y="19549"/>
                    <a:pt x="21468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693037" y="3807133"/>
              <a:ext cx="271164" cy="18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43" fill="norm" stroke="1" extrusionOk="0">
                  <a:moveTo>
                    <a:pt x="1386" y="16346"/>
                  </a:moveTo>
                  <a:cubicBezTo>
                    <a:pt x="2223" y="14162"/>
                    <a:pt x="3060" y="11978"/>
                    <a:pt x="3563" y="10158"/>
                  </a:cubicBezTo>
                  <a:cubicBezTo>
                    <a:pt x="4065" y="8337"/>
                    <a:pt x="4232" y="6881"/>
                    <a:pt x="3898" y="6274"/>
                  </a:cubicBezTo>
                  <a:cubicBezTo>
                    <a:pt x="3563" y="5668"/>
                    <a:pt x="2726" y="5910"/>
                    <a:pt x="1972" y="7124"/>
                  </a:cubicBezTo>
                  <a:cubicBezTo>
                    <a:pt x="1219" y="8337"/>
                    <a:pt x="549" y="10522"/>
                    <a:pt x="214" y="12342"/>
                  </a:cubicBezTo>
                  <a:cubicBezTo>
                    <a:pt x="-121" y="14162"/>
                    <a:pt x="-121" y="15618"/>
                    <a:pt x="632" y="16953"/>
                  </a:cubicBezTo>
                  <a:cubicBezTo>
                    <a:pt x="1386" y="18288"/>
                    <a:pt x="2893" y="19501"/>
                    <a:pt x="4819" y="18652"/>
                  </a:cubicBezTo>
                  <a:cubicBezTo>
                    <a:pt x="6744" y="17803"/>
                    <a:pt x="9088" y="14890"/>
                    <a:pt x="10428" y="12706"/>
                  </a:cubicBezTo>
                  <a:cubicBezTo>
                    <a:pt x="11767" y="10522"/>
                    <a:pt x="12102" y="9065"/>
                    <a:pt x="12019" y="8944"/>
                  </a:cubicBezTo>
                  <a:cubicBezTo>
                    <a:pt x="11935" y="8823"/>
                    <a:pt x="11432" y="10036"/>
                    <a:pt x="11014" y="12099"/>
                  </a:cubicBezTo>
                  <a:cubicBezTo>
                    <a:pt x="10595" y="14162"/>
                    <a:pt x="10260" y="17074"/>
                    <a:pt x="10595" y="16225"/>
                  </a:cubicBezTo>
                  <a:cubicBezTo>
                    <a:pt x="10930" y="15376"/>
                    <a:pt x="11935" y="10764"/>
                    <a:pt x="12939" y="7488"/>
                  </a:cubicBezTo>
                  <a:cubicBezTo>
                    <a:pt x="13944" y="4212"/>
                    <a:pt x="14949" y="2270"/>
                    <a:pt x="15870" y="1178"/>
                  </a:cubicBezTo>
                  <a:cubicBezTo>
                    <a:pt x="16791" y="86"/>
                    <a:pt x="17628" y="-157"/>
                    <a:pt x="18381" y="86"/>
                  </a:cubicBezTo>
                  <a:cubicBezTo>
                    <a:pt x="19135" y="328"/>
                    <a:pt x="19805" y="1056"/>
                    <a:pt x="20307" y="3969"/>
                  </a:cubicBezTo>
                  <a:cubicBezTo>
                    <a:pt x="20809" y="6881"/>
                    <a:pt x="21144" y="11978"/>
                    <a:pt x="21312" y="15133"/>
                  </a:cubicBezTo>
                  <a:cubicBezTo>
                    <a:pt x="21479" y="18288"/>
                    <a:pt x="21479" y="19501"/>
                    <a:pt x="21395" y="20230"/>
                  </a:cubicBezTo>
                  <a:cubicBezTo>
                    <a:pt x="21312" y="20958"/>
                    <a:pt x="21144" y="21200"/>
                    <a:pt x="20977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567813" y="3638587"/>
              <a:ext cx="139701" cy="29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21600" y="4560"/>
                  </a:moveTo>
                  <a:cubicBezTo>
                    <a:pt x="20291" y="3191"/>
                    <a:pt x="18982" y="1822"/>
                    <a:pt x="17509" y="986"/>
                  </a:cubicBezTo>
                  <a:cubicBezTo>
                    <a:pt x="16036" y="149"/>
                    <a:pt x="14400" y="-155"/>
                    <a:pt x="11945" y="73"/>
                  </a:cubicBezTo>
                  <a:cubicBezTo>
                    <a:pt x="9491" y="301"/>
                    <a:pt x="6218" y="1062"/>
                    <a:pt x="4909" y="2203"/>
                  </a:cubicBezTo>
                  <a:cubicBezTo>
                    <a:pt x="3600" y="3344"/>
                    <a:pt x="4255" y="4865"/>
                    <a:pt x="6873" y="6766"/>
                  </a:cubicBezTo>
                  <a:cubicBezTo>
                    <a:pt x="9491" y="8668"/>
                    <a:pt x="14073" y="10949"/>
                    <a:pt x="16527" y="13003"/>
                  </a:cubicBezTo>
                  <a:cubicBezTo>
                    <a:pt x="18982" y="15056"/>
                    <a:pt x="19309" y="16882"/>
                    <a:pt x="17836" y="18251"/>
                  </a:cubicBezTo>
                  <a:cubicBezTo>
                    <a:pt x="16364" y="19620"/>
                    <a:pt x="13091" y="20532"/>
                    <a:pt x="10636" y="20989"/>
                  </a:cubicBezTo>
                  <a:cubicBezTo>
                    <a:pt x="8182" y="21445"/>
                    <a:pt x="6545" y="21445"/>
                    <a:pt x="4909" y="21293"/>
                  </a:cubicBezTo>
                  <a:cubicBezTo>
                    <a:pt x="3273" y="21141"/>
                    <a:pt x="1636" y="20837"/>
                    <a:pt x="818" y="20152"/>
                  </a:cubicBezTo>
                  <a:cubicBezTo>
                    <a:pt x="0" y="19468"/>
                    <a:pt x="0" y="18403"/>
                    <a:pt x="0" y="17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5688463" y="3487738"/>
              <a:ext cx="133351" cy="11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4263"/>
                  </a:moveTo>
                  <a:cubicBezTo>
                    <a:pt x="1029" y="2748"/>
                    <a:pt x="2057" y="1232"/>
                    <a:pt x="3943" y="474"/>
                  </a:cubicBezTo>
                  <a:cubicBezTo>
                    <a:pt x="5829" y="-284"/>
                    <a:pt x="8571" y="-284"/>
                    <a:pt x="10457" y="1611"/>
                  </a:cubicBezTo>
                  <a:cubicBezTo>
                    <a:pt x="12343" y="3505"/>
                    <a:pt x="13371" y="7295"/>
                    <a:pt x="13371" y="9948"/>
                  </a:cubicBezTo>
                  <a:cubicBezTo>
                    <a:pt x="13371" y="12600"/>
                    <a:pt x="12343" y="14116"/>
                    <a:pt x="11143" y="15632"/>
                  </a:cubicBezTo>
                  <a:cubicBezTo>
                    <a:pt x="9943" y="17148"/>
                    <a:pt x="8571" y="18663"/>
                    <a:pt x="8914" y="19611"/>
                  </a:cubicBezTo>
                  <a:cubicBezTo>
                    <a:pt x="9257" y="20558"/>
                    <a:pt x="11314" y="20937"/>
                    <a:pt x="13714" y="21127"/>
                  </a:cubicBezTo>
                  <a:cubicBezTo>
                    <a:pt x="16114" y="21316"/>
                    <a:pt x="18857" y="21316"/>
                    <a:pt x="2160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5968397" y="3790949"/>
              <a:ext cx="469367" cy="3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873" fill="norm" stroke="1" extrusionOk="0">
                  <a:moveTo>
                    <a:pt x="1719" y="19059"/>
                  </a:moveTo>
                  <a:cubicBezTo>
                    <a:pt x="944" y="19059"/>
                    <a:pt x="170" y="19059"/>
                    <a:pt x="24" y="19694"/>
                  </a:cubicBezTo>
                  <a:cubicBezTo>
                    <a:pt x="-121" y="20329"/>
                    <a:pt x="363" y="21600"/>
                    <a:pt x="2301" y="20329"/>
                  </a:cubicBezTo>
                  <a:cubicBezTo>
                    <a:pt x="4238" y="19059"/>
                    <a:pt x="7628" y="15247"/>
                    <a:pt x="10824" y="12706"/>
                  </a:cubicBezTo>
                  <a:cubicBezTo>
                    <a:pt x="14021" y="10165"/>
                    <a:pt x="17023" y="8894"/>
                    <a:pt x="18767" y="6988"/>
                  </a:cubicBezTo>
                  <a:cubicBezTo>
                    <a:pt x="20510" y="5082"/>
                    <a:pt x="20995" y="2541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348863" y="3727449"/>
              <a:ext cx="16501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0" y="0"/>
                  </a:moveTo>
                  <a:cubicBezTo>
                    <a:pt x="6015" y="1440"/>
                    <a:pt x="12030" y="2880"/>
                    <a:pt x="15722" y="3840"/>
                  </a:cubicBezTo>
                  <a:cubicBezTo>
                    <a:pt x="19413" y="4800"/>
                    <a:pt x="20780" y="5280"/>
                    <a:pt x="21190" y="6120"/>
                  </a:cubicBezTo>
                  <a:cubicBezTo>
                    <a:pt x="21600" y="6960"/>
                    <a:pt x="21053" y="8160"/>
                    <a:pt x="18866" y="10800"/>
                  </a:cubicBezTo>
                  <a:cubicBezTo>
                    <a:pt x="16678" y="13440"/>
                    <a:pt x="12851" y="17520"/>
                    <a:pt x="90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761776" y="3714750"/>
              <a:ext cx="323688" cy="15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28" fill="norm" stroke="1" extrusionOk="0">
                  <a:moveTo>
                    <a:pt x="5459" y="0"/>
                  </a:moveTo>
                  <a:cubicBezTo>
                    <a:pt x="5319" y="5684"/>
                    <a:pt x="5179" y="11368"/>
                    <a:pt x="4548" y="15063"/>
                  </a:cubicBezTo>
                  <a:cubicBezTo>
                    <a:pt x="3917" y="18758"/>
                    <a:pt x="2794" y="20463"/>
                    <a:pt x="1883" y="21032"/>
                  </a:cubicBezTo>
                  <a:cubicBezTo>
                    <a:pt x="971" y="21600"/>
                    <a:pt x="270" y="21032"/>
                    <a:pt x="59" y="18047"/>
                  </a:cubicBezTo>
                  <a:cubicBezTo>
                    <a:pt x="-151" y="15063"/>
                    <a:pt x="130" y="9663"/>
                    <a:pt x="2023" y="6253"/>
                  </a:cubicBezTo>
                  <a:cubicBezTo>
                    <a:pt x="3917" y="2842"/>
                    <a:pt x="7423" y="1421"/>
                    <a:pt x="10930" y="711"/>
                  </a:cubicBezTo>
                  <a:cubicBezTo>
                    <a:pt x="14436" y="0"/>
                    <a:pt x="17943" y="0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041013" y="3511550"/>
              <a:ext cx="222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7"/>
                  </a:moveTo>
                  <a:cubicBezTo>
                    <a:pt x="2057" y="1029"/>
                    <a:pt x="4114" y="0"/>
                    <a:pt x="6069" y="0"/>
                  </a:cubicBezTo>
                  <a:cubicBezTo>
                    <a:pt x="8023" y="0"/>
                    <a:pt x="9874" y="1029"/>
                    <a:pt x="10594" y="3429"/>
                  </a:cubicBezTo>
                  <a:cubicBezTo>
                    <a:pt x="11314" y="5829"/>
                    <a:pt x="10903" y="9600"/>
                    <a:pt x="10286" y="12000"/>
                  </a:cubicBezTo>
                  <a:cubicBezTo>
                    <a:pt x="9669" y="14400"/>
                    <a:pt x="8846" y="15429"/>
                    <a:pt x="8023" y="16800"/>
                  </a:cubicBezTo>
                  <a:cubicBezTo>
                    <a:pt x="7200" y="18171"/>
                    <a:pt x="6377" y="19886"/>
                    <a:pt x="6789" y="20743"/>
                  </a:cubicBezTo>
                  <a:cubicBezTo>
                    <a:pt x="7200" y="21600"/>
                    <a:pt x="8846" y="21600"/>
                    <a:pt x="11520" y="21600"/>
                  </a:cubicBezTo>
                  <a:cubicBezTo>
                    <a:pt x="14194" y="21600"/>
                    <a:pt x="1789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3453263" y="4702402"/>
              <a:ext cx="292101" cy="3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9393"/>
                  </a:moveTo>
                  <a:cubicBezTo>
                    <a:pt x="4539" y="5581"/>
                    <a:pt x="9078" y="1769"/>
                    <a:pt x="12287" y="499"/>
                  </a:cubicBezTo>
                  <a:cubicBezTo>
                    <a:pt x="15496" y="-772"/>
                    <a:pt x="17374" y="499"/>
                    <a:pt x="18704" y="3040"/>
                  </a:cubicBezTo>
                  <a:cubicBezTo>
                    <a:pt x="20035" y="5581"/>
                    <a:pt x="20817" y="9393"/>
                    <a:pt x="21209" y="12569"/>
                  </a:cubicBezTo>
                  <a:cubicBezTo>
                    <a:pt x="21600" y="15746"/>
                    <a:pt x="21600" y="18287"/>
                    <a:pt x="21600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485013" y="4756149"/>
              <a:ext cx="336551" cy="5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1630" y="16200"/>
                  </a:moveTo>
                  <a:cubicBezTo>
                    <a:pt x="815" y="18000"/>
                    <a:pt x="0" y="19800"/>
                    <a:pt x="0" y="20700"/>
                  </a:cubicBezTo>
                  <a:cubicBezTo>
                    <a:pt x="0" y="21600"/>
                    <a:pt x="815" y="21600"/>
                    <a:pt x="3668" y="19800"/>
                  </a:cubicBezTo>
                  <a:cubicBezTo>
                    <a:pt x="6521" y="18000"/>
                    <a:pt x="11411" y="14400"/>
                    <a:pt x="14740" y="10800"/>
                  </a:cubicBezTo>
                  <a:cubicBezTo>
                    <a:pt x="18068" y="7200"/>
                    <a:pt x="1983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783463" y="4622800"/>
              <a:ext cx="10712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0" y="0"/>
                  </a:moveTo>
                  <a:cubicBezTo>
                    <a:pt x="6400" y="2263"/>
                    <a:pt x="12800" y="4526"/>
                    <a:pt x="16600" y="6686"/>
                  </a:cubicBezTo>
                  <a:cubicBezTo>
                    <a:pt x="20400" y="8846"/>
                    <a:pt x="21600" y="10903"/>
                    <a:pt x="18400" y="13371"/>
                  </a:cubicBezTo>
                  <a:cubicBezTo>
                    <a:pt x="15200" y="15840"/>
                    <a:pt x="76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488313" y="4667250"/>
              <a:ext cx="63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65"/>
                    <a:pt x="0" y="12931"/>
                    <a:pt x="3600" y="16531"/>
                  </a:cubicBezTo>
                  <a:cubicBezTo>
                    <a:pt x="7200" y="20131"/>
                    <a:pt x="14400" y="208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335913" y="4661605"/>
              <a:ext cx="2984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443" y="12126"/>
                    <a:pt x="8885" y="4168"/>
                    <a:pt x="12485" y="1326"/>
                  </a:cubicBezTo>
                  <a:cubicBezTo>
                    <a:pt x="16085" y="-1516"/>
                    <a:pt x="18843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647063" y="484505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678813" y="49212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5263013" y="4673600"/>
              <a:ext cx="2476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46" y="635"/>
                    <a:pt x="3692" y="1271"/>
                    <a:pt x="6462" y="3282"/>
                  </a:cubicBezTo>
                  <a:cubicBezTo>
                    <a:pt x="9231" y="5294"/>
                    <a:pt x="12923" y="8682"/>
                    <a:pt x="15600" y="11435"/>
                  </a:cubicBezTo>
                  <a:cubicBezTo>
                    <a:pt x="18277" y="14188"/>
                    <a:pt x="19938" y="16306"/>
                    <a:pt x="20769" y="17894"/>
                  </a:cubicBezTo>
                  <a:cubicBezTo>
                    <a:pt x="21600" y="19482"/>
                    <a:pt x="2160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387896" y="4667250"/>
              <a:ext cx="122768" cy="22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0"/>
                  </a:moveTo>
                  <a:cubicBezTo>
                    <a:pt x="17503" y="3171"/>
                    <a:pt x="13407" y="6341"/>
                    <a:pt x="10055" y="9512"/>
                  </a:cubicBezTo>
                  <a:cubicBezTo>
                    <a:pt x="6703" y="12683"/>
                    <a:pt x="4097" y="15853"/>
                    <a:pt x="2421" y="18033"/>
                  </a:cubicBezTo>
                  <a:cubicBezTo>
                    <a:pt x="745" y="20213"/>
                    <a:pt x="0" y="21402"/>
                    <a:pt x="0" y="21501"/>
                  </a:cubicBezTo>
                  <a:cubicBezTo>
                    <a:pt x="0" y="21600"/>
                    <a:pt x="745" y="20609"/>
                    <a:pt x="1490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237613" y="4569883"/>
              <a:ext cx="31115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" y="16200"/>
                    <a:pt x="882" y="10800"/>
                    <a:pt x="3453" y="6750"/>
                  </a:cubicBezTo>
                  <a:cubicBezTo>
                    <a:pt x="6024" y="2700"/>
                    <a:pt x="10727" y="0"/>
                    <a:pt x="14106" y="0"/>
                  </a:cubicBezTo>
                  <a:cubicBezTo>
                    <a:pt x="17486" y="0"/>
                    <a:pt x="19543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669413" y="48006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885313" y="4587398"/>
              <a:ext cx="266701" cy="21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0920"/>
                  </a:moveTo>
                  <a:cubicBezTo>
                    <a:pt x="2057" y="18220"/>
                    <a:pt x="4114" y="15520"/>
                    <a:pt x="5657" y="12716"/>
                  </a:cubicBezTo>
                  <a:cubicBezTo>
                    <a:pt x="7200" y="9912"/>
                    <a:pt x="8229" y="7004"/>
                    <a:pt x="9086" y="4616"/>
                  </a:cubicBezTo>
                  <a:cubicBezTo>
                    <a:pt x="9943" y="2227"/>
                    <a:pt x="10629" y="358"/>
                    <a:pt x="10714" y="47"/>
                  </a:cubicBezTo>
                  <a:cubicBezTo>
                    <a:pt x="10800" y="-265"/>
                    <a:pt x="10286" y="981"/>
                    <a:pt x="9857" y="3785"/>
                  </a:cubicBezTo>
                  <a:cubicBezTo>
                    <a:pt x="9429" y="6589"/>
                    <a:pt x="9086" y="10950"/>
                    <a:pt x="8914" y="13650"/>
                  </a:cubicBezTo>
                  <a:cubicBezTo>
                    <a:pt x="8743" y="16350"/>
                    <a:pt x="8743" y="17389"/>
                    <a:pt x="8829" y="18427"/>
                  </a:cubicBezTo>
                  <a:cubicBezTo>
                    <a:pt x="8914" y="19466"/>
                    <a:pt x="9086" y="20504"/>
                    <a:pt x="9600" y="20920"/>
                  </a:cubicBezTo>
                  <a:cubicBezTo>
                    <a:pt x="10114" y="21335"/>
                    <a:pt x="10971" y="21127"/>
                    <a:pt x="12171" y="19466"/>
                  </a:cubicBezTo>
                  <a:cubicBezTo>
                    <a:pt x="13371" y="17804"/>
                    <a:pt x="14914" y="14689"/>
                    <a:pt x="16286" y="11677"/>
                  </a:cubicBezTo>
                  <a:cubicBezTo>
                    <a:pt x="17657" y="8666"/>
                    <a:pt x="18857" y="5758"/>
                    <a:pt x="19543" y="3681"/>
                  </a:cubicBezTo>
                  <a:cubicBezTo>
                    <a:pt x="20229" y="1604"/>
                    <a:pt x="20400" y="358"/>
                    <a:pt x="20314" y="462"/>
                  </a:cubicBezTo>
                  <a:cubicBezTo>
                    <a:pt x="20229" y="566"/>
                    <a:pt x="19886" y="2020"/>
                    <a:pt x="19629" y="4304"/>
                  </a:cubicBezTo>
                  <a:cubicBezTo>
                    <a:pt x="19371" y="6589"/>
                    <a:pt x="19200" y="9704"/>
                    <a:pt x="19543" y="12300"/>
                  </a:cubicBezTo>
                  <a:cubicBezTo>
                    <a:pt x="19886" y="14897"/>
                    <a:pt x="20743" y="16973"/>
                    <a:pt x="21600" y="1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6190907" y="4721722"/>
              <a:ext cx="77137" cy="7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0871" fill="norm" stroke="1" extrusionOk="0">
                  <a:moveTo>
                    <a:pt x="13429" y="780"/>
                  </a:moveTo>
                  <a:cubicBezTo>
                    <a:pt x="10587" y="163"/>
                    <a:pt x="7745" y="-454"/>
                    <a:pt x="5471" y="472"/>
                  </a:cubicBezTo>
                  <a:cubicBezTo>
                    <a:pt x="3198" y="1397"/>
                    <a:pt x="1492" y="3866"/>
                    <a:pt x="640" y="6643"/>
                  </a:cubicBezTo>
                  <a:cubicBezTo>
                    <a:pt x="-213" y="9420"/>
                    <a:pt x="-213" y="12506"/>
                    <a:pt x="640" y="15283"/>
                  </a:cubicBezTo>
                  <a:cubicBezTo>
                    <a:pt x="1492" y="18060"/>
                    <a:pt x="3198" y="20529"/>
                    <a:pt x="6608" y="20837"/>
                  </a:cubicBezTo>
                  <a:cubicBezTo>
                    <a:pt x="10019" y="21146"/>
                    <a:pt x="15134" y="19295"/>
                    <a:pt x="17976" y="16517"/>
                  </a:cubicBezTo>
                  <a:cubicBezTo>
                    <a:pt x="20819" y="13740"/>
                    <a:pt x="21387" y="10037"/>
                    <a:pt x="19966" y="7260"/>
                  </a:cubicBezTo>
                  <a:cubicBezTo>
                    <a:pt x="18545" y="4483"/>
                    <a:pt x="15134" y="2632"/>
                    <a:pt x="11724" y="2323"/>
                  </a:cubicBezTo>
                  <a:cubicBezTo>
                    <a:pt x="8313" y="2015"/>
                    <a:pt x="4903" y="3249"/>
                    <a:pt x="1492" y="4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256663" y="5042811"/>
              <a:ext cx="7620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2100" y="13625"/>
                    <a:pt x="4200" y="6425"/>
                    <a:pt x="6420" y="2825"/>
                  </a:cubicBezTo>
                  <a:cubicBezTo>
                    <a:pt x="8640" y="-775"/>
                    <a:pt x="10980" y="-775"/>
                    <a:pt x="13320" y="1925"/>
                  </a:cubicBezTo>
                  <a:cubicBezTo>
                    <a:pt x="15660" y="4625"/>
                    <a:pt x="18000" y="10025"/>
                    <a:pt x="19380" y="13625"/>
                  </a:cubicBezTo>
                  <a:cubicBezTo>
                    <a:pt x="20760" y="17225"/>
                    <a:pt x="21180" y="19025"/>
                    <a:pt x="21600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282063" y="5115106"/>
              <a:ext cx="469901" cy="41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5286"/>
                  </a:moveTo>
                  <a:cubicBezTo>
                    <a:pt x="97" y="16383"/>
                    <a:pt x="195" y="17479"/>
                    <a:pt x="292" y="18411"/>
                  </a:cubicBezTo>
                  <a:cubicBezTo>
                    <a:pt x="389" y="19343"/>
                    <a:pt x="486" y="20111"/>
                    <a:pt x="730" y="20659"/>
                  </a:cubicBezTo>
                  <a:cubicBezTo>
                    <a:pt x="973" y="21207"/>
                    <a:pt x="1362" y="21536"/>
                    <a:pt x="1703" y="21426"/>
                  </a:cubicBezTo>
                  <a:cubicBezTo>
                    <a:pt x="2043" y="21317"/>
                    <a:pt x="2335" y="20768"/>
                    <a:pt x="2724" y="18740"/>
                  </a:cubicBezTo>
                  <a:cubicBezTo>
                    <a:pt x="3114" y="16712"/>
                    <a:pt x="3600" y="13203"/>
                    <a:pt x="3600" y="10352"/>
                  </a:cubicBezTo>
                  <a:cubicBezTo>
                    <a:pt x="3600" y="7501"/>
                    <a:pt x="3114" y="5309"/>
                    <a:pt x="2773" y="3938"/>
                  </a:cubicBezTo>
                  <a:cubicBezTo>
                    <a:pt x="2432" y="2567"/>
                    <a:pt x="2238" y="2019"/>
                    <a:pt x="2384" y="1635"/>
                  </a:cubicBezTo>
                  <a:cubicBezTo>
                    <a:pt x="2530" y="1252"/>
                    <a:pt x="3016" y="1032"/>
                    <a:pt x="4719" y="758"/>
                  </a:cubicBezTo>
                  <a:cubicBezTo>
                    <a:pt x="6422" y="484"/>
                    <a:pt x="9341" y="155"/>
                    <a:pt x="12357" y="46"/>
                  </a:cubicBezTo>
                  <a:cubicBezTo>
                    <a:pt x="15373" y="-64"/>
                    <a:pt x="18486" y="46"/>
                    <a:pt x="21600" y="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429760" y="5229849"/>
              <a:ext cx="95721" cy="16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058" fill="norm" stroke="1" extrusionOk="0">
                  <a:moveTo>
                    <a:pt x="16187" y="2791"/>
                  </a:moveTo>
                  <a:cubicBezTo>
                    <a:pt x="14808" y="1697"/>
                    <a:pt x="13429" y="603"/>
                    <a:pt x="11591" y="193"/>
                  </a:cubicBezTo>
                  <a:cubicBezTo>
                    <a:pt x="9753" y="-217"/>
                    <a:pt x="7455" y="56"/>
                    <a:pt x="5387" y="740"/>
                  </a:cubicBezTo>
                  <a:cubicBezTo>
                    <a:pt x="3319" y="1424"/>
                    <a:pt x="1480" y="2517"/>
                    <a:pt x="561" y="3884"/>
                  </a:cubicBezTo>
                  <a:cubicBezTo>
                    <a:pt x="-358" y="5251"/>
                    <a:pt x="-358" y="6892"/>
                    <a:pt x="2170" y="8396"/>
                  </a:cubicBezTo>
                  <a:cubicBezTo>
                    <a:pt x="4697" y="9899"/>
                    <a:pt x="9753" y="11267"/>
                    <a:pt x="13429" y="12634"/>
                  </a:cubicBezTo>
                  <a:cubicBezTo>
                    <a:pt x="17106" y="14001"/>
                    <a:pt x="19404" y="15368"/>
                    <a:pt x="20323" y="16735"/>
                  </a:cubicBezTo>
                  <a:cubicBezTo>
                    <a:pt x="21242" y="18102"/>
                    <a:pt x="20782" y="19469"/>
                    <a:pt x="18944" y="20289"/>
                  </a:cubicBezTo>
                  <a:cubicBezTo>
                    <a:pt x="17106" y="21110"/>
                    <a:pt x="13889" y="21383"/>
                    <a:pt x="12280" y="20563"/>
                  </a:cubicBezTo>
                  <a:cubicBezTo>
                    <a:pt x="10672" y="19742"/>
                    <a:pt x="10672" y="17829"/>
                    <a:pt x="10672" y="15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5517013" y="5196416"/>
              <a:ext cx="114301" cy="6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0" y="1394"/>
                  </a:moveTo>
                  <a:cubicBezTo>
                    <a:pt x="2000" y="697"/>
                    <a:pt x="4000" y="0"/>
                    <a:pt x="6000" y="0"/>
                  </a:cubicBezTo>
                  <a:cubicBezTo>
                    <a:pt x="8000" y="0"/>
                    <a:pt x="10000" y="697"/>
                    <a:pt x="11400" y="2787"/>
                  </a:cubicBezTo>
                  <a:cubicBezTo>
                    <a:pt x="12800" y="4877"/>
                    <a:pt x="13600" y="8361"/>
                    <a:pt x="12400" y="11845"/>
                  </a:cubicBezTo>
                  <a:cubicBezTo>
                    <a:pt x="11200" y="15329"/>
                    <a:pt x="8000" y="18813"/>
                    <a:pt x="7600" y="20206"/>
                  </a:cubicBezTo>
                  <a:cubicBezTo>
                    <a:pt x="7200" y="21600"/>
                    <a:pt x="9600" y="20903"/>
                    <a:pt x="12400" y="19858"/>
                  </a:cubicBezTo>
                  <a:cubicBezTo>
                    <a:pt x="15200" y="18813"/>
                    <a:pt x="18400" y="17419"/>
                    <a:pt x="21600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5593213" y="5219700"/>
              <a:ext cx="952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679"/>
                    <a:pt x="13920" y="5358"/>
                    <a:pt x="10320" y="8958"/>
                  </a:cubicBezTo>
                  <a:cubicBezTo>
                    <a:pt x="6720" y="12558"/>
                    <a:pt x="3360" y="17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5673500" y="5348425"/>
              <a:ext cx="121260" cy="9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233" fill="norm" stroke="1" extrusionOk="0">
                  <a:moveTo>
                    <a:pt x="385" y="6383"/>
                  </a:moveTo>
                  <a:cubicBezTo>
                    <a:pt x="25" y="11333"/>
                    <a:pt x="-335" y="16283"/>
                    <a:pt x="565" y="15608"/>
                  </a:cubicBezTo>
                  <a:cubicBezTo>
                    <a:pt x="1465" y="14933"/>
                    <a:pt x="3625" y="8633"/>
                    <a:pt x="5425" y="4808"/>
                  </a:cubicBezTo>
                  <a:cubicBezTo>
                    <a:pt x="7225" y="983"/>
                    <a:pt x="8665" y="-367"/>
                    <a:pt x="11365" y="83"/>
                  </a:cubicBezTo>
                  <a:cubicBezTo>
                    <a:pt x="14065" y="533"/>
                    <a:pt x="18025" y="2783"/>
                    <a:pt x="19645" y="6608"/>
                  </a:cubicBezTo>
                  <a:cubicBezTo>
                    <a:pt x="21265" y="10433"/>
                    <a:pt x="20545" y="15833"/>
                    <a:pt x="19825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6755263" y="5016500"/>
              <a:ext cx="431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4" y="19800"/>
                    <a:pt x="6988" y="18000"/>
                    <a:pt x="10588" y="14400"/>
                  </a:cubicBezTo>
                  <a:cubicBezTo>
                    <a:pt x="14188" y="10800"/>
                    <a:pt x="17894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098163" y="4953000"/>
              <a:ext cx="16844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0" y="0"/>
                  </a:moveTo>
                  <a:cubicBezTo>
                    <a:pt x="4533" y="1029"/>
                    <a:pt x="9067" y="2057"/>
                    <a:pt x="12667" y="3857"/>
                  </a:cubicBezTo>
                  <a:cubicBezTo>
                    <a:pt x="16267" y="5657"/>
                    <a:pt x="18933" y="8229"/>
                    <a:pt x="20267" y="10157"/>
                  </a:cubicBezTo>
                  <a:cubicBezTo>
                    <a:pt x="21600" y="12086"/>
                    <a:pt x="21600" y="13371"/>
                    <a:pt x="19867" y="15171"/>
                  </a:cubicBezTo>
                  <a:cubicBezTo>
                    <a:pt x="18133" y="16971"/>
                    <a:pt x="14667" y="19286"/>
                    <a:pt x="1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7968113" y="4695738"/>
              <a:ext cx="209551" cy="22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2148"/>
                  </a:moveTo>
                  <a:cubicBezTo>
                    <a:pt x="218" y="1129"/>
                    <a:pt x="436" y="110"/>
                    <a:pt x="982" y="8"/>
                  </a:cubicBezTo>
                  <a:cubicBezTo>
                    <a:pt x="1527" y="-94"/>
                    <a:pt x="2400" y="721"/>
                    <a:pt x="4582" y="3370"/>
                  </a:cubicBezTo>
                  <a:cubicBezTo>
                    <a:pt x="6764" y="6019"/>
                    <a:pt x="10255" y="10502"/>
                    <a:pt x="12764" y="13864"/>
                  </a:cubicBezTo>
                  <a:cubicBezTo>
                    <a:pt x="15273" y="17227"/>
                    <a:pt x="16800" y="19468"/>
                    <a:pt x="18109" y="20487"/>
                  </a:cubicBezTo>
                  <a:cubicBezTo>
                    <a:pt x="19418" y="21506"/>
                    <a:pt x="20509" y="21302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980813" y="4673600"/>
              <a:ext cx="1714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2810"/>
                    <a:pt x="15733" y="5620"/>
                    <a:pt x="12133" y="9220"/>
                  </a:cubicBezTo>
                  <a:cubicBezTo>
                    <a:pt x="8533" y="12820"/>
                    <a:pt x="4267" y="172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7917313" y="4559299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9" y="14400"/>
                    <a:pt x="7059" y="7200"/>
                    <a:pt x="10659" y="3600"/>
                  </a:cubicBezTo>
                  <a:cubicBezTo>
                    <a:pt x="14259" y="0"/>
                    <a:pt x="179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8323713" y="4794249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8584063" y="4614333"/>
              <a:ext cx="247651" cy="21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0571"/>
                  </a:moveTo>
                  <a:cubicBezTo>
                    <a:pt x="2031" y="15634"/>
                    <a:pt x="4062" y="10697"/>
                    <a:pt x="5262" y="7611"/>
                  </a:cubicBezTo>
                  <a:cubicBezTo>
                    <a:pt x="6462" y="4526"/>
                    <a:pt x="6831" y="3291"/>
                    <a:pt x="7108" y="2160"/>
                  </a:cubicBezTo>
                  <a:cubicBezTo>
                    <a:pt x="7385" y="1029"/>
                    <a:pt x="7569" y="0"/>
                    <a:pt x="7662" y="0"/>
                  </a:cubicBezTo>
                  <a:cubicBezTo>
                    <a:pt x="7754" y="0"/>
                    <a:pt x="7754" y="1029"/>
                    <a:pt x="7477" y="4114"/>
                  </a:cubicBezTo>
                  <a:cubicBezTo>
                    <a:pt x="7200" y="7200"/>
                    <a:pt x="6646" y="12343"/>
                    <a:pt x="6369" y="15531"/>
                  </a:cubicBezTo>
                  <a:cubicBezTo>
                    <a:pt x="6092" y="18720"/>
                    <a:pt x="6092" y="19954"/>
                    <a:pt x="6554" y="20674"/>
                  </a:cubicBezTo>
                  <a:cubicBezTo>
                    <a:pt x="7015" y="21394"/>
                    <a:pt x="7938" y="21600"/>
                    <a:pt x="9508" y="20263"/>
                  </a:cubicBezTo>
                  <a:cubicBezTo>
                    <a:pt x="11077" y="18926"/>
                    <a:pt x="13292" y="16046"/>
                    <a:pt x="14862" y="13269"/>
                  </a:cubicBezTo>
                  <a:cubicBezTo>
                    <a:pt x="16431" y="10491"/>
                    <a:pt x="17354" y="7817"/>
                    <a:pt x="18185" y="5554"/>
                  </a:cubicBezTo>
                  <a:cubicBezTo>
                    <a:pt x="19015" y="3291"/>
                    <a:pt x="19754" y="1440"/>
                    <a:pt x="19938" y="1234"/>
                  </a:cubicBezTo>
                  <a:cubicBezTo>
                    <a:pt x="20123" y="1029"/>
                    <a:pt x="19754" y="2469"/>
                    <a:pt x="19385" y="5349"/>
                  </a:cubicBezTo>
                  <a:cubicBezTo>
                    <a:pt x="19015" y="8229"/>
                    <a:pt x="18646" y="12549"/>
                    <a:pt x="18554" y="15223"/>
                  </a:cubicBezTo>
                  <a:cubicBezTo>
                    <a:pt x="18462" y="17897"/>
                    <a:pt x="18646" y="18926"/>
                    <a:pt x="19200" y="19440"/>
                  </a:cubicBezTo>
                  <a:cubicBezTo>
                    <a:pt x="19754" y="19954"/>
                    <a:pt x="20677" y="19954"/>
                    <a:pt x="21600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8844413" y="4756149"/>
              <a:ext cx="107008" cy="6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37" fill="norm" stroke="1" extrusionOk="0">
                  <a:moveTo>
                    <a:pt x="16518" y="0"/>
                  </a:moveTo>
                  <a:cubicBezTo>
                    <a:pt x="14400" y="655"/>
                    <a:pt x="12282" y="1309"/>
                    <a:pt x="10588" y="2945"/>
                  </a:cubicBezTo>
                  <a:cubicBezTo>
                    <a:pt x="8894" y="4582"/>
                    <a:pt x="7624" y="7200"/>
                    <a:pt x="6776" y="10473"/>
                  </a:cubicBezTo>
                  <a:cubicBezTo>
                    <a:pt x="5929" y="13745"/>
                    <a:pt x="5506" y="17673"/>
                    <a:pt x="6565" y="19636"/>
                  </a:cubicBezTo>
                  <a:cubicBezTo>
                    <a:pt x="7624" y="21600"/>
                    <a:pt x="10165" y="21600"/>
                    <a:pt x="12494" y="20945"/>
                  </a:cubicBezTo>
                  <a:cubicBezTo>
                    <a:pt x="14824" y="20291"/>
                    <a:pt x="16941" y="18982"/>
                    <a:pt x="18635" y="16691"/>
                  </a:cubicBezTo>
                  <a:cubicBezTo>
                    <a:pt x="20329" y="14400"/>
                    <a:pt x="21600" y="11127"/>
                    <a:pt x="21388" y="8182"/>
                  </a:cubicBezTo>
                  <a:cubicBezTo>
                    <a:pt x="21176" y="5236"/>
                    <a:pt x="19482" y="2618"/>
                    <a:pt x="15671" y="1964"/>
                  </a:cubicBezTo>
                  <a:cubicBezTo>
                    <a:pt x="11859" y="1309"/>
                    <a:pt x="5929" y="2618"/>
                    <a:pt x="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7841113" y="5025749"/>
              <a:ext cx="819151" cy="4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2009" y="16880"/>
                    <a:pt x="4019" y="12560"/>
                    <a:pt x="6028" y="9320"/>
                  </a:cubicBezTo>
                  <a:cubicBezTo>
                    <a:pt x="8037" y="6080"/>
                    <a:pt x="10047" y="3920"/>
                    <a:pt x="12335" y="2300"/>
                  </a:cubicBezTo>
                  <a:cubicBezTo>
                    <a:pt x="14623" y="680"/>
                    <a:pt x="17191" y="-400"/>
                    <a:pt x="18781" y="140"/>
                  </a:cubicBezTo>
                  <a:cubicBezTo>
                    <a:pt x="20372" y="680"/>
                    <a:pt x="20986" y="284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7828413" y="5128212"/>
              <a:ext cx="615951" cy="42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5208"/>
                  </a:moveTo>
                  <a:cubicBezTo>
                    <a:pt x="223" y="16170"/>
                    <a:pt x="445" y="17133"/>
                    <a:pt x="631" y="17881"/>
                  </a:cubicBezTo>
                  <a:cubicBezTo>
                    <a:pt x="816" y="18630"/>
                    <a:pt x="965" y="19165"/>
                    <a:pt x="1225" y="19806"/>
                  </a:cubicBezTo>
                  <a:cubicBezTo>
                    <a:pt x="1485" y="20448"/>
                    <a:pt x="1856" y="21196"/>
                    <a:pt x="2190" y="21357"/>
                  </a:cubicBezTo>
                  <a:cubicBezTo>
                    <a:pt x="2524" y="21517"/>
                    <a:pt x="2821" y="21089"/>
                    <a:pt x="3043" y="19432"/>
                  </a:cubicBezTo>
                  <a:cubicBezTo>
                    <a:pt x="3266" y="17774"/>
                    <a:pt x="3414" y="14887"/>
                    <a:pt x="3452" y="12214"/>
                  </a:cubicBezTo>
                  <a:cubicBezTo>
                    <a:pt x="3489" y="9541"/>
                    <a:pt x="3414" y="7081"/>
                    <a:pt x="3340" y="5584"/>
                  </a:cubicBezTo>
                  <a:cubicBezTo>
                    <a:pt x="3266" y="4087"/>
                    <a:pt x="3192" y="3553"/>
                    <a:pt x="3043" y="2965"/>
                  </a:cubicBezTo>
                  <a:cubicBezTo>
                    <a:pt x="2895" y="2376"/>
                    <a:pt x="2672" y="1735"/>
                    <a:pt x="2932" y="1414"/>
                  </a:cubicBezTo>
                  <a:cubicBezTo>
                    <a:pt x="3192" y="1093"/>
                    <a:pt x="3934" y="1093"/>
                    <a:pt x="5604" y="933"/>
                  </a:cubicBezTo>
                  <a:cubicBezTo>
                    <a:pt x="7274" y="772"/>
                    <a:pt x="9872" y="452"/>
                    <a:pt x="12285" y="238"/>
                  </a:cubicBezTo>
                  <a:cubicBezTo>
                    <a:pt x="14697" y="24"/>
                    <a:pt x="16924" y="-83"/>
                    <a:pt x="18445" y="77"/>
                  </a:cubicBezTo>
                  <a:cubicBezTo>
                    <a:pt x="19967" y="238"/>
                    <a:pt x="20784" y="666"/>
                    <a:pt x="21600" y="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7930013" y="5253337"/>
              <a:ext cx="209551" cy="13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5891" y="9980"/>
                  </a:moveTo>
                  <a:cubicBezTo>
                    <a:pt x="5673" y="11694"/>
                    <a:pt x="5455" y="13408"/>
                    <a:pt x="5018" y="15294"/>
                  </a:cubicBezTo>
                  <a:cubicBezTo>
                    <a:pt x="4582" y="17180"/>
                    <a:pt x="3927" y="19237"/>
                    <a:pt x="3055" y="20265"/>
                  </a:cubicBezTo>
                  <a:cubicBezTo>
                    <a:pt x="2182" y="21294"/>
                    <a:pt x="1091" y="21294"/>
                    <a:pt x="545" y="20437"/>
                  </a:cubicBezTo>
                  <a:cubicBezTo>
                    <a:pt x="0" y="19580"/>
                    <a:pt x="0" y="17865"/>
                    <a:pt x="0" y="16151"/>
                  </a:cubicBezTo>
                  <a:cubicBezTo>
                    <a:pt x="0" y="14437"/>
                    <a:pt x="0" y="12723"/>
                    <a:pt x="2509" y="9980"/>
                  </a:cubicBezTo>
                  <a:cubicBezTo>
                    <a:pt x="5018" y="7237"/>
                    <a:pt x="10036" y="3465"/>
                    <a:pt x="13200" y="1580"/>
                  </a:cubicBezTo>
                  <a:cubicBezTo>
                    <a:pt x="16364" y="-306"/>
                    <a:pt x="17673" y="-306"/>
                    <a:pt x="18764" y="551"/>
                  </a:cubicBezTo>
                  <a:cubicBezTo>
                    <a:pt x="19855" y="1408"/>
                    <a:pt x="20727" y="3123"/>
                    <a:pt x="21600" y="4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8088763" y="5193077"/>
              <a:ext cx="152401" cy="7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034"/>
                  </a:moveTo>
                  <a:cubicBezTo>
                    <a:pt x="3000" y="897"/>
                    <a:pt x="6000" y="-240"/>
                    <a:pt x="8100" y="44"/>
                  </a:cubicBezTo>
                  <a:cubicBezTo>
                    <a:pt x="10200" y="328"/>
                    <a:pt x="11400" y="2034"/>
                    <a:pt x="12300" y="4307"/>
                  </a:cubicBezTo>
                  <a:cubicBezTo>
                    <a:pt x="13200" y="6581"/>
                    <a:pt x="13800" y="9423"/>
                    <a:pt x="13650" y="11981"/>
                  </a:cubicBezTo>
                  <a:cubicBezTo>
                    <a:pt x="13500" y="14539"/>
                    <a:pt x="12600" y="16813"/>
                    <a:pt x="11400" y="18518"/>
                  </a:cubicBezTo>
                  <a:cubicBezTo>
                    <a:pt x="10200" y="20223"/>
                    <a:pt x="8700" y="21360"/>
                    <a:pt x="8850" y="21360"/>
                  </a:cubicBezTo>
                  <a:cubicBezTo>
                    <a:pt x="9000" y="21360"/>
                    <a:pt x="10800" y="20223"/>
                    <a:pt x="13200" y="19939"/>
                  </a:cubicBezTo>
                  <a:cubicBezTo>
                    <a:pt x="15600" y="19655"/>
                    <a:pt x="18600" y="20223"/>
                    <a:pt x="21600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169196" y="5226050"/>
              <a:ext cx="129118" cy="26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46" fill="norm" stroke="1" extrusionOk="0">
                  <a:moveTo>
                    <a:pt x="21252" y="0"/>
                  </a:moveTo>
                  <a:cubicBezTo>
                    <a:pt x="16723" y="3802"/>
                    <a:pt x="12194" y="7603"/>
                    <a:pt x="8710" y="10627"/>
                  </a:cubicBezTo>
                  <a:cubicBezTo>
                    <a:pt x="5226" y="13651"/>
                    <a:pt x="2787" y="15898"/>
                    <a:pt x="1394" y="17712"/>
                  </a:cubicBezTo>
                  <a:cubicBezTo>
                    <a:pt x="0" y="19526"/>
                    <a:pt x="-348" y="20909"/>
                    <a:pt x="349" y="21254"/>
                  </a:cubicBezTo>
                  <a:cubicBezTo>
                    <a:pt x="1046" y="21600"/>
                    <a:pt x="2787" y="20909"/>
                    <a:pt x="4529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279263" y="5344260"/>
              <a:ext cx="116029" cy="13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18" fill="norm" stroke="1" extrusionOk="0">
                  <a:moveTo>
                    <a:pt x="0" y="2376"/>
                  </a:moveTo>
                  <a:cubicBezTo>
                    <a:pt x="386" y="6032"/>
                    <a:pt x="771" y="9687"/>
                    <a:pt x="771" y="12512"/>
                  </a:cubicBezTo>
                  <a:cubicBezTo>
                    <a:pt x="771" y="15336"/>
                    <a:pt x="386" y="17330"/>
                    <a:pt x="193" y="16998"/>
                  </a:cubicBezTo>
                  <a:cubicBezTo>
                    <a:pt x="0" y="16666"/>
                    <a:pt x="0" y="14007"/>
                    <a:pt x="771" y="11183"/>
                  </a:cubicBezTo>
                  <a:cubicBezTo>
                    <a:pt x="1543" y="8358"/>
                    <a:pt x="3086" y="5367"/>
                    <a:pt x="4629" y="3207"/>
                  </a:cubicBezTo>
                  <a:cubicBezTo>
                    <a:pt x="6171" y="1047"/>
                    <a:pt x="7714" y="-282"/>
                    <a:pt x="10607" y="50"/>
                  </a:cubicBezTo>
                  <a:cubicBezTo>
                    <a:pt x="13500" y="383"/>
                    <a:pt x="17743" y="2376"/>
                    <a:pt x="19671" y="6198"/>
                  </a:cubicBezTo>
                  <a:cubicBezTo>
                    <a:pt x="21600" y="10020"/>
                    <a:pt x="21214" y="15669"/>
                    <a:pt x="20829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1563" y="5791200"/>
              <a:ext cx="122745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114"/>
                  </a:moveTo>
                  <a:cubicBezTo>
                    <a:pt x="11" y="15657"/>
                    <a:pt x="22" y="15200"/>
                    <a:pt x="74" y="14686"/>
                  </a:cubicBezTo>
                  <a:cubicBezTo>
                    <a:pt x="127" y="14171"/>
                    <a:pt x="220" y="13600"/>
                    <a:pt x="326" y="13086"/>
                  </a:cubicBezTo>
                  <a:cubicBezTo>
                    <a:pt x="432" y="12571"/>
                    <a:pt x="551" y="12114"/>
                    <a:pt x="674" y="11829"/>
                  </a:cubicBezTo>
                  <a:cubicBezTo>
                    <a:pt x="797" y="11543"/>
                    <a:pt x="924" y="11429"/>
                    <a:pt x="1067" y="11429"/>
                  </a:cubicBezTo>
                  <a:cubicBezTo>
                    <a:pt x="1211" y="11429"/>
                    <a:pt x="1371" y="11543"/>
                    <a:pt x="1516" y="11657"/>
                  </a:cubicBezTo>
                  <a:cubicBezTo>
                    <a:pt x="1661" y="11771"/>
                    <a:pt x="1792" y="11886"/>
                    <a:pt x="1931" y="11943"/>
                  </a:cubicBezTo>
                  <a:cubicBezTo>
                    <a:pt x="2071" y="12000"/>
                    <a:pt x="2220" y="12000"/>
                    <a:pt x="2350" y="11943"/>
                  </a:cubicBezTo>
                  <a:cubicBezTo>
                    <a:pt x="2481" y="11886"/>
                    <a:pt x="2592" y="11771"/>
                    <a:pt x="2708" y="11657"/>
                  </a:cubicBezTo>
                  <a:cubicBezTo>
                    <a:pt x="2823" y="11543"/>
                    <a:pt x="2943" y="11429"/>
                    <a:pt x="3069" y="11200"/>
                  </a:cubicBezTo>
                  <a:cubicBezTo>
                    <a:pt x="3196" y="10971"/>
                    <a:pt x="3330" y="10629"/>
                    <a:pt x="3458" y="10286"/>
                  </a:cubicBezTo>
                  <a:cubicBezTo>
                    <a:pt x="3587" y="9943"/>
                    <a:pt x="3710" y="9600"/>
                    <a:pt x="3842" y="9257"/>
                  </a:cubicBezTo>
                  <a:cubicBezTo>
                    <a:pt x="3974" y="8914"/>
                    <a:pt x="4116" y="8571"/>
                    <a:pt x="4261" y="8229"/>
                  </a:cubicBezTo>
                  <a:cubicBezTo>
                    <a:pt x="4406" y="7886"/>
                    <a:pt x="4555" y="7543"/>
                    <a:pt x="4704" y="7257"/>
                  </a:cubicBezTo>
                  <a:cubicBezTo>
                    <a:pt x="4853" y="6971"/>
                    <a:pt x="5002" y="6743"/>
                    <a:pt x="5153" y="6457"/>
                  </a:cubicBezTo>
                  <a:cubicBezTo>
                    <a:pt x="5304" y="6171"/>
                    <a:pt x="5457" y="5829"/>
                    <a:pt x="5611" y="5543"/>
                  </a:cubicBezTo>
                  <a:cubicBezTo>
                    <a:pt x="5766" y="5257"/>
                    <a:pt x="5922" y="5029"/>
                    <a:pt x="6077" y="4800"/>
                  </a:cubicBezTo>
                  <a:cubicBezTo>
                    <a:pt x="6232" y="4571"/>
                    <a:pt x="6384" y="4343"/>
                    <a:pt x="6541" y="4114"/>
                  </a:cubicBezTo>
                  <a:cubicBezTo>
                    <a:pt x="6697" y="3886"/>
                    <a:pt x="6857" y="3657"/>
                    <a:pt x="7017" y="3429"/>
                  </a:cubicBezTo>
                  <a:cubicBezTo>
                    <a:pt x="7178" y="3200"/>
                    <a:pt x="7338" y="2971"/>
                    <a:pt x="7500" y="2743"/>
                  </a:cubicBezTo>
                  <a:cubicBezTo>
                    <a:pt x="7662" y="2514"/>
                    <a:pt x="7826" y="2286"/>
                    <a:pt x="7988" y="2057"/>
                  </a:cubicBezTo>
                  <a:cubicBezTo>
                    <a:pt x="8150" y="1829"/>
                    <a:pt x="8310" y="1600"/>
                    <a:pt x="8431" y="1429"/>
                  </a:cubicBezTo>
                  <a:cubicBezTo>
                    <a:pt x="8552" y="1257"/>
                    <a:pt x="8634" y="1143"/>
                    <a:pt x="8720" y="1029"/>
                  </a:cubicBezTo>
                  <a:cubicBezTo>
                    <a:pt x="8805" y="914"/>
                    <a:pt x="8895" y="800"/>
                    <a:pt x="9023" y="686"/>
                  </a:cubicBezTo>
                  <a:cubicBezTo>
                    <a:pt x="9152" y="571"/>
                    <a:pt x="9319" y="457"/>
                    <a:pt x="9452" y="343"/>
                  </a:cubicBezTo>
                  <a:cubicBezTo>
                    <a:pt x="9584" y="229"/>
                    <a:pt x="9681" y="114"/>
                    <a:pt x="9770" y="57"/>
                  </a:cubicBezTo>
                  <a:cubicBezTo>
                    <a:pt x="9859" y="0"/>
                    <a:pt x="9941" y="0"/>
                    <a:pt x="10023" y="0"/>
                  </a:cubicBezTo>
                  <a:cubicBezTo>
                    <a:pt x="10105" y="0"/>
                    <a:pt x="10187" y="0"/>
                    <a:pt x="10280" y="0"/>
                  </a:cubicBezTo>
                  <a:cubicBezTo>
                    <a:pt x="10374" y="0"/>
                    <a:pt x="10478" y="0"/>
                    <a:pt x="10569" y="0"/>
                  </a:cubicBezTo>
                  <a:cubicBezTo>
                    <a:pt x="10660" y="0"/>
                    <a:pt x="10739" y="0"/>
                    <a:pt x="10824" y="57"/>
                  </a:cubicBezTo>
                  <a:cubicBezTo>
                    <a:pt x="10910" y="114"/>
                    <a:pt x="11003" y="229"/>
                    <a:pt x="11094" y="400"/>
                  </a:cubicBezTo>
                  <a:cubicBezTo>
                    <a:pt x="11186" y="571"/>
                    <a:pt x="11275" y="800"/>
                    <a:pt x="11362" y="971"/>
                  </a:cubicBezTo>
                  <a:cubicBezTo>
                    <a:pt x="11450" y="1143"/>
                    <a:pt x="11536" y="1257"/>
                    <a:pt x="11668" y="1543"/>
                  </a:cubicBezTo>
                  <a:cubicBezTo>
                    <a:pt x="11800" y="1829"/>
                    <a:pt x="11979" y="2286"/>
                    <a:pt x="12154" y="2743"/>
                  </a:cubicBezTo>
                  <a:cubicBezTo>
                    <a:pt x="12329" y="3200"/>
                    <a:pt x="12500" y="3657"/>
                    <a:pt x="12633" y="4000"/>
                  </a:cubicBezTo>
                  <a:cubicBezTo>
                    <a:pt x="12765" y="4343"/>
                    <a:pt x="12858" y="4571"/>
                    <a:pt x="12985" y="4857"/>
                  </a:cubicBezTo>
                  <a:cubicBezTo>
                    <a:pt x="13111" y="5143"/>
                    <a:pt x="13271" y="5486"/>
                    <a:pt x="13402" y="5771"/>
                  </a:cubicBezTo>
                  <a:cubicBezTo>
                    <a:pt x="13532" y="6057"/>
                    <a:pt x="13633" y="6286"/>
                    <a:pt x="13722" y="6457"/>
                  </a:cubicBezTo>
                  <a:cubicBezTo>
                    <a:pt x="13811" y="6629"/>
                    <a:pt x="13890" y="6743"/>
                    <a:pt x="14020" y="6971"/>
                  </a:cubicBezTo>
                  <a:cubicBezTo>
                    <a:pt x="14150" y="7200"/>
                    <a:pt x="14333" y="7543"/>
                    <a:pt x="14465" y="7771"/>
                  </a:cubicBezTo>
                  <a:cubicBezTo>
                    <a:pt x="14597" y="8000"/>
                    <a:pt x="14679" y="8114"/>
                    <a:pt x="14765" y="8229"/>
                  </a:cubicBezTo>
                  <a:cubicBezTo>
                    <a:pt x="14851" y="8343"/>
                    <a:pt x="14940" y="8457"/>
                    <a:pt x="15035" y="8629"/>
                  </a:cubicBezTo>
                  <a:cubicBezTo>
                    <a:pt x="15130" y="8800"/>
                    <a:pt x="15231" y="9029"/>
                    <a:pt x="15367" y="9257"/>
                  </a:cubicBezTo>
                  <a:cubicBezTo>
                    <a:pt x="15503" y="9486"/>
                    <a:pt x="15674" y="9714"/>
                    <a:pt x="15810" y="9886"/>
                  </a:cubicBezTo>
                  <a:cubicBezTo>
                    <a:pt x="15946" y="10057"/>
                    <a:pt x="16046" y="10171"/>
                    <a:pt x="16179" y="10343"/>
                  </a:cubicBezTo>
                  <a:cubicBezTo>
                    <a:pt x="16311" y="10514"/>
                    <a:pt x="16475" y="10743"/>
                    <a:pt x="16609" y="10971"/>
                  </a:cubicBezTo>
                  <a:cubicBezTo>
                    <a:pt x="16743" y="11200"/>
                    <a:pt x="16847" y="11429"/>
                    <a:pt x="16937" y="11600"/>
                  </a:cubicBezTo>
                  <a:cubicBezTo>
                    <a:pt x="17026" y="11771"/>
                    <a:pt x="17100" y="11886"/>
                    <a:pt x="17184" y="12000"/>
                  </a:cubicBezTo>
                  <a:cubicBezTo>
                    <a:pt x="17268" y="12114"/>
                    <a:pt x="17361" y="12229"/>
                    <a:pt x="17451" y="12343"/>
                  </a:cubicBezTo>
                  <a:cubicBezTo>
                    <a:pt x="17540" y="12457"/>
                    <a:pt x="17626" y="12571"/>
                    <a:pt x="17749" y="12743"/>
                  </a:cubicBezTo>
                  <a:cubicBezTo>
                    <a:pt x="17871" y="12914"/>
                    <a:pt x="18032" y="13143"/>
                    <a:pt x="18190" y="13371"/>
                  </a:cubicBezTo>
                  <a:cubicBezTo>
                    <a:pt x="18348" y="13600"/>
                    <a:pt x="18505" y="13829"/>
                    <a:pt x="18663" y="14057"/>
                  </a:cubicBezTo>
                  <a:cubicBezTo>
                    <a:pt x="18821" y="14286"/>
                    <a:pt x="18981" y="14514"/>
                    <a:pt x="19134" y="14686"/>
                  </a:cubicBezTo>
                  <a:cubicBezTo>
                    <a:pt x="19287" y="14857"/>
                    <a:pt x="19432" y="14971"/>
                    <a:pt x="19577" y="15200"/>
                  </a:cubicBezTo>
                  <a:cubicBezTo>
                    <a:pt x="19723" y="15429"/>
                    <a:pt x="19868" y="15771"/>
                    <a:pt x="20034" y="16171"/>
                  </a:cubicBezTo>
                  <a:cubicBezTo>
                    <a:pt x="20199" y="16571"/>
                    <a:pt x="20386" y="17029"/>
                    <a:pt x="20563" y="17486"/>
                  </a:cubicBezTo>
                  <a:cubicBezTo>
                    <a:pt x="20740" y="17943"/>
                    <a:pt x="20907" y="18400"/>
                    <a:pt x="21067" y="18971"/>
                  </a:cubicBezTo>
                  <a:cubicBezTo>
                    <a:pt x="21228" y="19543"/>
                    <a:pt x="21380" y="20229"/>
                    <a:pt x="21468" y="20686"/>
                  </a:cubicBezTo>
                  <a:cubicBezTo>
                    <a:pt x="21555" y="21143"/>
                    <a:pt x="21578" y="21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76450" y="6197637"/>
              <a:ext cx="225664" cy="33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99" fill="norm" stroke="1" extrusionOk="0">
                  <a:moveTo>
                    <a:pt x="3354" y="10933"/>
                  </a:moveTo>
                  <a:cubicBezTo>
                    <a:pt x="3354" y="10123"/>
                    <a:pt x="3354" y="9313"/>
                    <a:pt x="3354" y="9313"/>
                  </a:cubicBezTo>
                  <a:cubicBezTo>
                    <a:pt x="3354" y="9313"/>
                    <a:pt x="3354" y="10123"/>
                    <a:pt x="2950" y="12013"/>
                  </a:cubicBezTo>
                  <a:cubicBezTo>
                    <a:pt x="2546" y="13903"/>
                    <a:pt x="1739" y="16873"/>
                    <a:pt x="1133" y="18763"/>
                  </a:cubicBezTo>
                  <a:cubicBezTo>
                    <a:pt x="528" y="20653"/>
                    <a:pt x="124" y="21463"/>
                    <a:pt x="23" y="21395"/>
                  </a:cubicBezTo>
                  <a:cubicBezTo>
                    <a:pt x="-78" y="21328"/>
                    <a:pt x="124" y="20383"/>
                    <a:pt x="1335" y="17345"/>
                  </a:cubicBezTo>
                  <a:cubicBezTo>
                    <a:pt x="2546" y="14308"/>
                    <a:pt x="4767" y="9178"/>
                    <a:pt x="6483" y="6006"/>
                  </a:cubicBezTo>
                  <a:cubicBezTo>
                    <a:pt x="8199" y="2833"/>
                    <a:pt x="9410" y="1618"/>
                    <a:pt x="10520" y="876"/>
                  </a:cubicBezTo>
                  <a:cubicBezTo>
                    <a:pt x="11630" y="133"/>
                    <a:pt x="12640" y="-137"/>
                    <a:pt x="13447" y="66"/>
                  </a:cubicBezTo>
                  <a:cubicBezTo>
                    <a:pt x="14255" y="268"/>
                    <a:pt x="14860" y="943"/>
                    <a:pt x="15668" y="3171"/>
                  </a:cubicBezTo>
                  <a:cubicBezTo>
                    <a:pt x="16475" y="5398"/>
                    <a:pt x="17485" y="9178"/>
                    <a:pt x="18494" y="12283"/>
                  </a:cubicBezTo>
                  <a:cubicBezTo>
                    <a:pt x="19503" y="15388"/>
                    <a:pt x="20513" y="17818"/>
                    <a:pt x="21522" y="202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24313" y="6392187"/>
              <a:ext cx="1460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757" y="12793"/>
                    <a:pt x="7513" y="5170"/>
                    <a:pt x="11113" y="1993"/>
                  </a:cubicBezTo>
                  <a:cubicBezTo>
                    <a:pt x="14713" y="-1183"/>
                    <a:pt x="1815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38885" y="6305550"/>
              <a:ext cx="250579" cy="11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88" fill="norm" stroke="1" extrusionOk="0">
                  <a:moveTo>
                    <a:pt x="2429" y="19326"/>
                  </a:moveTo>
                  <a:cubicBezTo>
                    <a:pt x="1703" y="20463"/>
                    <a:pt x="977" y="21600"/>
                    <a:pt x="523" y="20842"/>
                  </a:cubicBezTo>
                  <a:cubicBezTo>
                    <a:pt x="70" y="20084"/>
                    <a:pt x="-112" y="17432"/>
                    <a:pt x="70" y="15158"/>
                  </a:cubicBezTo>
                  <a:cubicBezTo>
                    <a:pt x="251" y="12884"/>
                    <a:pt x="796" y="10989"/>
                    <a:pt x="1975" y="9663"/>
                  </a:cubicBezTo>
                  <a:cubicBezTo>
                    <a:pt x="3155" y="8337"/>
                    <a:pt x="4970" y="7579"/>
                    <a:pt x="6513" y="8716"/>
                  </a:cubicBezTo>
                  <a:cubicBezTo>
                    <a:pt x="8056" y="9853"/>
                    <a:pt x="9327" y="12884"/>
                    <a:pt x="10506" y="14968"/>
                  </a:cubicBezTo>
                  <a:cubicBezTo>
                    <a:pt x="11686" y="17053"/>
                    <a:pt x="12775" y="18189"/>
                    <a:pt x="14591" y="15537"/>
                  </a:cubicBezTo>
                  <a:cubicBezTo>
                    <a:pt x="16406" y="12884"/>
                    <a:pt x="18947" y="6442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230763" y="6161616"/>
              <a:ext cx="2413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29"/>
                  </a:moveTo>
                  <a:cubicBezTo>
                    <a:pt x="568" y="12282"/>
                    <a:pt x="1137" y="16235"/>
                    <a:pt x="1326" y="18565"/>
                  </a:cubicBezTo>
                  <a:cubicBezTo>
                    <a:pt x="1516" y="20894"/>
                    <a:pt x="1326" y="21600"/>
                    <a:pt x="1137" y="21600"/>
                  </a:cubicBezTo>
                  <a:cubicBezTo>
                    <a:pt x="947" y="21600"/>
                    <a:pt x="758" y="20894"/>
                    <a:pt x="568" y="18141"/>
                  </a:cubicBezTo>
                  <a:cubicBezTo>
                    <a:pt x="379" y="15388"/>
                    <a:pt x="189" y="10588"/>
                    <a:pt x="474" y="7412"/>
                  </a:cubicBezTo>
                  <a:cubicBezTo>
                    <a:pt x="758" y="4235"/>
                    <a:pt x="1516" y="2682"/>
                    <a:pt x="2368" y="1624"/>
                  </a:cubicBezTo>
                  <a:cubicBezTo>
                    <a:pt x="3221" y="565"/>
                    <a:pt x="4168" y="0"/>
                    <a:pt x="4926" y="0"/>
                  </a:cubicBezTo>
                  <a:cubicBezTo>
                    <a:pt x="5684" y="0"/>
                    <a:pt x="6253" y="565"/>
                    <a:pt x="7200" y="2329"/>
                  </a:cubicBezTo>
                  <a:cubicBezTo>
                    <a:pt x="8147" y="4094"/>
                    <a:pt x="9474" y="7059"/>
                    <a:pt x="10705" y="9388"/>
                  </a:cubicBezTo>
                  <a:cubicBezTo>
                    <a:pt x="11937" y="11718"/>
                    <a:pt x="13074" y="13412"/>
                    <a:pt x="14116" y="14541"/>
                  </a:cubicBezTo>
                  <a:cubicBezTo>
                    <a:pt x="15158" y="15671"/>
                    <a:pt x="16105" y="16235"/>
                    <a:pt x="16863" y="16165"/>
                  </a:cubicBezTo>
                  <a:cubicBezTo>
                    <a:pt x="17621" y="16094"/>
                    <a:pt x="18189" y="15388"/>
                    <a:pt x="18663" y="13341"/>
                  </a:cubicBezTo>
                  <a:cubicBezTo>
                    <a:pt x="19137" y="11294"/>
                    <a:pt x="19516" y="7906"/>
                    <a:pt x="19989" y="5576"/>
                  </a:cubicBezTo>
                  <a:cubicBezTo>
                    <a:pt x="20463" y="3247"/>
                    <a:pt x="21032" y="1976"/>
                    <a:pt x="21600" y="7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509618" y="6279638"/>
              <a:ext cx="76746" cy="11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904" fill="norm" stroke="1" extrusionOk="0">
                  <a:moveTo>
                    <a:pt x="21166" y="3697"/>
                  </a:moveTo>
                  <a:cubicBezTo>
                    <a:pt x="18831" y="2097"/>
                    <a:pt x="16496" y="497"/>
                    <a:pt x="13869" y="97"/>
                  </a:cubicBezTo>
                  <a:cubicBezTo>
                    <a:pt x="11242" y="-303"/>
                    <a:pt x="8323" y="497"/>
                    <a:pt x="5696" y="3297"/>
                  </a:cubicBezTo>
                  <a:cubicBezTo>
                    <a:pt x="3069" y="6097"/>
                    <a:pt x="734" y="10897"/>
                    <a:pt x="150" y="14297"/>
                  </a:cubicBezTo>
                  <a:cubicBezTo>
                    <a:pt x="-434" y="17697"/>
                    <a:pt x="734" y="19697"/>
                    <a:pt x="2777" y="20497"/>
                  </a:cubicBezTo>
                  <a:cubicBezTo>
                    <a:pt x="4820" y="21297"/>
                    <a:pt x="7739" y="20897"/>
                    <a:pt x="10658" y="19497"/>
                  </a:cubicBezTo>
                  <a:cubicBezTo>
                    <a:pt x="13577" y="18097"/>
                    <a:pt x="16496" y="15697"/>
                    <a:pt x="17955" y="13097"/>
                  </a:cubicBezTo>
                  <a:cubicBezTo>
                    <a:pt x="19415" y="10497"/>
                    <a:pt x="19415" y="7697"/>
                    <a:pt x="17955" y="6497"/>
                  </a:cubicBezTo>
                  <a:cubicBezTo>
                    <a:pt x="16496" y="5297"/>
                    <a:pt x="13577" y="5697"/>
                    <a:pt x="10658" y="60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599063" y="6203950"/>
              <a:ext cx="158751" cy="15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12096"/>
                  </a:moveTo>
                  <a:cubicBezTo>
                    <a:pt x="1440" y="11232"/>
                    <a:pt x="2880" y="10368"/>
                    <a:pt x="5328" y="10944"/>
                  </a:cubicBezTo>
                  <a:cubicBezTo>
                    <a:pt x="7776" y="11520"/>
                    <a:pt x="11232" y="13536"/>
                    <a:pt x="13104" y="15264"/>
                  </a:cubicBezTo>
                  <a:cubicBezTo>
                    <a:pt x="14976" y="16992"/>
                    <a:pt x="15264" y="18432"/>
                    <a:pt x="14832" y="19584"/>
                  </a:cubicBezTo>
                  <a:cubicBezTo>
                    <a:pt x="14400" y="20736"/>
                    <a:pt x="13248" y="21600"/>
                    <a:pt x="12240" y="21168"/>
                  </a:cubicBezTo>
                  <a:cubicBezTo>
                    <a:pt x="11232" y="20736"/>
                    <a:pt x="10368" y="19008"/>
                    <a:pt x="10368" y="15840"/>
                  </a:cubicBezTo>
                  <a:cubicBezTo>
                    <a:pt x="10368" y="12672"/>
                    <a:pt x="11232" y="8064"/>
                    <a:pt x="13248" y="5184"/>
                  </a:cubicBezTo>
                  <a:cubicBezTo>
                    <a:pt x="15264" y="2304"/>
                    <a:pt x="18432" y="11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818867" y="6092092"/>
              <a:ext cx="53247" cy="30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27" fill="norm" stroke="1" extrusionOk="0">
                  <a:moveTo>
                    <a:pt x="20898" y="2077"/>
                  </a:moveTo>
                  <a:cubicBezTo>
                    <a:pt x="19236" y="1177"/>
                    <a:pt x="17575" y="277"/>
                    <a:pt x="15083" y="52"/>
                  </a:cubicBezTo>
                  <a:cubicBezTo>
                    <a:pt x="12590" y="-173"/>
                    <a:pt x="9267" y="277"/>
                    <a:pt x="5944" y="2527"/>
                  </a:cubicBezTo>
                  <a:cubicBezTo>
                    <a:pt x="2621" y="4777"/>
                    <a:pt x="-702" y="8827"/>
                    <a:pt x="129" y="12277"/>
                  </a:cubicBezTo>
                  <a:cubicBezTo>
                    <a:pt x="960" y="15727"/>
                    <a:pt x="5944" y="18577"/>
                    <a:pt x="10929" y="21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935613" y="6179547"/>
              <a:ext cx="234951" cy="19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18992"/>
                  </a:moveTo>
                  <a:cubicBezTo>
                    <a:pt x="1557" y="13535"/>
                    <a:pt x="3114" y="8078"/>
                    <a:pt x="4184" y="4668"/>
                  </a:cubicBezTo>
                  <a:cubicBezTo>
                    <a:pt x="5254" y="1257"/>
                    <a:pt x="5838" y="-107"/>
                    <a:pt x="5935" y="7"/>
                  </a:cubicBezTo>
                  <a:cubicBezTo>
                    <a:pt x="6032" y="120"/>
                    <a:pt x="5643" y="1712"/>
                    <a:pt x="5157" y="4781"/>
                  </a:cubicBezTo>
                  <a:cubicBezTo>
                    <a:pt x="4670" y="7851"/>
                    <a:pt x="4086" y="12398"/>
                    <a:pt x="3989" y="15354"/>
                  </a:cubicBezTo>
                  <a:cubicBezTo>
                    <a:pt x="3892" y="18310"/>
                    <a:pt x="4281" y="19674"/>
                    <a:pt x="5059" y="20470"/>
                  </a:cubicBezTo>
                  <a:cubicBezTo>
                    <a:pt x="5838" y="21266"/>
                    <a:pt x="7005" y="21493"/>
                    <a:pt x="8173" y="20584"/>
                  </a:cubicBezTo>
                  <a:cubicBezTo>
                    <a:pt x="9341" y="19674"/>
                    <a:pt x="10508" y="17628"/>
                    <a:pt x="11773" y="14786"/>
                  </a:cubicBezTo>
                  <a:cubicBezTo>
                    <a:pt x="13038" y="11944"/>
                    <a:pt x="14400" y="8306"/>
                    <a:pt x="15470" y="5577"/>
                  </a:cubicBezTo>
                  <a:cubicBezTo>
                    <a:pt x="16541" y="2849"/>
                    <a:pt x="17319" y="1030"/>
                    <a:pt x="17708" y="802"/>
                  </a:cubicBezTo>
                  <a:cubicBezTo>
                    <a:pt x="18097" y="575"/>
                    <a:pt x="18097" y="1939"/>
                    <a:pt x="18681" y="5122"/>
                  </a:cubicBezTo>
                  <a:cubicBezTo>
                    <a:pt x="19265" y="8306"/>
                    <a:pt x="20432" y="13308"/>
                    <a:pt x="21600" y="18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253113" y="63500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429390" y="6222999"/>
              <a:ext cx="255524" cy="15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14" fill="norm" stroke="1" extrusionOk="0">
                  <a:moveTo>
                    <a:pt x="3845" y="5254"/>
                  </a:moveTo>
                  <a:cubicBezTo>
                    <a:pt x="4376" y="8757"/>
                    <a:pt x="4907" y="12259"/>
                    <a:pt x="4730" y="14886"/>
                  </a:cubicBezTo>
                  <a:cubicBezTo>
                    <a:pt x="4553" y="17514"/>
                    <a:pt x="3668" y="19265"/>
                    <a:pt x="2783" y="20286"/>
                  </a:cubicBezTo>
                  <a:cubicBezTo>
                    <a:pt x="1898" y="21308"/>
                    <a:pt x="1012" y="21600"/>
                    <a:pt x="481" y="21016"/>
                  </a:cubicBezTo>
                  <a:cubicBezTo>
                    <a:pt x="-50" y="20432"/>
                    <a:pt x="-227" y="18973"/>
                    <a:pt x="393" y="16200"/>
                  </a:cubicBezTo>
                  <a:cubicBezTo>
                    <a:pt x="1012" y="13427"/>
                    <a:pt x="2429" y="9341"/>
                    <a:pt x="5439" y="6422"/>
                  </a:cubicBezTo>
                  <a:cubicBezTo>
                    <a:pt x="8448" y="3503"/>
                    <a:pt x="13052" y="1751"/>
                    <a:pt x="15973" y="876"/>
                  </a:cubicBezTo>
                  <a:cubicBezTo>
                    <a:pt x="18894" y="0"/>
                    <a:pt x="20134" y="0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659513" y="6069384"/>
              <a:ext cx="165101" cy="9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2958"/>
                  </a:moveTo>
                  <a:cubicBezTo>
                    <a:pt x="1108" y="1608"/>
                    <a:pt x="2215" y="258"/>
                    <a:pt x="3600" y="33"/>
                  </a:cubicBezTo>
                  <a:cubicBezTo>
                    <a:pt x="4985" y="-192"/>
                    <a:pt x="6646" y="708"/>
                    <a:pt x="7892" y="3183"/>
                  </a:cubicBezTo>
                  <a:cubicBezTo>
                    <a:pt x="9138" y="5658"/>
                    <a:pt x="9969" y="9708"/>
                    <a:pt x="9831" y="12408"/>
                  </a:cubicBezTo>
                  <a:cubicBezTo>
                    <a:pt x="9692" y="15108"/>
                    <a:pt x="8585" y="16458"/>
                    <a:pt x="7477" y="17808"/>
                  </a:cubicBezTo>
                  <a:cubicBezTo>
                    <a:pt x="6369" y="19158"/>
                    <a:pt x="5262" y="20508"/>
                    <a:pt x="5677" y="20958"/>
                  </a:cubicBezTo>
                  <a:cubicBezTo>
                    <a:pt x="6092" y="21408"/>
                    <a:pt x="8031" y="20958"/>
                    <a:pt x="10938" y="20058"/>
                  </a:cubicBezTo>
                  <a:cubicBezTo>
                    <a:pt x="13846" y="19158"/>
                    <a:pt x="17723" y="17808"/>
                    <a:pt x="21600" y="164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881763" y="6038850"/>
              <a:ext cx="10132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600" fill="norm" stroke="1" extrusionOk="0">
                  <a:moveTo>
                    <a:pt x="0" y="0"/>
                  </a:moveTo>
                  <a:cubicBezTo>
                    <a:pt x="6353" y="2274"/>
                    <a:pt x="12706" y="4547"/>
                    <a:pt x="16518" y="6821"/>
                  </a:cubicBezTo>
                  <a:cubicBezTo>
                    <a:pt x="20329" y="9095"/>
                    <a:pt x="21600" y="11368"/>
                    <a:pt x="18635" y="13832"/>
                  </a:cubicBezTo>
                  <a:cubicBezTo>
                    <a:pt x="15671" y="16295"/>
                    <a:pt x="8471" y="18947"/>
                    <a:pt x="12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040513" y="6457950"/>
              <a:ext cx="95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594390" y="6108700"/>
              <a:ext cx="25257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12097" y="0"/>
                  </a:moveTo>
                  <a:cubicBezTo>
                    <a:pt x="10504" y="3780"/>
                    <a:pt x="8911" y="7560"/>
                    <a:pt x="8025" y="10530"/>
                  </a:cubicBezTo>
                  <a:cubicBezTo>
                    <a:pt x="7140" y="13500"/>
                    <a:pt x="6963" y="15660"/>
                    <a:pt x="7052" y="17190"/>
                  </a:cubicBezTo>
                  <a:cubicBezTo>
                    <a:pt x="7140" y="18720"/>
                    <a:pt x="7494" y="19620"/>
                    <a:pt x="7317" y="19710"/>
                  </a:cubicBezTo>
                  <a:cubicBezTo>
                    <a:pt x="7140" y="19800"/>
                    <a:pt x="6432" y="19080"/>
                    <a:pt x="4927" y="18270"/>
                  </a:cubicBezTo>
                  <a:cubicBezTo>
                    <a:pt x="3422" y="17460"/>
                    <a:pt x="1120" y="16560"/>
                    <a:pt x="324" y="15840"/>
                  </a:cubicBezTo>
                  <a:cubicBezTo>
                    <a:pt x="-473" y="15120"/>
                    <a:pt x="235" y="14580"/>
                    <a:pt x="2094" y="13230"/>
                  </a:cubicBezTo>
                  <a:cubicBezTo>
                    <a:pt x="3953" y="11880"/>
                    <a:pt x="6963" y="9720"/>
                    <a:pt x="8822" y="8280"/>
                  </a:cubicBezTo>
                  <a:cubicBezTo>
                    <a:pt x="10681" y="6840"/>
                    <a:pt x="11389" y="6120"/>
                    <a:pt x="12097" y="5400"/>
                  </a:cubicBezTo>
                  <a:cubicBezTo>
                    <a:pt x="12806" y="4680"/>
                    <a:pt x="13514" y="3960"/>
                    <a:pt x="14222" y="3870"/>
                  </a:cubicBezTo>
                  <a:cubicBezTo>
                    <a:pt x="14930" y="3780"/>
                    <a:pt x="15638" y="4320"/>
                    <a:pt x="15816" y="5670"/>
                  </a:cubicBezTo>
                  <a:cubicBezTo>
                    <a:pt x="15993" y="7020"/>
                    <a:pt x="15638" y="9180"/>
                    <a:pt x="15284" y="10890"/>
                  </a:cubicBezTo>
                  <a:cubicBezTo>
                    <a:pt x="14930" y="12600"/>
                    <a:pt x="14576" y="13860"/>
                    <a:pt x="14399" y="14940"/>
                  </a:cubicBezTo>
                  <a:cubicBezTo>
                    <a:pt x="14222" y="16020"/>
                    <a:pt x="14222" y="16920"/>
                    <a:pt x="14399" y="16830"/>
                  </a:cubicBezTo>
                  <a:cubicBezTo>
                    <a:pt x="14576" y="16740"/>
                    <a:pt x="14930" y="15660"/>
                    <a:pt x="15638" y="14850"/>
                  </a:cubicBezTo>
                  <a:cubicBezTo>
                    <a:pt x="16347" y="14040"/>
                    <a:pt x="17409" y="13500"/>
                    <a:pt x="18117" y="13680"/>
                  </a:cubicBezTo>
                  <a:cubicBezTo>
                    <a:pt x="18825" y="13860"/>
                    <a:pt x="19179" y="14760"/>
                    <a:pt x="19622" y="16200"/>
                  </a:cubicBezTo>
                  <a:cubicBezTo>
                    <a:pt x="20065" y="17640"/>
                    <a:pt x="20596" y="19620"/>
                    <a:pt x="2112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901218" y="6240699"/>
              <a:ext cx="256896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294" fill="norm" stroke="1" extrusionOk="0">
                  <a:moveTo>
                    <a:pt x="773" y="9337"/>
                  </a:moveTo>
                  <a:cubicBezTo>
                    <a:pt x="1481" y="7821"/>
                    <a:pt x="2190" y="6305"/>
                    <a:pt x="2721" y="4600"/>
                  </a:cubicBezTo>
                  <a:cubicBezTo>
                    <a:pt x="3252" y="2895"/>
                    <a:pt x="3606" y="1000"/>
                    <a:pt x="3340" y="431"/>
                  </a:cubicBezTo>
                  <a:cubicBezTo>
                    <a:pt x="3075" y="-137"/>
                    <a:pt x="2190" y="621"/>
                    <a:pt x="1481" y="3084"/>
                  </a:cubicBezTo>
                  <a:cubicBezTo>
                    <a:pt x="773" y="5547"/>
                    <a:pt x="242" y="9716"/>
                    <a:pt x="65" y="12747"/>
                  </a:cubicBezTo>
                  <a:cubicBezTo>
                    <a:pt x="-112" y="15779"/>
                    <a:pt x="65" y="17673"/>
                    <a:pt x="685" y="19000"/>
                  </a:cubicBezTo>
                  <a:cubicBezTo>
                    <a:pt x="1304" y="20326"/>
                    <a:pt x="2367" y="21084"/>
                    <a:pt x="3872" y="19000"/>
                  </a:cubicBezTo>
                  <a:cubicBezTo>
                    <a:pt x="5377" y="16916"/>
                    <a:pt x="7324" y="11989"/>
                    <a:pt x="8563" y="8389"/>
                  </a:cubicBezTo>
                  <a:cubicBezTo>
                    <a:pt x="9803" y="4789"/>
                    <a:pt x="10334" y="2516"/>
                    <a:pt x="10511" y="2326"/>
                  </a:cubicBezTo>
                  <a:cubicBezTo>
                    <a:pt x="10688" y="2137"/>
                    <a:pt x="10511" y="4031"/>
                    <a:pt x="10422" y="6305"/>
                  </a:cubicBezTo>
                  <a:cubicBezTo>
                    <a:pt x="10334" y="8579"/>
                    <a:pt x="10334" y="11231"/>
                    <a:pt x="10334" y="13505"/>
                  </a:cubicBezTo>
                  <a:cubicBezTo>
                    <a:pt x="10334" y="15779"/>
                    <a:pt x="10334" y="17673"/>
                    <a:pt x="10599" y="17484"/>
                  </a:cubicBezTo>
                  <a:cubicBezTo>
                    <a:pt x="10865" y="17295"/>
                    <a:pt x="11396" y="15021"/>
                    <a:pt x="12724" y="11800"/>
                  </a:cubicBezTo>
                  <a:cubicBezTo>
                    <a:pt x="14052" y="8579"/>
                    <a:pt x="16177" y="4410"/>
                    <a:pt x="17681" y="2137"/>
                  </a:cubicBezTo>
                  <a:cubicBezTo>
                    <a:pt x="19186" y="-137"/>
                    <a:pt x="20072" y="-516"/>
                    <a:pt x="20603" y="621"/>
                  </a:cubicBezTo>
                  <a:cubicBezTo>
                    <a:pt x="21134" y="1758"/>
                    <a:pt x="21311" y="4410"/>
                    <a:pt x="21399" y="7631"/>
                  </a:cubicBezTo>
                  <a:cubicBezTo>
                    <a:pt x="21488" y="10852"/>
                    <a:pt x="21488" y="14642"/>
                    <a:pt x="21488" y="18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681791" y="6247273"/>
              <a:ext cx="149423" cy="17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31" fill="norm" stroke="1" extrusionOk="0">
                  <a:moveTo>
                    <a:pt x="21178" y="1640"/>
                  </a:moveTo>
                  <a:cubicBezTo>
                    <a:pt x="20278" y="636"/>
                    <a:pt x="19378" y="-369"/>
                    <a:pt x="16828" y="133"/>
                  </a:cubicBezTo>
                  <a:cubicBezTo>
                    <a:pt x="14278" y="636"/>
                    <a:pt x="10078" y="2645"/>
                    <a:pt x="6928" y="4905"/>
                  </a:cubicBezTo>
                  <a:cubicBezTo>
                    <a:pt x="3778" y="7166"/>
                    <a:pt x="1678" y="9678"/>
                    <a:pt x="628" y="11561"/>
                  </a:cubicBezTo>
                  <a:cubicBezTo>
                    <a:pt x="-422" y="13445"/>
                    <a:pt x="-422" y="14701"/>
                    <a:pt x="2728" y="16208"/>
                  </a:cubicBezTo>
                  <a:cubicBezTo>
                    <a:pt x="5878" y="17715"/>
                    <a:pt x="12178" y="19473"/>
                    <a:pt x="18478" y="212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913763" y="63817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050631" y="6125313"/>
              <a:ext cx="174283" cy="27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58" fill="norm" stroke="1" extrusionOk="0">
                  <a:moveTo>
                    <a:pt x="7375" y="7225"/>
                  </a:moveTo>
                  <a:cubicBezTo>
                    <a:pt x="5553" y="11411"/>
                    <a:pt x="3732" y="15598"/>
                    <a:pt x="2430" y="18109"/>
                  </a:cubicBezTo>
                  <a:cubicBezTo>
                    <a:pt x="1129" y="20621"/>
                    <a:pt x="348" y="21458"/>
                    <a:pt x="88" y="21458"/>
                  </a:cubicBezTo>
                  <a:cubicBezTo>
                    <a:pt x="-172" y="21458"/>
                    <a:pt x="88" y="20621"/>
                    <a:pt x="1650" y="18109"/>
                  </a:cubicBezTo>
                  <a:cubicBezTo>
                    <a:pt x="3211" y="15598"/>
                    <a:pt x="6074" y="11411"/>
                    <a:pt x="8286" y="8314"/>
                  </a:cubicBezTo>
                  <a:cubicBezTo>
                    <a:pt x="10498" y="5216"/>
                    <a:pt x="12059" y="3207"/>
                    <a:pt x="13491" y="1867"/>
                  </a:cubicBezTo>
                  <a:cubicBezTo>
                    <a:pt x="14922" y="528"/>
                    <a:pt x="16223" y="-142"/>
                    <a:pt x="17004" y="25"/>
                  </a:cubicBezTo>
                  <a:cubicBezTo>
                    <a:pt x="17785" y="193"/>
                    <a:pt x="18045" y="1198"/>
                    <a:pt x="18045" y="4128"/>
                  </a:cubicBezTo>
                  <a:cubicBezTo>
                    <a:pt x="18045" y="7058"/>
                    <a:pt x="17785" y="11914"/>
                    <a:pt x="18305" y="15011"/>
                  </a:cubicBezTo>
                  <a:cubicBezTo>
                    <a:pt x="18826" y="18109"/>
                    <a:pt x="20127" y="19449"/>
                    <a:pt x="21428" y="20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136013" y="63246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524305" y="6280150"/>
              <a:ext cx="27210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930" y="21600"/>
                  </a:moveTo>
                  <a:cubicBezTo>
                    <a:pt x="427" y="20160"/>
                    <a:pt x="-75" y="18720"/>
                    <a:pt x="9" y="16200"/>
                  </a:cubicBezTo>
                  <a:cubicBezTo>
                    <a:pt x="92" y="13680"/>
                    <a:pt x="762" y="10080"/>
                    <a:pt x="1934" y="7380"/>
                  </a:cubicBezTo>
                  <a:cubicBezTo>
                    <a:pt x="3106" y="4680"/>
                    <a:pt x="4781" y="2880"/>
                    <a:pt x="5953" y="2520"/>
                  </a:cubicBezTo>
                  <a:cubicBezTo>
                    <a:pt x="7125" y="2160"/>
                    <a:pt x="7795" y="3240"/>
                    <a:pt x="8799" y="5400"/>
                  </a:cubicBezTo>
                  <a:cubicBezTo>
                    <a:pt x="9804" y="7560"/>
                    <a:pt x="11144" y="10800"/>
                    <a:pt x="12399" y="12780"/>
                  </a:cubicBezTo>
                  <a:cubicBezTo>
                    <a:pt x="13655" y="14760"/>
                    <a:pt x="14827" y="15480"/>
                    <a:pt x="16334" y="13140"/>
                  </a:cubicBezTo>
                  <a:cubicBezTo>
                    <a:pt x="17841" y="10800"/>
                    <a:pt x="19683" y="540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967306" y="6133633"/>
              <a:ext cx="230381" cy="26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85" fill="norm" stroke="1" extrusionOk="0">
                  <a:moveTo>
                    <a:pt x="5353" y="4703"/>
                  </a:moveTo>
                  <a:cubicBezTo>
                    <a:pt x="4764" y="8332"/>
                    <a:pt x="4175" y="11961"/>
                    <a:pt x="3684" y="14380"/>
                  </a:cubicBezTo>
                  <a:cubicBezTo>
                    <a:pt x="3193" y="16799"/>
                    <a:pt x="2800" y="18009"/>
                    <a:pt x="2310" y="19132"/>
                  </a:cubicBezTo>
                  <a:cubicBezTo>
                    <a:pt x="1819" y="20255"/>
                    <a:pt x="1230" y="21292"/>
                    <a:pt x="739" y="21379"/>
                  </a:cubicBezTo>
                  <a:cubicBezTo>
                    <a:pt x="248" y="21465"/>
                    <a:pt x="-145" y="20601"/>
                    <a:pt x="51" y="17663"/>
                  </a:cubicBezTo>
                  <a:cubicBezTo>
                    <a:pt x="248" y="14726"/>
                    <a:pt x="1033" y="9715"/>
                    <a:pt x="1622" y="6691"/>
                  </a:cubicBezTo>
                  <a:cubicBezTo>
                    <a:pt x="2211" y="3667"/>
                    <a:pt x="2604" y="2630"/>
                    <a:pt x="3095" y="1766"/>
                  </a:cubicBezTo>
                  <a:cubicBezTo>
                    <a:pt x="3586" y="902"/>
                    <a:pt x="4175" y="211"/>
                    <a:pt x="4960" y="38"/>
                  </a:cubicBezTo>
                  <a:cubicBezTo>
                    <a:pt x="5746" y="-135"/>
                    <a:pt x="6728" y="211"/>
                    <a:pt x="7611" y="2543"/>
                  </a:cubicBezTo>
                  <a:cubicBezTo>
                    <a:pt x="8495" y="4876"/>
                    <a:pt x="9280" y="9196"/>
                    <a:pt x="9870" y="11961"/>
                  </a:cubicBezTo>
                  <a:cubicBezTo>
                    <a:pt x="10459" y="14726"/>
                    <a:pt x="10851" y="15935"/>
                    <a:pt x="11342" y="16972"/>
                  </a:cubicBezTo>
                  <a:cubicBezTo>
                    <a:pt x="11833" y="18009"/>
                    <a:pt x="12422" y="18873"/>
                    <a:pt x="13110" y="19046"/>
                  </a:cubicBezTo>
                  <a:cubicBezTo>
                    <a:pt x="13797" y="19219"/>
                    <a:pt x="14582" y="18700"/>
                    <a:pt x="15662" y="16713"/>
                  </a:cubicBezTo>
                  <a:cubicBezTo>
                    <a:pt x="16742" y="14726"/>
                    <a:pt x="18117" y="11270"/>
                    <a:pt x="19000" y="9110"/>
                  </a:cubicBezTo>
                  <a:cubicBezTo>
                    <a:pt x="19884" y="6950"/>
                    <a:pt x="20277" y="6086"/>
                    <a:pt x="20670" y="4876"/>
                  </a:cubicBezTo>
                  <a:cubicBezTo>
                    <a:pt x="21062" y="3667"/>
                    <a:pt x="21455" y="2111"/>
                    <a:pt x="21357" y="1679"/>
                  </a:cubicBezTo>
                  <a:cubicBezTo>
                    <a:pt x="21259" y="1247"/>
                    <a:pt x="20670" y="1939"/>
                    <a:pt x="20080" y="2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177405" y="6280150"/>
              <a:ext cx="57159" cy="1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186" fill="norm" stroke="1" extrusionOk="0">
                  <a:moveTo>
                    <a:pt x="20832" y="2592"/>
                  </a:moveTo>
                  <a:cubicBezTo>
                    <a:pt x="16975" y="2592"/>
                    <a:pt x="13118" y="2592"/>
                    <a:pt x="9261" y="4752"/>
                  </a:cubicBezTo>
                  <a:cubicBezTo>
                    <a:pt x="5403" y="6912"/>
                    <a:pt x="1546" y="11232"/>
                    <a:pt x="389" y="14472"/>
                  </a:cubicBezTo>
                  <a:cubicBezTo>
                    <a:pt x="-768" y="17712"/>
                    <a:pt x="775" y="19872"/>
                    <a:pt x="3475" y="20736"/>
                  </a:cubicBezTo>
                  <a:cubicBezTo>
                    <a:pt x="6175" y="21600"/>
                    <a:pt x="10032" y="21168"/>
                    <a:pt x="13118" y="19872"/>
                  </a:cubicBezTo>
                  <a:cubicBezTo>
                    <a:pt x="16203" y="18576"/>
                    <a:pt x="18518" y="16416"/>
                    <a:pt x="18518" y="12960"/>
                  </a:cubicBezTo>
                  <a:cubicBezTo>
                    <a:pt x="18518" y="9504"/>
                    <a:pt x="16203" y="4752"/>
                    <a:pt x="1388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266313" y="6242050"/>
              <a:ext cx="139701" cy="18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5214"/>
                  </a:moveTo>
                  <a:cubicBezTo>
                    <a:pt x="1309" y="4469"/>
                    <a:pt x="2618" y="3724"/>
                    <a:pt x="4091" y="3352"/>
                  </a:cubicBezTo>
                  <a:cubicBezTo>
                    <a:pt x="5564" y="2979"/>
                    <a:pt x="7200" y="2979"/>
                    <a:pt x="8836" y="5214"/>
                  </a:cubicBezTo>
                  <a:cubicBezTo>
                    <a:pt x="10473" y="7448"/>
                    <a:pt x="12109" y="11917"/>
                    <a:pt x="12764" y="14772"/>
                  </a:cubicBezTo>
                  <a:cubicBezTo>
                    <a:pt x="13418" y="17628"/>
                    <a:pt x="13091" y="18869"/>
                    <a:pt x="12273" y="19862"/>
                  </a:cubicBezTo>
                  <a:cubicBezTo>
                    <a:pt x="11455" y="20855"/>
                    <a:pt x="10145" y="21600"/>
                    <a:pt x="9491" y="21228"/>
                  </a:cubicBezTo>
                  <a:cubicBezTo>
                    <a:pt x="8836" y="20855"/>
                    <a:pt x="8836" y="19366"/>
                    <a:pt x="10309" y="16138"/>
                  </a:cubicBezTo>
                  <a:cubicBezTo>
                    <a:pt x="11782" y="12910"/>
                    <a:pt x="14727" y="7945"/>
                    <a:pt x="16855" y="4966"/>
                  </a:cubicBezTo>
                  <a:cubicBezTo>
                    <a:pt x="18982" y="1986"/>
                    <a:pt x="20291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604980" y="6122348"/>
              <a:ext cx="150284" cy="29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194" fill="norm" stroke="1" extrusionOk="0">
                  <a:moveTo>
                    <a:pt x="20120" y="1310"/>
                  </a:moveTo>
                  <a:cubicBezTo>
                    <a:pt x="19233" y="697"/>
                    <a:pt x="18345" y="84"/>
                    <a:pt x="17161" y="8"/>
                  </a:cubicBezTo>
                  <a:cubicBezTo>
                    <a:pt x="15978" y="-69"/>
                    <a:pt x="14498" y="391"/>
                    <a:pt x="11687" y="2152"/>
                  </a:cubicBezTo>
                  <a:cubicBezTo>
                    <a:pt x="8876" y="3914"/>
                    <a:pt x="4734" y="6978"/>
                    <a:pt x="2367" y="9582"/>
                  </a:cubicBezTo>
                  <a:cubicBezTo>
                    <a:pt x="0" y="12186"/>
                    <a:pt x="-592" y="14331"/>
                    <a:pt x="592" y="16322"/>
                  </a:cubicBezTo>
                  <a:cubicBezTo>
                    <a:pt x="1775" y="18314"/>
                    <a:pt x="4734" y="20152"/>
                    <a:pt x="8433" y="20842"/>
                  </a:cubicBezTo>
                  <a:cubicBezTo>
                    <a:pt x="12131" y="21531"/>
                    <a:pt x="16570" y="21071"/>
                    <a:pt x="21008" y="206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843648" y="6208691"/>
              <a:ext cx="108466" cy="17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89" fill="norm" stroke="1" extrusionOk="0">
                  <a:moveTo>
                    <a:pt x="21286" y="3959"/>
                  </a:moveTo>
                  <a:cubicBezTo>
                    <a:pt x="21286" y="2452"/>
                    <a:pt x="21286" y="945"/>
                    <a:pt x="20248" y="317"/>
                  </a:cubicBezTo>
                  <a:cubicBezTo>
                    <a:pt x="19209" y="-311"/>
                    <a:pt x="17132" y="-60"/>
                    <a:pt x="13809" y="1573"/>
                  </a:cubicBezTo>
                  <a:cubicBezTo>
                    <a:pt x="10486" y="3205"/>
                    <a:pt x="5917" y="6219"/>
                    <a:pt x="3217" y="8354"/>
                  </a:cubicBezTo>
                  <a:cubicBezTo>
                    <a:pt x="517" y="10489"/>
                    <a:pt x="-314" y="11745"/>
                    <a:pt x="101" y="13503"/>
                  </a:cubicBezTo>
                  <a:cubicBezTo>
                    <a:pt x="517" y="15261"/>
                    <a:pt x="2178" y="17522"/>
                    <a:pt x="5501" y="18903"/>
                  </a:cubicBezTo>
                  <a:cubicBezTo>
                    <a:pt x="8824" y="20284"/>
                    <a:pt x="13809" y="20787"/>
                    <a:pt x="18794" y="212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028313" y="63500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053713" y="6272669"/>
              <a:ext cx="279401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2455" y="17054"/>
                    <a:pt x="4909" y="12591"/>
                    <a:pt x="6627" y="9289"/>
                  </a:cubicBezTo>
                  <a:cubicBezTo>
                    <a:pt x="8345" y="5986"/>
                    <a:pt x="9327" y="3844"/>
                    <a:pt x="9982" y="2327"/>
                  </a:cubicBezTo>
                  <a:cubicBezTo>
                    <a:pt x="10636" y="810"/>
                    <a:pt x="10964" y="-83"/>
                    <a:pt x="10964" y="6"/>
                  </a:cubicBezTo>
                  <a:cubicBezTo>
                    <a:pt x="10964" y="96"/>
                    <a:pt x="10636" y="1167"/>
                    <a:pt x="10227" y="3041"/>
                  </a:cubicBezTo>
                  <a:cubicBezTo>
                    <a:pt x="9818" y="4915"/>
                    <a:pt x="9327" y="7593"/>
                    <a:pt x="9164" y="9378"/>
                  </a:cubicBezTo>
                  <a:cubicBezTo>
                    <a:pt x="9000" y="11163"/>
                    <a:pt x="9164" y="12056"/>
                    <a:pt x="9736" y="12413"/>
                  </a:cubicBezTo>
                  <a:cubicBezTo>
                    <a:pt x="10309" y="12770"/>
                    <a:pt x="11291" y="12591"/>
                    <a:pt x="12600" y="11431"/>
                  </a:cubicBezTo>
                  <a:cubicBezTo>
                    <a:pt x="13909" y="10271"/>
                    <a:pt x="15545" y="8129"/>
                    <a:pt x="16527" y="6611"/>
                  </a:cubicBezTo>
                  <a:cubicBezTo>
                    <a:pt x="17509" y="5094"/>
                    <a:pt x="17836" y="4201"/>
                    <a:pt x="18164" y="3041"/>
                  </a:cubicBezTo>
                  <a:cubicBezTo>
                    <a:pt x="18491" y="1881"/>
                    <a:pt x="18818" y="453"/>
                    <a:pt x="18982" y="185"/>
                  </a:cubicBezTo>
                  <a:cubicBezTo>
                    <a:pt x="19145" y="-83"/>
                    <a:pt x="19145" y="810"/>
                    <a:pt x="19555" y="2773"/>
                  </a:cubicBezTo>
                  <a:cubicBezTo>
                    <a:pt x="19964" y="4737"/>
                    <a:pt x="20782" y="7772"/>
                    <a:pt x="21600" y="108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7428363" y="6426200"/>
              <a:ext cx="571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7775569" y="6297218"/>
              <a:ext cx="129045" cy="16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87" fill="norm" stroke="1" extrusionOk="0">
                  <a:moveTo>
                    <a:pt x="14969" y="3582"/>
                  </a:moveTo>
                  <a:cubicBezTo>
                    <a:pt x="14969" y="2197"/>
                    <a:pt x="14969" y="813"/>
                    <a:pt x="14098" y="259"/>
                  </a:cubicBezTo>
                  <a:cubicBezTo>
                    <a:pt x="13227" y="-295"/>
                    <a:pt x="11485" y="-18"/>
                    <a:pt x="9046" y="1643"/>
                  </a:cubicBezTo>
                  <a:cubicBezTo>
                    <a:pt x="6608" y="3305"/>
                    <a:pt x="3472" y="6351"/>
                    <a:pt x="1730" y="9674"/>
                  </a:cubicBezTo>
                  <a:cubicBezTo>
                    <a:pt x="-12" y="12997"/>
                    <a:pt x="-360" y="16597"/>
                    <a:pt x="337" y="18674"/>
                  </a:cubicBezTo>
                  <a:cubicBezTo>
                    <a:pt x="1034" y="20751"/>
                    <a:pt x="2775" y="21305"/>
                    <a:pt x="6434" y="21167"/>
                  </a:cubicBezTo>
                  <a:cubicBezTo>
                    <a:pt x="10092" y="21028"/>
                    <a:pt x="15666" y="20197"/>
                    <a:pt x="21240" y="19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917313" y="6181490"/>
              <a:ext cx="107951" cy="9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264"/>
                  </a:moveTo>
                  <a:cubicBezTo>
                    <a:pt x="2118" y="1282"/>
                    <a:pt x="4235" y="300"/>
                    <a:pt x="6353" y="54"/>
                  </a:cubicBezTo>
                  <a:cubicBezTo>
                    <a:pt x="8471" y="-191"/>
                    <a:pt x="10588" y="300"/>
                    <a:pt x="11224" y="3491"/>
                  </a:cubicBezTo>
                  <a:cubicBezTo>
                    <a:pt x="11859" y="6682"/>
                    <a:pt x="11012" y="12573"/>
                    <a:pt x="9318" y="16009"/>
                  </a:cubicBezTo>
                  <a:cubicBezTo>
                    <a:pt x="7624" y="19445"/>
                    <a:pt x="5082" y="20427"/>
                    <a:pt x="4871" y="20918"/>
                  </a:cubicBezTo>
                  <a:cubicBezTo>
                    <a:pt x="4659" y="21409"/>
                    <a:pt x="6776" y="21409"/>
                    <a:pt x="9953" y="21409"/>
                  </a:cubicBezTo>
                  <a:cubicBezTo>
                    <a:pt x="13129" y="21409"/>
                    <a:pt x="17365" y="21409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8102746" y="6381186"/>
              <a:ext cx="259068" cy="11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886" fill="norm" stroke="1" extrusionOk="0">
                  <a:moveTo>
                    <a:pt x="5689" y="2506"/>
                  </a:moveTo>
                  <a:cubicBezTo>
                    <a:pt x="5514" y="6906"/>
                    <a:pt x="5338" y="11306"/>
                    <a:pt x="4899" y="14306"/>
                  </a:cubicBezTo>
                  <a:cubicBezTo>
                    <a:pt x="4460" y="17306"/>
                    <a:pt x="3757" y="18906"/>
                    <a:pt x="2879" y="19906"/>
                  </a:cubicBezTo>
                  <a:cubicBezTo>
                    <a:pt x="2001" y="20906"/>
                    <a:pt x="948" y="21306"/>
                    <a:pt x="421" y="20306"/>
                  </a:cubicBezTo>
                  <a:cubicBezTo>
                    <a:pt x="-106" y="19306"/>
                    <a:pt x="-106" y="16906"/>
                    <a:pt x="245" y="13906"/>
                  </a:cubicBezTo>
                  <a:cubicBezTo>
                    <a:pt x="596" y="10906"/>
                    <a:pt x="1299" y="7306"/>
                    <a:pt x="3845" y="4706"/>
                  </a:cubicBezTo>
                  <a:cubicBezTo>
                    <a:pt x="6392" y="2106"/>
                    <a:pt x="10782" y="506"/>
                    <a:pt x="14031" y="106"/>
                  </a:cubicBezTo>
                  <a:cubicBezTo>
                    <a:pt x="17279" y="-294"/>
                    <a:pt x="19387" y="506"/>
                    <a:pt x="21494" y="1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8374513" y="6214533"/>
              <a:ext cx="133351" cy="10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1694"/>
                  </a:moveTo>
                  <a:cubicBezTo>
                    <a:pt x="1714" y="847"/>
                    <a:pt x="3429" y="0"/>
                    <a:pt x="5143" y="0"/>
                  </a:cubicBezTo>
                  <a:cubicBezTo>
                    <a:pt x="6857" y="0"/>
                    <a:pt x="8571" y="847"/>
                    <a:pt x="10114" y="2965"/>
                  </a:cubicBezTo>
                  <a:cubicBezTo>
                    <a:pt x="11657" y="5082"/>
                    <a:pt x="13029" y="8471"/>
                    <a:pt x="13029" y="10800"/>
                  </a:cubicBezTo>
                  <a:cubicBezTo>
                    <a:pt x="13029" y="13129"/>
                    <a:pt x="11657" y="14400"/>
                    <a:pt x="9600" y="16094"/>
                  </a:cubicBezTo>
                  <a:cubicBezTo>
                    <a:pt x="7543" y="17788"/>
                    <a:pt x="4800" y="19906"/>
                    <a:pt x="4286" y="20753"/>
                  </a:cubicBezTo>
                  <a:cubicBezTo>
                    <a:pt x="3771" y="21600"/>
                    <a:pt x="5486" y="21176"/>
                    <a:pt x="8743" y="20541"/>
                  </a:cubicBezTo>
                  <a:cubicBezTo>
                    <a:pt x="12000" y="19906"/>
                    <a:pt x="16800" y="19059"/>
                    <a:pt x="21600" y="182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539613" y="6153150"/>
              <a:ext cx="127179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7436" y="0"/>
                  </a:moveTo>
                  <a:cubicBezTo>
                    <a:pt x="9561" y="944"/>
                    <a:pt x="11685" y="1889"/>
                    <a:pt x="14518" y="4072"/>
                  </a:cubicBezTo>
                  <a:cubicBezTo>
                    <a:pt x="17351" y="6256"/>
                    <a:pt x="20892" y="9679"/>
                    <a:pt x="21246" y="12275"/>
                  </a:cubicBezTo>
                  <a:cubicBezTo>
                    <a:pt x="21600" y="14872"/>
                    <a:pt x="18767" y="16643"/>
                    <a:pt x="14695" y="18059"/>
                  </a:cubicBezTo>
                  <a:cubicBezTo>
                    <a:pt x="10623" y="19475"/>
                    <a:pt x="5311" y="20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9222150" y="4997450"/>
              <a:ext cx="377914" cy="15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120" fill="norm" stroke="1" extrusionOk="0">
                  <a:moveTo>
                    <a:pt x="3082" y="15148"/>
                  </a:moveTo>
                  <a:cubicBezTo>
                    <a:pt x="2479" y="15429"/>
                    <a:pt x="1876" y="15709"/>
                    <a:pt x="1272" y="15569"/>
                  </a:cubicBezTo>
                  <a:cubicBezTo>
                    <a:pt x="669" y="15429"/>
                    <a:pt x="66" y="14868"/>
                    <a:pt x="5" y="12904"/>
                  </a:cubicBezTo>
                  <a:cubicBezTo>
                    <a:pt x="-55" y="10940"/>
                    <a:pt x="428" y="7574"/>
                    <a:pt x="1393" y="5190"/>
                  </a:cubicBezTo>
                  <a:cubicBezTo>
                    <a:pt x="2358" y="2805"/>
                    <a:pt x="3806" y="1403"/>
                    <a:pt x="5315" y="2945"/>
                  </a:cubicBezTo>
                  <a:cubicBezTo>
                    <a:pt x="6823" y="4488"/>
                    <a:pt x="8392" y="8977"/>
                    <a:pt x="9599" y="12483"/>
                  </a:cubicBezTo>
                  <a:cubicBezTo>
                    <a:pt x="10805" y="15990"/>
                    <a:pt x="11650" y="18514"/>
                    <a:pt x="12434" y="19917"/>
                  </a:cubicBezTo>
                  <a:cubicBezTo>
                    <a:pt x="13219" y="21319"/>
                    <a:pt x="13943" y="21600"/>
                    <a:pt x="14908" y="20197"/>
                  </a:cubicBezTo>
                  <a:cubicBezTo>
                    <a:pt x="15873" y="18795"/>
                    <a:pt x="17080" y="15709"/>
                    <a:pt x="18227" y="12062"/>
                  </a:cubicBezTo>
                  <a:cubicBezTo>
                    <a:pt x="19373" y="8416"/>
                    <a:pt x="20459" y="4208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9774916" y="4769799"/>
              <a:ext cx="326798" cy="40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96" fill="norm" stroke="1" extrusionOk="0">
                  <a:moveTo>
                    <a:pt x="4792" y="6088"/>
                  </a:moveTo>
                  <a:cubicBezTo>
                    <a:pt x="4374" y="8021"/>
                    <a:pt x="3956" y="9953"/>
                    <a:pt x="3399" y="12341"/>
                  </a:cubicBezTo>
                  <a:cubicBezTo>
                    <a:pt x="2841" y="14728"/>
                    <a:pt x="2145" y="17570"/>
                    <a:pt x="1587" y="19275"/>
                  </a:cubicBezTo>
                  <a:cubicBezTo>
                    <a:pt x="1030" y="20981"/>
                    <a:pt x="612" y="21549"/>
                    <a:pt x="333" y="21492"/>
                  </a:cubicBezTo>
                  <a:cubicBezTo>
                    <a:pt x="54" y="21435"/>
                    <a:pt x="-85" y="20753"/>
                    <a:pt x="54" y="18536"/>
                  </a:cubicBezTo>
                  <a:cubicBezTo>
                    <a:pt x="194" y="16320"/>
                    <a:pt x="612" y="12568"/>
                    <a:pt x="1448" y="9328"/>
                  </a:cubicBezTo>
                  <a:cubicBezTo>
                    <a:pt x="2284" y="6088"/>
                    <a:pt x="3538" y="3360"/>
                    <a:pt x="4444" y="1825"/>
                  </a:cubicBezTo>
                  <a:cubicBezTo>
                    <a:pt x="5350" y="290"/>
                    <a:pt x="5907" y="-51"/>
                    <a:pt x="6395" y="6"/>
                  </a:cubicBezTo>
                  <a:cubicBezTo>
                    <a:pt x="6883" y="63"/>
                    <a:pt x="7301" y="517"/>
                    <a:pt x="8137" y="2564"/>
                  </a:cubicBezTo>
                  <a:cubicBezTo>
                    <a:pt x="8973" y="4610"/>
                    <a:pt x="10227" y="8248"/>
                    <a:pt x="11203" y="10863"/>
                  </a:cubicBezTo>
                  <a:cubicBezTo>
                    <a:pt x="12178" y="13477"/>
                    <a:pt x="12875" y="15069"/>
                    <a:pt x="13502" y="16092"/>
                  </a:cubicBezTo>
                  <a:cubicBezTo>
                    <a:pt x="14129" y="17115"/>
                    <a:pt x="14687" y="17570"/>
                    <a:pt x="15174" y="17570"/>
                  </a:cubicBezTo>
                  <a:cubicBezTo>
                    <a:pt x="15662" y="17570"/>
                    <a:pt x="16080" y="17115"/>
                    <a:pt x="16986" y="14785"/>
                  </a:cubicBezTo>
                  <a:cubicBezTo>
                    <a:pt x="17892" y="12454"/>
                    <a:pt x="19285" y="8248"/>
                    <a:pt x="20121" y="5974"/>
                  </a:cubicBezTo>
                  <a:cubicBezTo>
                    <a:pt x="20958" y="3701"/>
                    <a:pt x="21236" y="3360"/>
                    <a:pt x="21515" y="3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0121898" y="4963384"/>
              <a:ext cx="100466" cy="12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97" fill="norm" stroke="1" extrusionOk="0">
                  <a:moveTo>
                    <a:pt x="20923" y="3574"/>
                  </a:moveTo>
                  <a:cubicBezTo>
                    <a:pt x="19160" y="2158"/>
                    <a:pt x="17396" y="741"/>
                    <a:pt x="15413" y="210"/>
                  </a:cubicBezTo>
                  <a:cubicBezTo>
                    <a:pt x="13429" y="-321"/>
                    <a:pt x="11225" y="33"/>
                    <a:pt x="8360" y="2689"/>
                  </a:cubicBezTo>
                  <a:cubicBezTo>
                    <a:pt x="5494" y="5345"/>
                    <a:pt x="1968" y="10302"/>
                    <a:pt x="645" y="13666"/>
                  </a:cubicBezTo>
                  <a:cubicBezTo>
                    <a:pt x="-677" y="17030"/>
                    <a:pt x="205" y="18800"/>
                    <a:pt x="1747" y="19863"/>
                  </a:cubicBezTo>
                  <a:cubicBezTo>
                    <a:pt x="3290" y="20925"/>
                    <a:pt x="5494" y="21279"/>
                    <a:pt x="7699" y="19863"/>
                  </a:cubicBezTo>
                  <a:cubicBezTo>
                    <a:pt x="9903" y="18446"/>
                    <a:pt x="12107" y="15259"/>
                    <a:pt x="13209" y="12604"/>
                  </a:cubicBezTo>
                  <a:cubicBezTo>
                    <a:pt x="14311" y="9948"/>
                    <a:pt x="14311" y="7823"/>
                    <a:pt x="13870" y="5876"/>
                  </a:cubicBezTo>
                  <a:cubicBezTo>
                    <a:pt x="13429" y="3928"/>
                    <a:pt x="12547" y="2158"/>
                    <a:pt x="11445" y="1981"/>
                  </a:cubicBezTo>
                  <a:cubicBezTo>
                    <a:pt x="10343" y="1804"/>
                    <a:pt x="9021" y="3220"/>
                    <a:pt x="7699" y="4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0235063" y="4946650"/>
              <a:ext cx="152401" cy="20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025"/>
                  </a:moveTo>
                  <a:cubicBezTo>
                    <a:pt x="1200" y="1350"/>
                    <a:pt x="2400" y="675"/>
                    <a:pt x="3750" y="562"/>
                  </a:cubicBezTo>
                  <a:cubicBezTo>
                    <a:pt x="5100" y="450"/>
                    <a:pt x="6600" y="900"/>
                    <a:pt x="7800" y="3150"/>
                  </a:cubicBezTo>
                  <a:cubicBezTo>
                    <a:pt x="9000" y="5400"/>
                    <a:pt x="9900" y="9450"/>
                    <a:pt x="9900" y="12600"/>
                  </a:cubicBezTo>
                  <a:cubicBezTo>
                    <a:pt x="9900" y="15750"/>
                    <a:pt x="9000" y="18000"/>
                    <a:pt x="7800" y="19463"/>
                  </a:cubicBezTo>
                  <a:cubicBezTo>
                    <a:pt x="6600" y="20925"/>
                    <a:pt x="5100" y="21600"/>
                    <a:pt x="4200" y="21262"/>
                  </a:cubicBezTo>
                  <a:cubicBezTo>
                    <a:pt x="3300" y="20925"/>
                    <a:pt x="3000" y="19575"/>
                    <a:pt x="4200" y="16650"/>
                  </a:cubicBezTo>
                  <a:cubicBezTo>
                    <a:pt x="5400" y="13725"/>
                    <a:pt x="8100" y="9225"/>
                    <a:pt x="11250" y="6188"/>
                  </a:cubicBezTo>
                  <a:cubicBezTo>
                    <a:pt x="14400" y="3150"/>
                    <a:pt x="18000" y="15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0505596" y="4831155"/>
              <a:ext cx="186668" cy="35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87" fill="norm" stroke="1" extrusionOk="0">
                  <a:moveTo>
                    <a:pt x="21165" y="458"/>
                  </a:moveTo>
                  <a:cubicBezTo>
                    <a:pt x="20205" y="73"/>
                    <a:pt x="19245" y="-313"/>
                    <a:pt x="17445" y="394"/>
                  </a:cubicBezTo>
                  <a:cubicBezTo>
                    <a:pt x="15645" y="1101"/>
                    <a:pt x="13005" y="2901"/>
                    <a:pt x="9885" y="5858"/>
                  </a:cubicBezTo>
                  <a:cubicBezTo>
                    <a:pt x="6765" y="8816"/>
                    <a:pt x="3165" y="12930"/>
                    <a:pt x="1365" y="15630"/>
                  </a:cubicBezTo>
                  <a:cubicBezTo>
                    <a:pt x="-435" y="18330"/>
                    <a:pt x="-435" y="19616"/>
                    <a:pt x="1245" y="20323"/>
                  </a:cubicBezTo>
                  <a:cubicBezTo>
                    <a:pt x="2925" y="21030"/>
                    <a:pt x="6285" y="21158"/>
                    <a:pt x="9645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0700234" y="4975013"/>
              <a:ext cx="141157" cy="20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0629" fill="norm" stroke="1" extrusionOk="0">
                  <a:moveTo>
                    <a:pt x="15970" y="339"/>
                  </a:moveTo>
                  <a:cubicBezTo>
                    <a:pt x="14170" y="-84"/>
                    <a:pt x="12370" y="-508"/>
                    <a:pt x="9370" y="1716"/>
                  </a:cubicBezTo>
                  <a:cubicBezTo>
                    <a:pt x="6370" y="3939"/>
                    <a:pt x="2170" y="8810"/>
                    <a:pt x="670" y="12410"/>
                  </a:cubicBezTo>
                  <a:cubicBezTo>
                    <a:pt x="-830" y="16010"/>
                    <a:pt x="370" y="18339"/>
                    <a:pt x="2470" y="19610"/>
                  </a:cubicBezTo>
                  <a:cubicBezTo>
                    <a:pt x="4570" y="20880"/>
                    <a:pt x="7570" y="21092"/>
                    <a:pt x="11020" y="19504"/>
                  </a:cubicBezTo>
                  <a:cubicBezTo>
                    <a:pt x="14470" y="17916"/>
                    <a:pt x="18370" y="14527"/>
                    <a:pt x="19570" y="11563"/>
                  </a:cubicBezTo>
                  <a:cubicBezTo>
                    <a:pt x="20770" y="8598"/>
                    <a:pt x="19270" y="6057"/>
                    <a:pt x="17770" y="4680"/>
                  </a:cubicBezTo>
                  <a:cubicBezTo>
                    <a:pt x="16270" y="3304"/>
                    <a:pt x="14770" y="3092"/>
                    <a:pt x="13720" y="3516"/>
                  </a:cubicBezTo>
                  <a:cubicBezTo>
                    <a:pt x="12670" y="3939"/>
                    <a:pt x="12070" y="4998"/>
                    <a:pt x="11470" y="6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0838313" y="5181600"/>
              <a:ext cx="1016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1117713" y="4950883"/>
              <a:ext cx="3175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97"/>
                  </a:moveTo>
                  <a:cubicBezTo>
                    <a:pt x="20160" y="1049"/>
                    <a:pt x="18720" y="0"/>
                    <a:pt x="15840" y="0"/>
                  </a:cubicBezTo>
                  <a:cubicBezTo>
                    <a:pt x="12960" y="0"/>
                    <a:pt x="8640" y="1049"/>
                    <a:pt x="5760" y="4194"/>
                  </a:cubicBezTo>
                  <a:cubicBezTo>
                    <a:pt x="2880" y="7340"/>
                    <a:pt x="1440" y="12583"/>
                    <a:pt x="720" y="15833"/>
                  </a:cubicBezTo>
                  <a:cubicBezTo>
                    <a:pt x="0" y="19083"/>
                    <a:pt x="0" y="203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1155813" y="4851400"/>
              <a:ext cx="152402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13135" y="0"/>
                  </a:moveTo>
                  <a:cubicBezTo>
                    <a:pt x="16638" y="2859"/>
                    <a:pt x="20141" y="5718"/>
                    <a:pt x="20870" y="8471"/>
                  </a:cubicBezTo>
                  <a:cubicBezTo>
                    <a:pt x="21600" y="11224"/>
                    <a:pt x="19557" y="13871"/>
                    <a:pt x="15616" y="16041"/>
                  </a:cubicBezTo>
                  <a:cubicBezTo>
                    <a:pt x="11676" y="18212"/>
                    <a:pt x="5838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8" name="Drawing"/>
          <p:cNvGrpSpPr/>
          <p:nvPr/>
        </p:nvGrpSpPr>
        <p:grpSpPr>
          <a:xfrm>
            <a:off x="893669" y="1852083"/>
            <a:ext cx="11615831" cy="4233735"/>
            <a:chOff x="0" y="0"/>
            <a:chExt cx="11615830" cy="4233733"/>
          </a:xfrm>
        </p:grpSpPr>
        <p:sp>
          <p:nvSpPr>
            <p:cNvPr id="1049" name="Line"/>
            <p:cNvSpPr/>
            <p:nvPr/>
          </p:nvSpPr>
          <p:spPr>
            <a:xfrm>
              <a:off x="0" y="0"/>
              <a:ext cx="281132" cy="4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0767" y="3219"/>
                  </a:moveTo>
                  <a:cubicBezTo>
                    <a:pt x="21087" y="2285"/>
                    <a:pt x="21407" y="1350"/>
                    <a:pt x="21167" y="779"/>
                  </a:cubicBezTo>
                  <a:cubicBezTo>
                    <a:pt x="20927" y="208"/>
                    <a:pt x="20127" y="0"/>
                    <a:pt x="18367" y="0"/>
                  </a:cubicBezTo>
                  <a:cubicBezTo>
                    <a:pt x="16607" y="0"/>
                    <a:pt x="13887" y="208"/>
                    <a:pt x="11087" y="1298"/>
                  </a:cubicBezTo>
                  <a:cubicBezTo>
                    <a:pt x="8287" y="2388"/>
                    <a:pt x="5407" y="4362"/>
                    <a:pt x="3407" y="7165"/>
                  </a:cubicBezTo>
                  <a:cubicBezTo>
                    <a:pt x="1407" y="9969"/>
                    <a:pt x="287" y="13604"/>
                    <a:pt x="47" y="16044"/>
                  </a:cubicBezTo>
                  <a:cubicBezTo>
                    <a:pt x="-193" y="18485"/>
                    <a:pt x="447" y="19731"/>
                    <a:pt x="2847" y="20458"/>
                  </a:cubicBezTo>
                  <a:cubicBezTo>
                    <a:pt x="5247" y="21185"/>
                    <a:pt x="9407" y="21392"/>
                    <a:pt x="13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12175" y="258798"/>
              <a:ext cx="227656" cy="155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07" fill="norm" stroke="1" extrusionOk="0">
                  <a:moveTo>
                    <a:pt x="13711" y="3091"/>
                  </a:moveTo>
                  <a:cubicBezTo>
                    <a:pt x="12311" y="1363"/>
                    <a:pt x="10911" y="-365"/>
                    <a:pt x="8911" y="67"/>
                  </a:cubicBezTo>
                  <a:cubicBezTo>
                    <a:pt x="6911" y="499"/>
                    <a:pt x="4311" y="3091"/>
                    <a:pt x="2611" y="6547"/>
                  </a:cubicBezTo>
                  <a:cubicBezTo>
                    <a:pt x="911" y="10003"/>
                    <a:pt x="111" y="14323"/>
                    <a:pt x="11" y="17059"/>
                  </a:cubicBezTo>
                  <a:cubicBezTo>
                    <a:pt x="-89" y="19795"/>
                    <a:pt x="511" y="20947"/>
                    <a:pt x="1811" y="21091"/>
                  </a:cubicBezTo>
                  <a:cubicBezTo>
                    <a:pt x="3111" y="21235"/>
                    <a:pt x="5111" y="20371"/>
                    <a:pt x="6511" y="18355"/>
                  </a:cubicBezTo>
                  <a:cubicBezTo>
                    <a:pt x="7911" y="16339"/>
                    <a:pt x="8711" y="13171"/>
                    <a:pt x="9311" y="10867"/>
                  </a:cubicBezTo>
                  <a:cubicBezTo>
                    <a:pt x="9911" y="8563"/>
                    <a:pt x="10311" y="7123"/>
                    <a:pt x="10711" y="7123"/>
                  </a:cubicBezTo>
                  <a:cubicBezTo>
                    <a:pt x="11111" y="7123"/>
                    <a:pt x="11511" y="8563"/>
                    <a:pt x="12811" y="9859"/>
                  </a:cubicBezTo>
                  <a:cubicBezTo>
                    <a:pt x="14111" y="11155"/>
                    <a:pt x="16311" y="12307"/>
                    <a:pt x="17911" y="12595"/>
                  </a:cubicBezTo>
                  <a:cubicBezTo>
                    <a:pt x="19511" y="12883"/>
                    <a:pt x="20511" y="12307"/>
                    <a:pt x="21511" y="11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23245" y="205266"/>
              <a:ext cx="141369" cy="19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177" fill="norm" stroke="1" extrusionOk="0">
                  <a:moveTo>
                    <a:pt x="16304" y="702"/>
                  </a:moveTo>
                  <a:cubicBezTo>
                    <a:pt x="12910" y="238"/>
                    <a:pt x="9515" y="-227"/>
                    <a:pt x="6738" y="121"/>
                  </a:cubicBezTo>
                  <a:cubicBezTo>
                    <a:pt x="3961" y="470"/>
                    <a:pt x="1801" y="1631"/>
                    <a:pt x="721" y="2792"/>
                  </a:cubicBezTo>
                  <a:cubicBezTo>
                    <a:pt x="-359" y="3954"/>
                    <a:pt x="-359" y="5115"/>
                    <a:pt x="1647" y="6276"/>
                  </a:cubicBezTo>
                  <a:cubicBezTo>
                    <a:pt x="3652" y="7438"/>
                    <a:pt x="7664" y="8599"/>
                    <a:pt x="11367" y="10573"/>
                  </a:cubicBezTo>
                  <a:cubicBezTo>
                    <a:pt x="15070" y="12547"/>
                    <a:pt x="18464" y="15334"/>
                    <a:pt x="19852" y="17308"/>
                  </a:cubicBezTo>
                  <a:cubicBezTo>
                    <a:pt x="21241" y="19283"/>
                    <a:pt x="20624" y="20444"/>
                    <a:pt x="18772" y="20908"/>
                  </a:cubicBezTo>
                  <a:cubicBezTo>
                    <a:pt x="16921" y="21373"/>
                    <a:pt x="13835" y="21141"/>
                    <a:pt x="10750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92741" y="223817"/>
              <a:ext cx="139190" cy="16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784" fill="norm" stroke="1" extrusionOk="0">
                  <a:moveTo>
                    <a:pt x="3791" y="9914"/>
                  </a:moveTo>
                  <a:cubicBezTo>
                    <a:pt x="5403" y="9640"/>
                    <a:pt x="7015" y="9367"/>
                    <a:pt x="8304" y="8547"/>
                  </a:cubicBezTo>
                  <a:cubicBezTo>
                    <a:pt x="9594" y="7727"/>
                    <a:pt x="10561" y="6359"/>
                    <a:pt x="10884" y="4856"/>
                  </a:cubicBezTo>
                  <a:cubicBezTo>
                    <a:pt x="11206" y="3352"/>
                    <a:pt x="10884" y="1711"/>
                    <a:pt x="9916" y="754"/>
                  </a:cubicBezTo>
                  <a:cubicBezTo>
                    <a:pt x="8949" y="-203"/>
                    <a:pt x="7337" y="-476"/>
                    <a:pt x="5242" y="1301"/>
                  </a:cubicBezTo>
                  <a:cubicBezTo>
                    <a:pt x="3146" y="3078"/>
                    <a:pt x="567" y="6906"/>
                    <a:pt x="84" y="10597"/>
                  </a:cubicBezTo>
                  <a:cubicBezTo>
                    <a:pt x="-400" y="14289"/>
                    <a:pt x="1212" y="17843"/>
                    <a:pt x="5081" y="19483"/>
                  </a:cubicBezTo>
                  <a:cubicBezTo>
                    <a:pt x="8949" y="21124"/>
                    <a:pt x="15075" y="20851"/>
                    <a:pt x="21200" y="2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05082" y="47773"/>
              <a:ext cx="252299" cy="28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6" fill="norm" stroke="1" extrusionOk="0">
                  <a:moveTo>
                    <a:pt x="935" y="3668"/>
                  </a:moveTo>
                  <a:cubicBezTo>
                    <a:pt x="395" y="2728"/>
                    <a:pt x="-145" y="1789"/>
                    <a:pt x="35" y="1163"/>
                  </a:cubicBezTo>
                  <a:cubicBezTo>
                    <a:pt x="215" y="537"/>
                    <a:pt x="1115" y="224"/>
                    <a:pt x="2555" y="68"/>
                  </a:cubicBezTo>
                  <a:cubicBezTo>
                    <a:pt x="3995" y="-89"/>
                    <a:pt x="5975" y="-89"/>
                    <a:pt x="7865" y="1398"/>
                  </a:cubicBezTo>
                  <a:cubicBezTo>
                    <a:pt x="9755" y="2885"/>
                    <a:pt x="11555" y="5859"/>
                    <a:pt x="10835" y="9068"/>
                  </a:cubicBezTo>
                  <a:cubicBezTo>
                    <a:pt x="10115" y="12276"/>
                    <a:pt x="6875" y="15720"/>
                    <a:pt x="4985" y="17833"/>
                  </a:cubicBezTo>
                  <a:cubicBezTo>
                    <a:pt x="3095" y="19946"/>
                    <a:pt x="2555" y="20728"/>
                    <a:pt x="2735" y="21120"/>
                  </a:cubicBezTo>
                  <a:cubicBezTo>
                    <a:pt x="2915" y="21511"/>
                    <a:pt x="3815" y="21511"/>
                    <a:pt x="7055" y="20963"/>
                  </a:cubicBezTo>
                  <a:cubicBezTo>
                    <a:pt x="10295" y="20415"/>
                    <a:pt x="15875" y="19320"/>
                    <a:pt x="21455" y="18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11230" y="496853"/>
              <a:ext cx="666751" cy="5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1646" y="16405"/>
                    <a:pt x="3291" y="11777"/>
                    <a:pt x="5486" y="7920"/>
                  </a:cubicBezTo>
                  <a:cubicBezTo>
                    <a:pt x="7680" y="4063"/>
                    <a:pt x="10423" y="977"/>
                    <a:pt x="13200" y="205"/>
                  </a:cubicBezTo>
                  <a:cubicBezTo>
                    <a:pt x="15977" y="-566"/>
                    <a:pt x="18789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68237" y="522816"/>
              <a:ext cx="284344" cy="7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0673" fill="norm" stroke="1" extrusionOk="0">
                  <a:moveTo>
                    <a:pt x="2656" y="19265"/>
                  </a:moveTo>
                  <a:cubicBezTo>
                    <a:pt x="817" y="20432"/>
                    <a:pt x="-1021" y="21600"/>
                    <a:pt x="664" y="19557"/>
                  </a:cubicBezTo>
                  <a:cubicBezTo>
                    <a:pt x="2349" y="17514"/>
                    <a:pt x="7558" y="12259"/>
                    <a:pt x="11464" y="8465"/>
                  </a:cubicBezTo>
                  <a:cubicBezTo>
                    <a:pt x="15370" y="4670"/>
                    <a:pt x="17975" y="2335"/>
                    <a:pt x="205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232945" y="17356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265330" y="30691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033680" y="122227"/>
              <a:ext cx="190501" cy="19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4" fill="norm" stroke="1" extrusionOk="0">
                  <a:moveTo>
                    <a:pt x="0" y="3432"/>
                  </a:moveTo>
                  <a:cubicBezTo>
                    <a:pt x="960" y="7257"/>
                    <a:pt x="1920" y="11082"/>
                    <a:pt x="2400" y="14232"/>
                  </a:cubicBezTo>
                  <a:cubicBezTo>
                    <a:pt x="2880" y="17382"/>
                    <a:pt x="2880" y="19857"/>
                    <a:pt x="2640" y="20532"/>
                  </a:cubicBezTo>
                  <a:cubicBezTo>
                    <a:pt x="2400" y="21207"/>
                    <a:pt x="1920" y="20082"/>
                    <a:pt x="1920" y="17494"/>
                  </a:cubicBezTo>
                  <a:cubicBezTo>
                    <a:pt x="1920" y="14907"/>
                    <a:pt x="2400" y="10857"/>
                    <a:pt x="3840" y="7257"/>
                  </a:cubicBezTo>
                  <a:cubicBezTo>
                    <a:pt x="5280" y="3657"/>
                    <a:pt x="7680" y="507"/>
                    <a:pt x="10680" y="57"/>
                  </a:cubicBezTo>
                  <a:cubicBezTo>
                    <a:pt x="13680" y="-393"/>
                    <a:pt x="17280" y="1857"/>
                    <a:pt x="19200" y="5007"/>
                  </a:cubicBezTo>
                  <a:cubicBezTo>
                    <a:pt x="21120" y="8157"/>
                    <a:pt x="21360" y="12207"/>
                    <a:pt x="21600" y="16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454524" y="65616"/>
              <a:ext cx="23955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8602" y="0"/>
                  </a:moveTo>
                  <a:cubicBezTo>
                    <a:pt x="16518" y="800"/>
                    <a:pt x="14433" y="1600"/>
                    <a:pt x="11686" y="3600"/>
                  </a:cubicBezTo>
                  <a:cubicBezTo>
                    <a:pt x="8939" y="5600"/>
                    <a:pt x="5528" y="8800"/>
                    <a:pt x="3349" y="11067"/>
                  </a:cubicBezTo>
                  <a:cubicBezTo>
                    <a:pt x="1170" y="13333"/>
                    <a:pt x="223" y="14667"/>
                    <a:pt x="33" y="15867"/>
                  </a:cubicBezTo>
                  <a:cubicBezTo>
                    <a:pt x="-156" y="17067"/>
                    <a:pt x="412" y="18133"/>
                    <a:pt x="2970" y="18933"/>
                  </a:cubicBezTo>
                  <a:cubicBezTo>
                    <a:pt x="5528" y="19733"/>
                    <a:pt x="10076" y="20267"/>
                    <a:pt x="13486" y="20667"/>
                  </a:cubicBezTo>
                  <a:cubicBezTo>
                    <a:pt x="16897" y="21067"/>
                    <a:pt x="19170" y="21333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827430" y="135"/>
              <a:ext cx="159268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20" fill="norm" stroke="1" extrusionOk="0">
                  <a:moveTo>
                    <a:pt x="0" y="5340"/>
                  </a:moveTo>
                  <a:cubicBezTo>
                    <a:pt x="0" y="4385"/>
                    <a:pt x="0" y="3429"/>
                    <a:pt x="1122" y="2473"/>
                  </a:cubicBezTo>
                  <a:cubicBezTo>
                    <a:pt x="2244" y="1517"/>
                    <a:pt x="4488" y="562"/>
                    <a:pt x="7153" y="179"/>
                  </a:cubicBezTo>
                  <a:cubicBezTo>
                    <a:pt x="9818" y="-203"/>
                    <a:pt x="12904" y="-12"/>
                    <a:pt x="14727" y="1135"/>
                  </a:cubicBezTo>
                  <a:cubicBezTo>
                    <a:pt x="16551" y="2282"/>
                    <a:pt x="17112" y="4385"/>
                    <a:pt x="16831" y="5818"/>
                  </a:cubicBezTo>
                  <a:cubicBezTo>
                    <a:pt x="16551" y="7252"/>
                    <a:pt x="15429" y="8016"/>
                    <a:pt x="14166" y="8685"/>
                  </a:cubicBezTo>
                  <a:cubicBezTo>
                    <a:pt x="12904" y="9355"/>
                    <a:pt x="11501" y="9928"/>
                    <a:pt x="11642" y="10119"/>
                  </a:cubicBezTo>
                  <a:cubicBezTo>
                    <a:pt x="11782" y="10310"/>
                    <a:pt x="13465" y="10119"/>
                    <a:pt x="15569" y="10597"/>
                  </a:cubicBezTo>
                  <a:cubicBezTo>
                    <a:pt x="17673" y="11075"/>
                    <a:pt x="20197" y="12222"/>
                    <a:pt x="20899" y="13942"/>
                  </a:cubicBezTo>
                  <a:cubicBezTo>
                    <a:pt x="21600" y="15662"/>
                    <a:pt x="20478" y="17956"/>
                    <a:pt x="18374" y="19294"/>
                  </a:cubicBezTo>
                  <a:cubicBezTo>
                    <a:pt x="16270" y="20632"/>
                    <a:pt x="13184" y="21015"/>
                    <a:pt x="10940" y="21206"/>
                  </a:cubicBezTo>
                  <a:cubicBezTo>
                    <a:pt x="8696" y="21397"/>
                    <a:pt x="7294" y="21397"/>
                    <a:pt x="6592" y="20824"/>
                  </a:cubicBezTo>
                  <a:cubicBezTo>
                    <a:pt x="5891" y="20250"/>
                    <a:pt x="5891" y="19103"/>
                    <a:pt x="6452" y="18052"/>
                  </a:cubicBezTo>
                  <a:cubicBezTo>
                    <a:pt x="7013" y="17001"/>
                    <a:pt x="8135" y="16045"/>
                    <a:pt x="9257" y="15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046489" y="46566"/>
              <a:ext cx="152168" cy="1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0821" fill="norm" stroke="1" extrusionOk="0">
                  <a:moveTo>
                    <a:pt x="9074" y="0"/>
                  </a:moveTo>
                  <a:cubicBezTo>
                    <a:pt x="5906" y="4909"/>
                    <a:pt x="2738" y="9818"/>
                    <a:pt x="1154" y="13091"/>
                  </a:cubicBezTo>
                  <a:cubicBezTo>
                    <a:pt x="-430" y="16364"/>
                    <a:pt x="-430" y="18000"/>
                    <a:pt x="1442" y="19309"/>
                  </a:cubicBezTo>
                  <a:cubicBezTo>
                    <a:pt x="3314" y="20618"/>
                    <a:pt x="7058" y="21600"/>
                    <a:pt x="10658" y="19964"/>
                  </a:cubicBezTo>
                  <a:cubicBezTo>
                    <a:pt x="14258" y="18327"/>
                    <a:pt x="17714" y="14073"/>
                    <a:pt x="19442" y="11127"/>
                  </a:cubicBezTo>
                  <a:cubicBezTo>
                    <a:pt x="21170" y="8182"/>
                    <a:pt x="21170" y="6545"/>
                    <a:pt x="19154" y="5236"/>
                  </a:cubicBezTo>
                  <a:cubicBezTo>
                    <a:pt x="17138" y="3927"/>
                    <a:pt x="13106" y="2945"/>
                    <a:pt x="10514" y="2945"/>
                  </a:cubicBezTo>
                  <a:cubicBezTo>
                    <a:pt x="7922" y="2945"/>
                    <a:pt x="6770" y="3927"/>
                    <a:pt x="5618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509930" y="1079933"/>
              <a:ext cx="292101" cy="27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604"/>
                  </a:moveTo>
                  <a:cubicBezTo>
                    <a:pt x="157" y="1450"/>
                    <a:pt x="313" y="296"/>
                    <a:pt x="704" y="48"/>
                  </a:cubicBezTo>
                  <a:cubicBezTo>
                    <a:pt x="1096" y="-199"/>
                    <a:pt x="1722" y="461"/>
                    <a:pt x="3913" y="2851"/>
                  </a:cubicBezTo>
                  <a:cubicBezTo>
                    <a:pt x="6104" y="5242"/>
                    <a:pt x="9861" y="9364"/>
                    <a:pt x="13070" y="12745"/>
                  </a:cubicBezTo>
                  <a:cubicBezTo>
                    <a:pt x="16278" y="16125"/>
                    <a:pt x="18939" y="18763"/>
                    <a:pt x="216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573430" y="1049866"/>
              <a:ext cx="2159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1067"/>
                    <a:pt x="18212" y="2133"/>
                    <a:pt x="15565" y="4867"/>
                  </a:cubicBezTo>
                  <a:cubicBezTo>
                    <a:pt x="12918" y="7600"/>
                    <a:pt x="9318" y="12000"/>
                    <a:pt x="6565" y="15067"/>
                  </a:cubicBezTo>
                  <a:cubicBezTo>
                    <a:pt x="3812" y="18133"/>
                    <a:pt x="1906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395630" y="948266"/>
              <a:ext cx="361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7100"/>
                    <a:pt x="7579" y="12600"/>
                    <a:pt x="11179" y="9000"/>
                  </a:cubicBezTo>
                  <a:cubicBezTo>
                    <a:pt x="14779" y="5400"/>
                    <a:pt x="1818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043330" y="1208616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303680" y="1049866"/>
              <a:ext cx="3810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9455"/>
                    <a:pt x="2160" y="17311"/>
                    <a:pt x="3540" y="14017"/>
                  </a:cubicBezTo>
                  <a:cubicBezTo>
                    <a:pt x="4920" y="10723"/>
                    <a:pt x="6600" y="6281"/>
                    <a:pt x="7560" y="3600"/>
                  </a:cubicBezTo>
                  <a:cubicBezTo>
                    <a:pt x="8520" y="919"/>
                    <a:pt x="8760" y="0"/>
                    <a:pt x="8820" y="0"/>
                  </a:cubicBezTo>
                  <a:cubicBezTo>
                    <a:pt x="8880" y="0"/>
                    <a:pt x="8760" y="919"/>
                    <a:pt x="8460" y="3447"/>
                  </a:cubicBezTo>
                  <a:cubicBezTo>
                    <a:pt x="8160" y="5974"/>
                    <a:pt x="7680" y="10111"/>
                    <a:pt x="7440" y="12562"/>
                  </a:cubicBezTo>
                  <a:cubicBezTo>
                    <a:pt x="7200" y="15013"/>
                    <a:pt x="7200" y="15779"/>
                    <a:pt x="7380" y="16468"/>
                  </a:cubicBezTo>
                  <a:cubicBezTo>
                    <a:pt x="7560" y="17157"/>
                    <a:pt x="7920" y="17770"/>
                    <a:pt x="8460" y="17770"/>
                  </a:cubicBezTo>
                  <a:cubicBezTo>
                    <a:pt x="9000" y="17770"/>
                    <a:pt x="9720" y="17157"/>
                    <a:pt x="11280" y="14477"/>
                  </a:cubicBezTo>
                  <a:cubicBezTo>
                    <a:pt x="12840" y="11796"/>
                    <a:pt x="15240" y="7047"/>
                    <a:pt x="16620" y="4213"/>
                  </a:cubicBezTo>
                  <a:cubicBezTo>
                    <a:pt x="18000" y="1379"/>
                    <a:pt x="18360" y="460"/>
                    <a:pt x="18300" y="383"/>
                  </a:cubicBezTo>
                  <a:cubicBezTo>
                    <a:pt x="18240" y="306"/>
                    <a:pt x="17760" y="1072"/>
                    <a:pt x="17460" y="2528"/>
                  </a:cubicBezTo>
                  <a:cubicBezTo>
                    <a:pt x="17160" y="3983"/>
                    <a:pt x="17040" y="6128"/>
                    <a:pt x="17220" y="7966"/>
                  </a:cubicBezTo>
                  <a:cubicBezTo>
                    <a:pt x="17400" y="9804"/>
                    <a:pt x="17880" y="11336"/>
                    <a:pt x="18660" y="12255"/>
                  </a:cubicBezTo>
                  <a:cubicBezTo>
                    <a:pt x="19440" y="13174"/>
                    <a:pt x="20520" y="13481"/>
                    <a:pt x="21600" y="1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753096" y="1208616"/>
              <a:ext cx="101111" cy="9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366" fill="norm" stroke="1" extrusionOk="0">
                  <a:moveTo>
                    <a:pt x="8069" y="0"/>
                  </a:moveTo>
                  <a:cubicBezTo>
                    <a:pt x="5477" y="2512"/>
                    <a:pt x="2885" y="5023"/>
                    <a:pt x="1373" y="7786"/>
                  </a:cubicBezTo>
                  <a:cubicBezTo>
                    <a:pt x="-139" y="10549"/>
                    <a:pt x="-571" y="13563"/>
                    <a:pt x="941" y="16326"/>
                  </a:cubicBezTo>
                  <a:cubicBezTo>
                    <a:pt x="2453" y="19088"/>
                    <a:pt x="5909" y="21600"/>
                    <a:pt x="9581" y="21349"/>
                  </a:cubicBezTo>
                  <a:cubicBezTo>
                    <a:pt x="13253" y="21098"/>
                    <a:pt x="17141" y="18084"/>
                    <a:pt x="19085" y="15321"/>
                  </a:cubicBezTo>
                  <a:cubicBezTo>
                    <a:pt x="21029" y="12558"/>
                    <a:pt x="21029" y="10047"/>
                    <a:pt x="19733" y="8540"/>
                  </a:cubicBezTo>
                  <a:cubicBezTo>
                    <a:pt x="18437" y="7033"/>
                    <a:pt x="15845" y="6530"/>
                    <a:pt x="12389" y="6530"/>
                  </a:cubicBezTo>
                  <a:cubicBezTo>
                    <a:pt x="8933" y="6530"/>
                    <a:pt x="4613" y="7033"/>
                    <a:pt x="293" y="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4136710" y="1113366"/>
              <a:ext cx="275316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63" fill="norm" stroke="1" extrusionOk="0">
                  <a:moveTo>
                    <a:pt x="3371" y="15916"/>
                  </a:moveTo>
                  <a:cubicBezTo>
                    <a:pt x="3041" y="17811"/>
                    <a:pt x="2711" y="19705"/>
                    <a:pt x="2134" y="20653"/>
                  </a:cubicBezTo>
                  <a:cubicBezTo>
                    <a:pt x="1557" y="21600"/>
                    <a:pt x="732" y="21600"/>
                    <a:pt x="320" y="20653"/>
                  </a:cubicBezTo>
                  <a:cubicBezTo>
                    <a:pt x="-92" y="19705"/>
                    <a:pt x="-92" y="17811"/>
                    <a:pt x="238" y="14968"/>
                  </a:cubicBezTo>
                  <a:cubicBezTo>
                    <a:pt x="568" y="12126"/>
                    <a:pt x="1227" y="8337"/>
                    <a:pt x="2546" y="6632"/>
                  </a:cubicBezTo>
                  <a:cubicBezTo>
                    <a:pt x="3865" y="4926"/>
                    <a:pt x="5844" y="5305"/>
                    <a:pt x="8235" y="7200"/>
                  </a:cubicBezTo>
                  <a:cubicBezTo>
                    <a:pt x="10626" y="9095"/>
                    <a:pt x="13429" y="12505"/>
                    <a:pt x="15407" y="14211"/>
                  </a:cubicBezTo>
                  <a:cubicBezTo>
                    <a:pt x="17386" y="15916"/>
                    <a:pt x="18540" y="15916"/>
                    <a:pt x="19364" y="14779"/>
                  </a:cubicBezTo>
                  <a:cubicBezTo>
                    <a:pt x="20189" y="13642"/>
                    <a:pt x="20684" y="11368"/>
                    <a:pt x="21013" y="8716"/>
                  </a:cubicBezTo>
                  <a:cubicBezTo>
                    <a:pt x="21343" y="6063"/>
                    <a:pt x="21508" y="3032"/>
                    <a:pt x="21426" y="1516"/>
                  </a:cubicBezTo>
                  <a:cubicBezTo>
                    <a:pt x="21343" y="0"/>
                    <a:pt x="21013" y="0"/>
                    <a:pt x="206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845511" y="916250"/>
              <a:ext cx="248606" cy="38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97" fill="norm" stroke="1" extrusionOk="0">
                  <a:moveTo>
                    <a:pt x="2302" y="11700"/>
                  </a:moveTo>
                  <a:cubicBezTo>
                    <a:pt x="2485" y="11110"/>
                    <a:pt x="2668" y="10520"/>
                    <a:pt x="2576" y="9812"/>
                  </a:cubicBezTo>
                  <a:cubicBezTo>
                    <a:pt x="2485" y="9104"/>
                    <a:pt x="2119" y="8277"/>
                    <a:pt x="2119" y="8395"/>
                  </a:cubicBezTo>
                  <a:cubicBezTo>
                    <a:pt x="2119" y="8513"/>
                    <a:pt x="2485" y="9576"/>
                    <a:pt x="2759" y="11405"/>
                  </a:cubicBezTo>
                  <a:cubicBezTo>
                    <a:pt x="3034" y="13235"/>
                    <a:pt x="3217" y="15831"/>
                    <a:pt x="3217" y="17484"/>
                  </a:cubicBezTo>
                  <a:cubicBezTo>
                    <a:pt x="3217" y="19136"/>
                    <a:pt x="3034" y="19845"/>
                    <a:pt x="2668" y="20435"/>
                  </a:cubicBezTo>
                  <a:cubicBezTo>
                    <a:pt x="2302" y="21025"/>
                    <a:pt x="1753" y="21497"/>
                    <a:pt x="1203" y="21379"/>
                  </a:cubicBezTo>
                  <a:cubicBezTo>
                    <a:pt x="654" y="21261"/>
                    <a:pt x="105" y="20553"/>
                    <a:pt x="14" y="18133"/>
                  </a:cubicBezTo>
                  <a:cubicBezTo>
                    <a:pt x="-78" y="15713"/>
                    <a:pt x="288" y="11582"/>
                    <a:pt x="929" y="8749"/>
                  </a:cubicBezTo>
                  <a:cubicBezTo>
                    <a:pt x="1569" y="5917"/>
                    <a:pt x="2485" y="4382"/>
                    <a:pt x="3308" y="3438"/>
                  </a:cubicBezTo>
                  <a:cubicBezTo>
                    <a:pt x="4132" y="2494"/>
                    <a:pt x="4864" y="2140"/>
                    <a:pt x="5597" y="2140"/>
                  </a:cubicBezTo>
                  <a:cubicBezTo>
                    <a:pt x="6329" y="2140"/>
                    <a:pt x="7061" y="2494"/>
                    <a:pt x="8159" y="4441"/>
                  </a:cubicBezTo>
                  <a:cubicBezTo>
                    <a:pt x="9258" y="6389"/>
                    <a:pt x="10722" y="9930"/>
                    <a:pt x="11729" y="12349"/>
                  </a:cubicBezTo>
                  <a:cubicBezTo>
                    <a:pt x="12736" y="14769"/>
                    <a:pt x="13285" y="16067"/>
                    <a:pt x="14017" y="16835"/>
                  </a:cubicBezTo>
                  <a:cubicBezTo>
                    <a:pt x="14749" y="17602"/>
                    <a:pt x="15664" y="17838"/>
                    <a:pt x="16397" y="17661"/>
                  </a:cubicBezTo>
                  <a:cubicBezTo>
                    <a:pt x="17129" y="17484"/>
                    <a:pt x="17678" y="16894"/>
                    <a:pt x="18410" y="14946"/>
                  </a:cubicBezTo>
                  <a:cubicBezTo>
                    <a:pt x="19142" y="12999"/>
                    <a:pt x="20058" y="9694"/>
                    <a:pt x="20607" y="7156"/>
                  </a:cubicBezTo>
                  <a:cubicBezTo>
                    <a:pt x="21156" y="4618"/>
                    <a:pt x="21339" y="2848"/>
                    <a:pt x="21430" y="1667"/>
                  </a:cubicBezTo>
                  <a:cubicBezTo>
                    <a:pt x="21522" y="487"/>
                    <a:pt x="21522" y="-103"/>
                    <a:pt x="21430" y="15"/>
                  </a:cubicBezTo>
                  <a:cubicBezTo>
                    <a:pt x="21339" y="133"/>
                    <a:pt x="21156" y="959"/>
                    <a:pt x="20973" y="1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125586" y="1092435"/>
              <a:ext cx="120354" cy="13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988" fill="norm" stroke="1" extrusionOk="0">
                  <a:moveTo>
                    <a:pt x="11077" y="4094"/>
                  </a:moveTo>
                  <a:cubicBezTo>
                    <a:pt x="9613" y="3141"/>
                    <a:pt x="8148" y="2188"/>
                    <a:pt x="6501" y="2665"/>
                  </a:cubicBezTo>
                  <a:cubicBezTo>
                    <a:pt x="4853" y="3141"/>
                    <a:pt x="3023" y="5047"/>
                    <a:pt x="1742" y="8065"/>
                  </a:cubicBezTo>
                  <a:cubicBezTo>
                    <a:pt x="460" y="11082"/>
                    <a:pt x="-272" y="15212"/>
                    <a:pt x="94" y="17753"/>
                  </a:cubicBezTo>
                  <a:cubicBezTo>
                    <a:pt x="460" y="20294"/>
                    <a:pt x="1925" y="21247"/>
                    <a:pt x="4487" y="20929"/>
                  </a:cubicBezTo>
                  <a:cubicBezTo>
                    <a:pt x="7050" y="20612"/>
                    <a:pt x="10711" y="19023"/>
                    <a:pt x="13823" y="16165"/>
                  </a:cubicBezTo>
                  <a:cubicBezTo>
                    <a:pt x="16935" y="13306"/>
                    <a:pt x="19497" y="9176"/>
                    <a:pt x="20413" y="6159"/>
                  </a:cubicBezTo>
                  <a:cubicBezTo>
                    <a:pt x="21328" y="3141"/>
                    <a:pt x="20596" y="1235"/>
                    <a:pt x="19131" y="441"/>
                  </a:cubicBezTo>
                  <a:cubicBezTo>
                    <a:pt x="17667" y="-353"/>
                    <a:pt x="15470" y="-35"/>
                    <a:pt x="14006" y="1076"/>
                  </a:cubicBezTo>
                  <a:cubicBezTo>
                    <a:pt x="12542" y="2188"/>
                    <a:pt x="11809" y="4094"/>
                    <a:pt x="11077" y="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5253130" y="1049866"/>
              <a:ext cx="228601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0800"/>
                  </a:moveTo>
                  <a:cubicBezTo>
                    <a:pt x="800" y="9692"/>
                    <a:pt x="1600" y="8585"/>
                    <a:pt x="2900" y="8446"/>
                  </a:cubicBezTo>
                  <a:cubicBezTo>
                    <a:pt x="4200" y="8308"/>
                    <a:pt x="6000" y="9138"/>
                    <a:pt x="7500" y="10938"/>
                  </a:cubicBezTo>
                  <a:cubicBezTo>
                    <a:pt x="9000" y="12738"/>
                    <a:pt x="10200" y="15508"/>
                    <a:pt x="10800" y="17723"/>
                  </a:cubicBezTo>
                  <a:cubicBezTo>
                    <a:pt x="11400" y="19938"/>
                    <a:pt x="11400" y="21600"/>
                    <a:pt x="11200" y="21462"/>
                  </a:cubicBezTo>
                  <a:cubicBezTo>
                    <a:pt x="11000" y="21323"/>
                    <a:pt x="10600" y="19385"/>
                    <a:pt x="11300" y="15785"/>
                  </a:cubicBezTo>
                  <a:cubicBezTo>
                    <a:pt x="12000" y="12185"/>
                    <a:pt x="13800" y="6923"/>
                    <a:pt x="15700" y="4015"/>
                  </a:cubicBezTo>
                  <a:cubicBezTo>
                    <a:pt x="17600" y="1108"/>
                    <a:pt x="1960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711344" y="826363"/>
              <a:ext cx="113338" cy="48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468" fill="norm" stroke="1" extrusionOk="0">
                  <a:moveTo>
                    <a:pt x="19487" y="1465"/>
                  </a:moveTo>
                  <a:cubicBezTo>
                    <a:pt x="20259" y="901"/>
                    <a:pt x="21030" y="338"/>
                    <a:pt x="20451" y="103"/>
                  </a:cubicBezTo>
                  <a:cubicBezTo>
                    <a:pt x="19873" y="-132"/>
                    <a:pt x="17944" y="-38"/>
                    <a:pt x="14473" y="1183"/>
                  </a:cubicBezTo>
                  <a:cubicBezTo>
                    <a:pt x="11001" y="2404"/>
                    <a:pt x="5987" y="4751"/>
                    <a:pt x="3094" y="7240"/>
                  </a:cubicBezTo>
                  <a:cubicBezTo>
                    <a:pt x="201" y="9729"/>
                    <a:pt x="-570" y="12358"/>
                    <a:pt x="394" y="14659"/>
                  </a:cubicBezTo>
                  <a:cubicBezTo>
                    <a:pt x="1359" y="16960"/>
                    <a:pt x="4059" y="18932"/>
                    <a:pt x="6373" y="20012"/>
                  </a:cubicBezTo>
                  <a:cubicBezTo>
                    <a:pt x="8687" y="21092"/>
                    <a:pt x="10616" y="21280"/>
                    <a:pt x="1254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925016" y="1005078"/>
              <a:ext cx="168518" cy="21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919" fill="norm" stroke="1" extrusionOk="0">
                  <a:moveTo>
                    <a:pt x="14553" y="3700"/>
                  </a:moveTo>
                  <a:cubicBezTo>
                    <a:pt x="14019" y="2478"/>
                    <a:pt x="13486" y="1255"/>
                    <a:pt x="12553" y="542"/>
                  </a:cubicBezTo>
                  <a:cubicBezTo>
                    <a:pt x="11619" y="-171"/>
                    <a:pt x="10286" y="-375"/>
                    <a:pt x="8286" y="1153"/>
                  </a:cubicBezTo>
                  <a:cubicBezTo>
                    <a:pt x="6286" y="2682"/>
                    <a:pt x="3619" y="5942"/>
                    <a:pt x="2019" y="9304"/>
                  </a:cubicBezTo>
                  <a:cubicBezTo>
                    <a:pt x="419" y="12667"/>
                    <a:pt x="-114" y="16131"/>
                    <a:pt x="19" y="18270"/>
                  </a:cubicBezTo>
                  <a:cubicBezTo>
                    <a:pt x="153" y="20410"/>
                    <a:pt x="953" y="21225"/>
                    <a:pt x="4019" y="20817"/>
                  </a:cubicBezTo>
                  <a:cubicBezTo>
                    <a:pt x="7086" y="20410"/>
                    <a:pt x="12419" y="18780"/>
                    <a:pt x="15753" y="15825"/>
                  </a:cubicBezTo>
                  <a:cubicBezTo>
                    <a:pt x="19086" y="12870"/>
                    <a:pt x="20419" y="8591"/>
                    <a:pt x="20953" y="5840"/>
                  </a:cubicBezTo>
                  <a:cubicBezTo>
                    <a:pt x="21486" y="3089"/>
                    <a:pt x="21219" y="1867"/>
                    <a:pt x="20419" y="1255"/>
                  </a:cubicBezTo>
                  <a:cubicBezTo>
                    <a:pt x="19619" y="644"/>
                    <a:pt x="18286" y="644"/>
                    <a:pt x="17486" y="1357"/>
                  </a:cubicBezTo>
                  <a:cubicBezTo>
                    <a:pt x="16686" y="2070"/>
                    <a:pt x="16419" y="3497"/>
                    <a:pt x="16153" y="4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6154830" y="1208616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663360" y="910166"/>
              <a:ext cx="291571" cy="19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186" fill="norm" stroke="1" extrusionOk="0">
                  <a:moveTo>
                    <a:pt x="4557" y="3522"/>
                  </a:moveTo>
                  <a:cubicBezTo>
                    <a:pt x="4864" y="6339"/>
                    <a:pt x="5170" y="9157"/>
                    <a:pt x="5093" y="11622"/>
                  </a:cubicBezTo>
                  <a:cubicBezTo>
                    <a:pt x="5017" y="14087"/>
                    <a:pt x="4557" y="16200"/>
                    <a:pt x="4098" y="17726"/>
                  </a:cubicBezTo>
                  <a:cubicBezTo>
                    <a:pt x="3638" y="19252"/>
                    <a:pt x="3179" y="20191"/>
                    <a:pt x="2566" y="20778"/>
                  </a:cubicBezTo>
                  <a:cubicBezTo>
                    <a:pt x="1953" y="21365"/>
                    <a:pt x="1187" y="21600"/>
                    <a:pt x="574" y="19487"/>
                  </a:cubicBezTo>
                  <a:cubicBezTo>
                    <a:pt x="-38" y="17374"/>
                    <a:pt x="-498" y="12913"/>
                    <a:pt x="1034" y="9391"/>
                  </a:cubicBezTo>
                  <a:cubicBezTo>
                    <a:pt x="2566" y="5870"/>
                    <a:pt x="6089" y="3287"/>
                    <a:pt x="9766" y="1878"/>
                  </a:cubicBezTo>
                  <a:cubicBezTo>
                    <a:pt x="13442" y="470"/>
                    <a:pt x="17272" y="235"/>
                    <a:pt x="211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967630" y="755514"/>
              <a:ext cx="127001" cy="7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8062"/>
                  </a:moveTo>
                  <a:cubicBezTo>
                    <a:pt x="1080" y="4976"/>
                    <a:pt x="2160" y="1891"/>
                    <a:pt x="3600" y="656"/>
                  </a:cubicBezTo>
                  <a:cubicBezTo>
                    <a:pt x="5040" y="-578"/>
                    <a:pt x="6840" y="39"/>
                    <a:pt x="8280" y="1582"/>
                  </a:cubicBezTo>
                  <a:cubicBezTo>
                    <a:pt x="9720" y="3125"/>
                    <a:pt x="10800" y="5593"/>
                    <a:pt x="10260" y="8679"/>
                  </a:cubicBezTo>
                  <a:cubicBezTo>
                    <a:pt x="9720" y="11765"/>
                    <a:pt x="7560" y="15468"/>
                    <a:pt x="7560" y="17319"/>
                  </a:cubicBezTo>
                  <a:cubicBezTo>
                    <a:pt x="7560" y="19171"/>
                    <a:pt x="9720" y="19171"/>
                    <a:pt x="12420" y="19479"/>
                  </a:cubicBezTo>
                  <a:cubicBezTo>
                    <a:pt x="15120" y="19788"/>
                    <a:pt x="18360" y="20405"/>
                    <a:pt x="21600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088280" y="770466"/>
              <a:ext cx="1587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745"/>
                    <a:pt x="16416" y="3491"/>
                    <a:pt x="13248" y="6273"/>
                  </a:cubicBezTo>
                  <a:cubicBezTo>
                    <a:pt x="10080" y="9055"/>
                    <a:pt x="6336" y="12873"/>
                    <a:pt x="4032" y="15600"/>
                  </a:cubicBezTo>
                  <a:cubicBezTo>
                    <a:pt x="1728" y="18327"/>
                    <a:pt x="864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205518" y="1011274"/>
              <a:ext cx="168513" cy="13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01" fill="norm" stroke="1" extrusionOk="0">
                  <a:moveTo>
                    <a:pt x="2055" y="5878"/>
                  </a:moveTo>
                  <a:cubicBezTo>
                    <a:pt x="1785" y="9425"/>
                    <a:pt x="1515" y="12971"/>
                    <a:pt x="1110" y="15872"/>
                  </a:cubicBezTo>
                  <a:cubicBezTo>
                    <a:pt x="705" y="18774"/>
                    <a:pt x="165" y="21031"/>
                    <a:pt x="30" y="21192"/>
                  </a:cubicBezTo>
                  <a:cubicBezTo>
                    <a:pt x="-105" y="21353"/>
                    <a:pt x="165" y="19419"/>
                    <a:pt x="1785" y="15711"/>
                  </a:cubicBezTo>
                  <a:cubicBezTo>
                    <a:pt x="3405" y="12004"/>
                    <a:pt x="6375" y="6523"/>
                    <a:pt x="8535" y="3460"/>
                  </a:cubicBezTo>
                  <a:cubicBezTo>
                    <a:pt x="10695" y="398"/>
                    <a:pt x="12045" y="-247"/>
                    <a:pt x="13125" y="75"/>
                  </a:cubicBezTo>
                  <a:cubicBezTo>
                    <a:pt x="14205" y="398"/>
                    <a:pt x="15015" y="1687"/>
                    <a:pt x="16365" y="5072"/>
                  </a:cubicBezTo>
                  <a:cubicBezTo>
                    <a:pt x="17715" y="8457"/>
                    <a:pt x="19605" y="13938"/>
                    <a:pt x="21495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443880" y="751416"/>
              <a:ext cx="12260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600" fill="norm" stroke="1" extrusionOk="0">
                  <a:moveTo>
                    <a:pt x="0" y="0"/>
                  </a:moveTo>
                  <a:cubicBezTo>
                    <a:pt x="3960" y="655"/>
                    <a:pt x="7920" y="1309"/>
                    <a:pt x="11700" y="3179"/>
                  </a:cubicBezTo>
                  <a:cubicBezTo>
                    <a:pt x="15480" y="5049"/>
                    <a:pt x="19080" y="8135"/>
                    <a:pt x="20340" y="10800"/>
                  </a:cubicBezTo>
                  <a:cubicBezTo>
                    <a:pt x="21600" y="13465"/>
                    <a:pt x="20520" y="15709"/>
                    <a:pt x="17280" y="17439"/>
                  </a:cubicBezTo>
                  <a:cubicBezTo>
                    <a:pt x="14040" y="19169"/>
                    <a:pt x="8640" y="20384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358280" y="1024466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383680" y="933122"/>
              <a:ext cx="31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429551" y="721591"/>
              <a:ext cx="227180" cy="41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00" fill="norm" stroke="1" extrusionOk="0">
                  <a:moveTo>
                    <a:pt x="21269" y="1884"/>
                  </a:moveTo>
                  <a:cubicBezTo>
                    <a:pt x="19287" y="1222"/>
                    <a:pt x="17306" y="561"/>
                    <a:pt x="15819" y="231"/>
                  </a:cubicBezTo>
                  <a:cubicBezTo>
                    <a:pt x="14333" y="-100"/>
                    <a:pt x="13342" y="-100"/>
                    <a:pt x="12153" y="396"/>
                  </a:cubicBezTo>
                  <a:cubicBezTo>
                    <a:pt x="10964" y="892"/>
                    <a:pt x="9577" y="1884"/>
                    <a:pt x="8487" y="4033"/>
                  </a:cubicBezTo>
                  <a:cubicBezTo>
                    <a:pt x="7397" y="6182"/>
                    <a:pt x="6605" y="9488"/>
                    <a:pt x="6208" y="12408"/>
                  </a:cubicBezTo>
                  <a:cubicBezTo>
                    <a:pt x="5812" y="15329"/>
                    <a:pt x="5812" y="17863"/>
                    <a:pt x="5812" y="19406"/>
                  </a:cubicBezTo>
                  <a:cubicBezTo>
                    <a:pt x="5812" y="20949"/>
                    <a:pt x="5812" y="21500"/>
                    <a:pt x="5416" y="21500"/>
                  </a:cubicBezTo>
                  <a:cubicBezTo>
                    <a:pt x="5019" y="21500"/>
                    <a:pt x="4227" y="20949"/>
                    <a:pt x="3335" y="20067"/>
                  </a:cubicBezTo>
                  <a:cubicBezTo>
                    <a:pt x="2443" y="19186"/>
                    <a:pt x="1452" y="17973"/>
                    <a:pt x="759" y="17037"/>
                  </a:cubicBezTo>
                  <a:cubicBezTo>
                    <a:pt x="65" y="16100"/>
                    <a:pt x="-331" y="15439"/>
                    <a:pt x="363" y="15108"/>
                  </a:cubicBezTo>
                  <a:cubicBezTo>
                    <a:pt x="1056" y="14778"/>
                    <a:pt x="2840" y="14778"/>
                    <a:pt x="5614" y="14888"/>
                  </a:cubicBezTo>
                  <a:cubicBezTo>
                    <a:pt x="8388" y="14998"/>
                    <a:pt x="12153" y="15218"/>
                    <a:pt x="15919" y="15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9365623" y="802216"/>
              <a:ext cx="23631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4222" y="0"/>
                  </a:moveTo>
                  <a:cubicBezTo>
                    <a:pt x="4031" y="3150"/>
                    <a:pt x="3840" y="6300"/>
                    <a:pt x="3553" y="9450"/>
                  </a:cubicBezTo>
                  <a:cubicBezTo>
                    <a:pt x="3267" y="12600"/>
                    <a:pt x="2884" y="15750"/>
                    <a:pt x="2598" y="17775"/>
                  </a:cubicBezTo>
                  <a:cubicBezTo>
                    <a:pt x="2311" y="19800"/>
                    <a:pt x="2120" y="20700"/>
                    <a:pt x="1738" y="20850"/>
                  </a:cubicBezTo>
                  <a:cubicBezTo>
                    <a:pt x="1355" y="21000"/>
                    <a:pt x="782" y="20400"/>
                    <a:pt x="399" y="19050"/>
                  </a:cubicBezTo>
                  <a:cubicBezTo>
                    <a:pt x="17" y="17700"/>
                    <a:pt x="-174" y="15600"/>
                    <a:pt x="208" y="14400"/>
                  </a:cubicBezTo>
                  <a:cubicBezTo>
                    <a:pt x="591" y="13200"/>
                    <a:pt x="1546" y="12900"/>
                    <a:pt x="3936" y="12225"/>
                  </a:cubicBezTo>
                  <a:cubicBezTo>
                    <a:pt x="6325" y="11550"/>
                    <a:pt x="10148" y="10500"/>
                    <a:pt x="13015" y="9075"/>
                  </a:cubicBezTo>
                  <a:cubicBezTo>
                    <a:pt x="15883" y="7650"/>
                    <a:pt x="17794" y="5850"/>
                    <a:pt x="19132" y="4500"/>
                  </a:cubicBezTo>
                  <a:cubicBezTo>
                    <a:pt x="20470" y="3150"/>
                    <a:pt x="21235" y="2250"/>
                    <a:pt x="21330" y="2100"/>
                  </a:cubicBezTo>
                  <a:cubicBezTo>
                    <a:pt x="21426" y="1950"/>
                    <a:pt x="20853" y="2550"/>
                    <a:pt x="19610" y="4950"/>
                  </a:cubicBezTo>
                  <a:cubicBezTo>
                    <a:pt x="18368" y="7350"/>
                    <a:pt x="16456" y="11550"/>
                    <a:pt x="15883" y="14625"/>
                  </a:cubicBezTo>
                  <a:cubicBezTo>
                    <a:pt x="15309" y="17700"/>
                    <a:pt x="16074" y="19650"/>
                    <a:pt x="168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9612686" y="1011766"/>
              <a:ext cx="73296" cy="8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291" fill="norm" stroke="1" extrusionOk="0">
                  <a:moveTo>
                    <a:pt x="13421" y="3323"/>
                  </a:moveTo>
                  <a:cubicBezTo>
                    <a:pt x="10421" y="3877"/>
                    <a:pt x="7421" y="4431"/>
                    <a:pt x="5021" y="6092"/>
                  </a:cubicBezTo>
                  <a:cubicBezTo>
                    <a:pt x="2621" y="7754"/>
                    <a:pt x="821" y="10523"/>
                    <a:pt x="221" y="13292"/>
                  </a:cubicBezTo>
                  <a:cubicBezTo>
                    <a:pt x="-379" y="16062"/>
                    <a:pt x="221" y="18831"/>
                    <a:pt x="2321" y="20215"/>
                  </a:cubicBezTo>
                  <a:cubicBezTo>
                    <a:pt x="4421" y="21600"/>
                    <a:pt x="8021" y="21600"/>
                    <a:pt x="11021" y="20492"/>
                  </a:cubicBezTo>
                  <a:cubicBezTo>
                    <a:pt x="14021" y="19385"/>
                    <a:pt x="16421" y="17169"/>
                    <a:pt x="18221" y="14677"/>
                  </a:cubicBezTo>
                  <a:cubicBezTo>
                    <a:pt x="20021" y="12185"/>
                    <a:pt x="21221" y="9415"/>
                    <a:pt x="20621" y="6923"/>
                  </a:cubicBezTo>
                  <a:cubicBezTo>
                    <a:pt x="20021" y="4431"/>
                    <a:pt x="17621" y="2215"/>
                    <a:pt x="15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9971185" y="738716"/>
              <a:ext cx="603246" cy="37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23" fill="norm" stroke="1" extrusionOk="0">
                  <a:moveTo>
                    <a:pt x="5664" y="0"/>
                  </a:moveTo>
                  <a:cubicBezTo>
                    <a:pt x="4531" y="4050"/>
                    <a:pt x="3398" y="8100"/>
                    <a:pt x="2718" y="11352"/>
                  </a:cubicBezTo>
                  <a:cubicBezTo>
                    <a:pt x="2039" y="14605"/>
                    <a:pt x="1812" y="17059"/>
                    <a:pt x="1737" y="18593"/>
                  </a:cubicBezTo>
                  <a:cubicBezTo>
                    <a:pt x="1661" y="20127"/>
                    <a:pt x="1737" y="20741"/>
                    <a:pt x="2001" y="21109"/>
                  </a:cubicBezTo>
                  <a:cubicBezTo>
                    <a:pt x="2265" y="21477"/>
                    <a:pt x="2718" y="21600"/>
                    <a:pt x="3096" y="21477"/>
                  </a:cubicBezTo>
                  <a:cubicBezTo>
                    <a:pt x="3474" y="21355"/>
                    <a:pt x="3776" y="20986"/>
                    <a:pt x="3965" y="19882"/>
                  </a:cubicBezTo>
                  <a:cubicBezTo>
                    <a:pt x="4153" y="18777"/>
                    <a:pt x="4229" y="16936"/>
                    <a:pt x="3814" y="15464"/>
                  </a:cubicBezTo>
                  <a:cubicBezTo>
                    <a:pt x="3398" y="13991"/>
                    <a:pt x="2492" y="12886"/>
                    <a:pt x="1812" y="12211"/>
                  </a:cubicBezTo>
                  <a:cubicBezTo>
                    <a:pt x="1132" y="11536"/>
                    <a:pt x="679" y="11291"/>
                    <a:pt x="377" y="10861"/>
                  </a:cubicBezTo>
                  <a:cubicBezTo>
                    <a:pt x="75" y="10432"/>
                    <a:pt x="-76" y="9818"/>
                    <a:pt x="37" y="9389"/>
                  </a:cubicBezTo>
                  <a:cubicBezTo>
                    <a:pt x="151" y="8959"/>
                    <a:pt x="528" y="8714"/>
                    <a:pt x="1283" y="8407"/>
                  </a:cubicBezTo>
                  <a:cubicBezTo>
                    <a:pt x="2039" y="8100"/>
                    <a:pt x="3172" y="7732"/>
                    <a:pt x="4229" y="8407"/>
                  </a:cubicBezTo>
                  <a:cubicBezTo>
                    <a:pt x="5286" y="9082"/>
                    <a:pt x="6268" y="10800"/>
                    <a:pt x="6646" y="12518"/>
                  </a:cubicBezTo>
                  <a:cubicBezTo>
                    <a:pt x="7023" y="14236"/>
                    <a:pt x="6797" y="15955"/>
                    <a:pt x="6495" y="16998"/>
                  </a:cubicBezTo>
                  <a:cubicBezTo>
                    <a:pt x="6193" y="18041"/>
                    <a:pt x="5815" y="18409"/>
                    <a:pt x="5551" y="18286"/>
                  </a:cubicBezTo>
                  <a:cubicBezTo>
                    <a:pt x="5286" y="18164"/>
                    <a:pt x="5135" y="17550"/>
                    <a:pt x="5551" y="16323"/>
                  </a:cubicBezTo>
                  <a:cubicBezTo>
                    <a:pt x="5966" y="15095"/>
                    <a:pt x="6948" y="13255"/>
                    <a:pt x="7590" y="12089"/>
                  </a:cubicBezTo>
                  <a:cubicBezTo>
                    <a:pt x="8232" y="10923"/>
                    <a:pt x="8534" y="10432"/>
                    <a:pt x="8874" y="10064"/>
                  </a:cubicBezTo>
                  <a:cubicBezTo>
                    <a:pt x="9214" y="9695"/>
                    <a:pt x="9591" y="9450"/>
                    <a:pt x="9780" y="9880"/>
                  </a:cubicBezTo>
                  <a:cubicBezTo>
                    <a:pt x="9969" y="10309"/>
                    <a:pt x="9969" y="11414"/>
                    <a:pt x="9893" y="12273"/>
                  </a:cubicBezTo>
                  <a:cubicBezTo>
                    <a:pt x="9818" y="13132"/>
                    <a:pt x="9667" y="13745"/>
                    <a:pt x="9591" y="14359"/>
                  </a:cubicBezTo>
                  <a:cubicBezTo>
                    <a:pt x="9516" y="14973"/>
                    <a:pt x="9516" y="15586"/>
                    <a:pt x="9704" y="15832"/>
                  </a:cubicBezTo>
                  <a:cubicBezTo>
                    <a:pt x="9893" y="16077"/>
                    <a:pt x="10271" y="15955"/>
                    <a:pt x="10724" y="15402"/>
                  </a:cubicBezTo>
                  <a:cubicBezTo>
                    <a:pt x="11177" y="14850"/>
                    <a:pt x="11706" y="13868"/>
                    <a:pt x="12159" y="13193"/>
                  </a:cubicBezTo>
                  <a:cubicBezTo>
                    <a:pt x="12612" y="12518"/>
                    <a:pt x="12990" y="12150"/>
                    <a:pt x="13103" y="12334"/>
                  </a:cubicBezTo>
                  <a:cubicBezTo>
                    <a:pt x="13216" y="12518"/>
                    <a:pt x="13065" y="13255"/>
                    <a:pt x="12990" y="13930"/>
                  </a:cubicBezTo>
                  <a:cubicBezTo>
                    <a:pt x="12914" y="14605"/>
                    <a:pt x="12914" y="15218"/>
                    <a:pt x="13103" y="15648"/>
                  </a:cubicBezTo>
                  <a:cubicBezTo>
                    <a:pt x="13292" y="16077"/>
                    <a:pt x="13669" y="16323"/>
                    <a:pt x="14236" y="16261"/>
                  </a:cubicBezTo>
                  <a:cubicBezTo>
                    <a:pt x="14802" y="16200"/>
                    <a:pt x="15558" y="15832"/>
                    <a:pt x="16237" y="15095"/>
                  </a:cubicBezTo>
                  <a:cubicBezTo>
                    <a:pt x="16917" y="14359"/>
                    <a:pt x="17521" y="13255"/>
                    <a:pt x="17899" y="12395"/>
                  </a:cubicBezTo>
                  <a:cubicBezTo>
                    <a:pt x="18276" y="11536"/>
                    <a:pt x="18427" y="10923"/>
                    <a:pt x="18239" y="10677"/>
                  </a:cubicBezTo>
                  <a:cubicBezTo>
                    <a:pt x="18050" y="10432"/>
                    <a:pt x="17521" y="10555"/>
                    <a:pt x="17144" y="10861"/>
                  </a:cubicBezTo>
                  <a:cubicBezTo>
                    <a:pt x="16766" y="11168"/>
                    <a:pt x="16539" y="11659"/>
                    <a:pt x="16351" y="12825"/>
                  </a:cubicBezTo>
                  <a:cubicBezTo>
                    <a:pt x="16162" y="13991"/>
                    <a:pt x="16011" y="15832"/>
                    <a:pt x="16200" y="17182"/>
                  </a:cubicBezTo>
                  <a:cubicBezTo>
                    <a:pt x="16388" y="18532"/>
                    <a:pt x="16917" y="19391"/>
                    <a:pt x="17861" y="19882"/>
                  </a:cubicBezTo>
                  <a:cubicBezTo>
                    <a:pt x="18805" y="20373"/>
                    <a:pt x="20165" y="20495"/>
                    <a:pt x="21524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097180" y="2540619"/>
              <a:ext cx="311151" cy="39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81"/>
                  </a:moveTo>
                  <a:cubicBezTo>
                    <a:pt x="882" y="-34"/>
                    <a:pt x="1763" y="-148"/>
                    <a:pt x="3159" y="652"/>
                  </a:cubicBezTo>
                  <a:cubicBezTo>
                    <a:pt x="4555" y="1452"/>
                    <a:pt x="6465" y="3166"/>
                    <a:pt x="8890" y="5681"/>
                  </a:cubicBezTo>
                  <a:cubicBezTo>
                    <a:pt x="11314" y="8195"/>
                    <a:pt x="14253" y="11509"/>
                    <a:pt x="16090" y="13852"/>
                  </a:cubicBezTo>
                  <a:cubicBezTo>
                    <a:pt x="17927" y="16195"/>
                    <a:pt x="18661" y="17566"/>
                    <a:pt x="19249" y="18766"/>
                  </a:cubicBezTo>
                  <a:cubicBezTo>
                    <a:pt x="19837" y="19966"/>
                    <a:pt x="20278" y="20995"/>
                    <a:pt x="20645" y="21223"/>
                  </a:cubicBezTo>
                  <a:cubicBezTo>
                    <a:pt x="21012" y="21452"/>
                    <a:pt x="21306" y="20881"/>
                    <a:pt x="21453" y="20195"/>
                  </a:cubicBezTo>
                  <a:cubicBezTo>
                    <a:pt x="21600" y="19509"/>
                    <a:pt x="21600" y="18709"/>
                    <a:pt x="21600" y="17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188991" y="2491316"/>
              <a:ext cx="232040" cy="45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12" fill="norm" stroke="1" extrusionOk="0">
                  <a:moveTo>
                    <a:pt x="21526" y="0"/>
                  </a:moveTo>
                  <a:cubicBezTo>
                    <a:pt x="18973" y="2221"/>
                    <a:pt x="16421" y="4441"/>
                    <a:pt x="13279" y="7217"/>
                  </a:cubicBezTo>
                  <a:cubicBezTo>
                    <a:pt x="10137" y="9993"/>
                    <a:pt x="6406" y="13323"/>
                    <a:pt x="4148" y="15645"/>
                  </a:cubicBezTo>
                  <a:cubicBezTo>
                    <a:pt x="1890" y="17966"/>
                    <a:pt x="1104" y="19279"/>
                    <a:pt x="613" y="20187"/>
                  </a:cubicBezTo>
                  <a:cubicBezTo>
                    <a:pt x="122" y="21095"/>
                    <a:pt x="-74" y="21600"/>
                    <a:pt x="24" y="21499"/>
                  </a:cubicBezTo>
                  <a:cubicBezTo>
                    <a:pt x="122" y="21398"/>
                    <a:pt x="515" y="20692"/>
                    <a:pt x="908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052730" y="2364316"/>
              <a:ext cx="387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" y="18600"/>
                    <a:pt x="708" y="15600"/>
                    <a:pt x="1652" y="13200"/>
                  </a:cubicBezTo>
                  <a:cubicBezTo>
                    <a:pt x="2597" y="10800"/>
                    <a:pt x="4131" y="9000"/>
                    <a:pt x="7554" y="6900"/>
                  </a:cubicBezTo>
                  <a:cubicBezTo>
                    <a:pt x="10977" y="4800"/>
                    <a:pt x="162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2802030" y="2669116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8000"/>
                    <a:pt x="9164" y="14400"/>
                    <a:pt x="12764" y="10800"/>
                  </a:cubicBezTo>
                  <a:cubicBezTo>
                    <a:pt x="16364" y="7200"/>
                    <a:pt x="189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176680" y="2432049"/>
              <a:ext cx="450851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5" y="20194"/>
                    <a:pt x="2231" y="18788"/>
                    <a:pt x="3346" y="16615"/>
                  </a:cubicBezTo>
                  <a:cubicBezTo>
                    <a:pt x="4462" y="14443"/>
                    <a:pt x="5577" y="11503"/>
                    <a:pt x="6541" y="8883"/>
                  </a:cubicBezTo>
                  <a:cubicBezTo>
                    <a:pt x="7504" y="6263"/>
                    <a:pt x="8315" y="3962"/>
                    <a:pt x="8772" y="2428"/>
                  </a:cubicBezTo>
                  <a:cubicBezTo>
                    <a:pt x="9228" y="895"/>
                    <a:pt x="9330" y="128"/>
                    <a:pt x="9127" y="447"/>
                  </a:cubicBezTo>
                  <a:cubicBezTo>
                    <a:pt x="8924" y="767"/>
                    <a:pt x="8417" y="2173"/>
                    <a:pt x="8011" y="4921"/>
                  </a:cubicBezTo>
                  <a:cubicBezTo>
                    <a:pt x="7606" y="7669"/>
                    <a:pt x="7301" y="11759"/>
                    <a:pt x="7149" y="14187"/>
                  </a:cubicBezTo>
                  <a:cubicBezTo>
                    <a:pt x="6997" y="16615"/>
                    <a:pt x="6997" y="17382"/>
                    <a:pt x="7200" y="17957"/>
                  </a:cubicBezTo>
                  <a:cubicBezTo>
                    <a:pt x="7403" y="18533"/>
                    <a:pt x="7808" y="18916"/>
                    <a:pt x="8620" y="18916"/>
                  </a:cubicBezTo>
                  <a:cubicBezTo>
                    <a:pt x="9431" y="18916"/>
                    <a:pt x="10648" y="18533"/>
                    <a:pt x="12220" y="16807"/>
                  </a:cubicBezTo>
                  <a:cubicBezTo>
                    <a:pt x="13792" y="15082"/>
                    <a:pt x="15718" y="12014"/>
                    <a:pt x="16935" y="9202"/>
                  </a:cubicBezTo>
                  <a:cubicBezTo>
                    <a:pt x="18152" y="6391"/>
                    <a:pt x="18659" y="3834"/>
                    <a:pt x="18963" y="2237"/>
                  </a:cubicBezTo>
                  <a:cubicBezTo>
                    <a:pt x="19268" y="639"/>
                    <a:pt x="19369" y="0"/>
                    <a:pt x="19268" y="0"/>
                  </a:cubicBezTo>
                  <a:cubicBezTo>
                    <a:pt x="19166" y="0"/>
                    <a:pt x="18862" y="639"/>
                    <a:pt x="18608" y="2684"/>
                  </a:cubicBezTo>
                  <a:cubicBezTo>
                    <a:pt x="18355" y="4729"/>
                    <a:pt x="18152" y="8180"/>
                    <a:pt x="18203" y="10864"/>
                  </a:cubicBezTo>
                  <a:cubicBezTo>
                    <a:pt x="18254" y="13548"/>
                    <a:pt x="18558" y="15465"/>
                    <a:pt x="19166" y="16615"/>
                  </a:cubicBezTo>
                  <a:cubicBezTo>
                    <a:pt x="19775" y="17766"/>
                    <a:pt x="20687" y="18149"/>
                    <a:pt x="21600" y="18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647114" y="2675482"/>
              <a:ext cx="111813" cy="10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597" fill="norm" stroke="1" extrusionOk="0">
                  <a:moveTo>
                    <a:pt x="8299" y="3808"/>
                  </a:moveTo>
                  <a:cubicBezTo>
                    <a:pt x="5899" y="5079"/>
                    <a:pt x="3499" y="6349"/>
                    <a:pt x="2099" y="8044"/>
                  </a:cubicBezTo>
                  <a:cubicBezTo>
                    <a:pt x="699" y="9738"/>
                    <a:pt x="299" y="11855"/>
                    <a:pt x="99" y="13973"/>
                  </a:cubicBezTo>
                  <a:cubicBezTo>
                    <a:pt x="-101" y="16091"/>
                    <a:pt x="-101" y="18208"/>
                    <a:pt x="1099" y="19479"/>
                  </a:cubicBezTo>
                  <a:cubicBezTo>
                    <a:pt x="2299" y="20749"/>
                    <a:pt x="4699" y="21173"/>
                    <a:pt x="8299" y="19479"/>
                  </a:cubicBezTo>
                  <a:cubicBezTo>
                    <a:pt x="11899" y="17785"/>
                    <a:pt x="16699" y="13973"/>
                    <a:pt x="19099" y="10585"/>
                  </a:cubicBezTo>
                  <a:cubicBezTo>
                    <a:pt x="21499" y="7197"/>
                    <a:pt x="21499" y="4232"/>
                    <a:pt x="20499" y="2326"/>
                  </a:cubicBezTo>
                  <a:cubicBezTo>
                    <a:pt x="19499" y="420"/>
                    <a:pt x="17499" y="-427"/>
                    <a:pt x="14499" y="208"/>
                  </a:cubicBezTo>
                  <a:cubicBezTo>
                    <a:pt x="11499" y="844"/>
                    <a:pt x="7499" y="2961"/>
                    <a:pt x="3499" y="5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179730" y="3094566"/>
              <a:ext cx="1479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2" y="20084"/>
                    <a:pt x="2225" y="18568"/>
                    <a:pt x="3337" y="16863"/>
                  </a:cubicBezTo>
                  <a:cubicBezTo>
                    <a:pt x="4450" y="15158"/>
                    <a:pt x="5562" y="13263"/>
                    <a:pt x="6675" y="11558"/>
                  </a:cubicBezTo>
                  <a:cubicBezTo>
                    <a:pt x="7787" y="9853"/>
                    <a:pt x="8900" y="8337"/>
                    <a:pt x="10027" y="7200"/>
                  </a:cubicBezTo>
                  <a:cubicBezTo>
                    <a:pt x="11155" y="6063"/>
                    <a:pt x="12299" y="5305"/>
                    <a:pt x="13458" y="4926"/>
                  </a:cubicBezTo>
                  <a:cubicBezTo>
                    <a:pt x="14616" y="4547"/>
                    <a:pt x="15791" y="4547"/>
                    <a:pt x="16934" y="4358"/>
                  </a:cubicBezTo>
                  <a:cubicBezTo>
                    <a:pt x="18077" y="4168"/>
                    <a:pt x="19190" y="3789"/>
                    <a:pt x="19962" y="3032"/>
                  </a:cubicBezTo>
                  <a:cubicBezTo>
                    <a:pt x="20735" y="2274"/>
                    <a:pt x="21167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554380" y="3368558"/>
              <a:ext cx="749301" cy="74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3261"/>
                  </a:moveTo>
                  <a:cubicBezTo>
                    <a:pt x="305" y="14656"/>
                    <a:pt x="610" y="16052"/>
                    <a:pt x="885" y="17295"/>
                  </a:cubicBezTo>
                  <a:cubicBezTo>
                    <a:pt x="1159" y="18539"/>
                    <a:pt x="1403" y="19631"/>
                    <a:pt x="1617" y="20390"/>
                  </a:cubicBezTo>
                  <a:cubicBezTo>
                    <a:pt x="1831" y="21148"/>
                    <a:pt x="2014" y="21573"/>
                    <a:pt x="2166" y="21482"/>
                  </a:cubicBezTo>
                  <a:cubicBezTo>
                    <a:pt x="2319" y="21391"/>
                    <a:pt x="2441" y="20784"/>
                    <a:pt x="2471" y="19419"/>
                  </a:cubicBezTo>
                  <a:cubicBezTo>
                    <a:pt x="2502" y="18054"/>
                    <a:pt x="2441" y="15930"/>
                    <a:pt x="2410" y="13716"/>
                  </a:cubicBezTo>
                  <a:cubicBezTo>
                    <a:pt x="2380" y="11501"/>
                    <a:pt x="2380" y="9195"/>
                    <a:pt x="2380" y="7406"/>
                  </a:cubicBezTo>
                  <a:cubicBezTo>
                    <a:pt x="2380" y="5616"/>
                    <a:pt x="2380" y="4342"/>
                    <a:pt x="2380" y="3492"/>
                  </a:cubicBezTo>
                  <a:cubicBezTo>
                    <a:pt x="2380" y="2643"/>
                    <a:pt x="2380" y="2218"/>
                    <a:pt x="2593" y="2066"/>
                  </a:cubicBezTo>
                  <a:cubicBezTo>
                    <a:pt x="2807" y="1915"/>
                    <a:pt x="3234" y="2036"/>
                    <a:pt x="4363" y="2006"/>
                  </a:cubicBezTo>
                  <a:cubicBezTo>
                    <a:pt x="5492" y="1975"/>
                    <a:pt x="7322" y="1793"/>
                    <a:pt x="9305" y="1520"/>
                  </a:cubicBezTo>
                  <a:cubicBezTo>
                    <a:pt x="11288" y="1247"/>
                    <a:pt x="13424" y="883"/>
                    <a:pt x="15376" y="580"/>
                  </a:cubicBezTo>
                  <a:cubicBezTo>
                    <a:pt x="17329" y="276"/>
                    <a:pt x="19098" y="34"/>
                    <a:pt x="20105" y="3"/>
                  </a:cubicBezTo>
                  <a:cubicBezTo>
                    <a:pt x="21112" y="-27"/>
                    <a:pt x="21356" y="155"/>
                    <a:pt x="21600" y="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810497" y="3568564"/>
              <a:ext cx="149339" cy="21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73" fill="norm" stroke="1" extrusionOk="0">
                  <a:moveTo>
                    <a:pt x="10648" y="2740"/>
                  </a:moveTo>
                  <a:cubicBezTo>
                    <a:pt x="10039" y="1691"/>
                    <a:pt x="9431" y="643"/>
                    <a:pt x="8062" y="223"/>
                  </a:cubicBezTo>
                  <a:cubicBezTo>
                    <a:pt x="6693" y="-196"/>
                    <a:pt x="4563" y="14"/>
                    <a:pt x="2890" y="538"/>
                  </a:cubicBezTo>
                  <a:cubicBezTo>
                    <a:pt x="1217" y="1062"/>
                    <a:pt x="0" y="1901"/>
                    <a:pt x="0" y="3264"/>
                  </a:cubicBezTo>
                  <a:cubicBezTo>
                    <a:pt x="0" y="4627"/>
                    <a:pt x="1217" y="6515"/>
                    <a:pt x="4563" y="8402"/>
                  </a:cubicBezTo>
                  <a:cubicBezTo>
                    <a:pt x="7910" y="10289"/>
                    <a:pt x="13386" y="12177"/>
                    <a:pt x="16732" y="13645"/>
                  </a:cubicBezTo>
                  <a:cubicBezTo>
                    <a:pt x="20079" y="15113"/>
                    <a:pt x="21296" y="16161"/>
                    <a:pt x="21448" y="17105"/>
                  </a:cubicBezTo>
                  <a:cubicBezTo>
                    <a:pt x="21600" y="18049"/>
                    <a:pt x="20687" y="18887"/>
                    <a:pt x="18710" y="19621"/>
                  </a:cubicBezTo>
                  <a:cubicBezTo>
                    <a:pt x="16732" y="20355"/>
                    <a:pt x="13690" y="20985"/>
                    <a:pt x="11408" y="21194"/>
                  </a:cubicBezTo>
                  <a:cubicBezTo>
                    <a:pt x="9127" y="21404"/>
                    <a:pt x="7606" y="21194"/>
                    <a:pt x="6997" y="20565"/>
                  </a:cubicBezTo>
                  <a:cubicBezTo>
                    <a:pt x="6389" y="19936"/>
                    <a:pt x="6693" y="18887"/>
                    <a:pt x="6997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967130" y="3476889"/>
              <a:ext cx="127001" cy="1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6469"/>
                  </a:moveTo>
                  <a:cubicBezTo>
                    <a:pt x="720" y="4219"/>
                    <a:pt x="1440" y="1969"/>
                    <a:pt x="2700" y="844"/>
                  </a:cubicBezTo>
                  <a:cubicBezTo>
                    <a:pt x="3960" y="-281"/>
                    <a:pt x="5760" y="-281"/>
                    <a:pt x="7380" y="844"/>
                  </a:cubicBezTo>
                  <a:cubicBezTo>
                    <a:pt x="9000" y="1969"/>
                    <a:pt x="10440" y="4219"/>
                    <a:pt x="10260" y="7369"/>
                  </a:cubicBezTo>
                  <a:cubicBezTo>
                    <a:pt x="10080" y="10519"/>
                    <a:pt x="8280" y="14569"/>
                    <a:pt x="6660" y="17269"/>
                  </a:cubicBezTo>
                  <a:cubicBezTo>
                    <a:pt x="5040" y="19969"/>
                    <a:pt x="3600" y="21319"/>
                    <a:pt x="4680" y="21319"/>
                  </a:cubicBezTo>
                  <a:cubicBezTo>
                    <a:pt x="5760" y="21319"/>
                    <a:pt x="9360" y="19969"/>
                    <a:pt x="12600" y="19069"/>
                  </a:cubicBezTo>
                  <a:cubicBezTo>
                    <a:pt x="15840" y="18169"/>
                    <a:pt x="18720" y="17719"/>
                    <a:pt x="21600" y="1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144930" y="3507316"/>
              <a:ext cx="1016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3411"/>
                    <a:pt x="13500" y="6821"/>
                    <a:pt x="9900" y="9916"/>
                  </a:cubicBezTo>
                  <a:cubicBezTo>
                    <a:pt x="6300" y="13011"/>
                    <a:pt x="3150" y="15789"/>
                    <a:pt x="1575" y="17684"/>
                  </a:cubicBezTo>
                  <a:cubicBezTo>
                    <a:pt x="0" y="19579"/>
                    <a:pt x="0" y="20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259230" y="3702430"/>
              <a:ext cx="139701" cy="14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6931"/>
                  </a:moveTo>
                  <a:cubicBezTo>
                    <a:pt x="982" y="5978"/>
                    <a:pt x="1964" y="5025"/>
                    <a:pt x="2945" y="3754"/>
                  </a:cubicBezTo>
                  <a:cubicBezTo>
                    <a:pt x="3927" y="2484"/>
                    <a:pt x="4909" y="896"/>
                    <a:pt x="7364" y="260"/>
                  </a:cubicBezTo>
                  <a:cubicBezTo>
                    <a:pt x="9818" y="-375"/>
                    <a:pt x="13745" y="-57"/>
                    <a:pt x="16364" y="3596"/>
                  </a:cubicBezTo>
                  <a:cubicBezTo>
                    <a:pt x="18982" y="7249"/>
                    <a:pt x="20291" y="14237"/>
                    <a:pt x="21600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281186" y="3736858"/>
              <a:ext cx="47895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31" fill="norm" stroke="1" extrusionOk="0">
                  <a:moveTo>
                    <a:pt x="21250" y="2105"/>
                  </a:moveTo>
                  <a:cubicBezTo>
                    <a:pt x="17493" y="968"/>
                    <a:pt x="13737" y="-169"/>
                    <a:pt x="10450" y="20"/>
                  </a:cubicBezTo>
                  <a:cubicBezTo>
                    <a:pt x="7163" y="210"/>
                    <a:pt x="4346" y="1726"/>
                    <a:pt x="2467" y="4568"/>
                  </a:cubicBezTo>
                  <a:cubicBezTo>
                    <a:pt x="589" y="7410"/>
                    <a:pt x="-350" y="11578"/>
                    <a:pt x="120" y="14610"/>
                  </a:cubicBezTo>
                  <a:cubicBezTo>
                    <a:pt x="589" y="17642"/>
                    <a:pt x="2467" y="19536"/>
                    <a:pt x="4346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370485" y="3024716"/>
              <a:ext cx="368296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591" y="18866"/>
                  </a:moveTo>
                  <a:cubicBezTo>
                    <a:pt x="1851" y="20233"/>
                    <a:pt x="1110" y="21600"/>
                    <a:pt x="617" y="21600"/>
                  </a:cubicBezTo>
                  <a:cubicBezTo>
                    <a:pt x="123" y="21600"/>
                    <a:pt x="-124" y="20233"/>
                    <a:pt x="61" y="16952"/>
                  </a:cubicBezTo>
                  <a:cubicBezTo>
                    <a:pt x="246" y="13671"/>
                    <a:pt x="863" y="8476"/>
                    <a:pt x="1419" y="5468"/>
                  </a:cubicBezTo>
                  <a:cubicBezTo>
                    <a:pt x="1974" y="2461"/>
                    <a:pt x="2468" y="1641"/>
                    <a:pt x="3517" y="2461"/>
                  </a:cubicBezTo>
                  <a:cubicBezTo>
                    <a:pt x="4566" y="3281"/>
                    <a:pt x="6171" y="5742"/>
                    <a:pt x="7467" y="8203"/>
                  </a:cubicBezTo>
                  <a:cubicBezTo>
                    <a:pt x="8763" y="10663"/>
                    <a:pt x="9750" y="13124"/>
                    <a:pt x="10553" y="14628"/>
                  </a:cubicBezTo>
                  <a:cubicBezTo>
                    <a:pt x="11355" y="16132"/>
                    <a:pt x="11972" y="16678"/>
                    <a:pt x="12836" y="16405"/>
                  </a:cubicBezTo>
                  <a:cubicBezTo>
                    <a:pt x="13700" y="16132"/>
                    <a:pt x="14811" y="15038"/>
                    <a:pt x="16292" y="12167"/>
                  </a:cubicBezTo>
                  <a:cubicBezTo>
                    <a:pt x="17773" y="9296"/>
                    <a:pt x="19625" y="4648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570630" y="2776812"/>
              <a:ext cx="29635" cy="40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683"/>
                  </a:moveTo>
                  <a:cubicBezTo>
                    <a:pt x="1543" y="904"/>
                    <a:pt x="3086" y="125"/>
                    <a:pt x="3857" y="13"/>
                  </a:cubicBezTo>
                  <a:cubicBezTo>
                    <a:pt x="4629" y="-98"/>
                    <a:pt x="4629" y="459"/>
                    <a:pt x="6943" y="2741"/>
                  </a:cubicBezTo>
                  <a:cubicBezTo>
                    <a:pt x="9257" y="5024"/>
                    <a:pt x="13886" y="9032"/>
                    <a:pt x="16971" y="12261"/>
                  </a:cubicBezTo>
                  <a:cubicBezTo>
                    <a:pt x="20057" y="15490"/>
                    <a:pt x="21600" y="17939"/>
                    <a:pt x="21600" y="19442"/>
                  </a:cubicBezTo>
                  <a:cubicBezTo>
                    <a:pt x="21600" y="20945"/>
                    <a:pt x="20057" y="21502"/>
                    <a:pt x="17743" y="21446"/>
                  </a:cubicBezTo>
                  <a:cubicBezTo>
                    <a:pt x="15429" y="21391"/>
                    <a:pt x="12343" y="20723"/>
                    <a:pt x="9257" y="2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361080" y="2745316"/>
              <a:ext cx="508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6920"/>
                    <a:pt x="6300" y="12240"/>
                    <a:pt x="9180" y="9000"/>
                  </a:cubicBezTo>
                  <a:cubicBezTo>
                    <a:pt x="12060" y="5760"/>
                    <a:pt x="14670" y="3960"/>
                    <a:pt x="16695" y="2700"/>
                  </a:cubicBezTo>
                  <a:cubicBezTo>
                    <a:pt x="18720" y="1440"/>
                    <a:pt x="2016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284916" y="2654300"/>
              <a:ext cx="193765" cy="49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6" fill="norm" stroke="1" extrusionOk="0">
                  <a:moveTo>
                    <a:pt x="14450" y="13938"/>
                  </a:moveTo>
                  <a:cubicBezTo>
                    <a:pt x="14215" y="13292"/>
                    <a:pt x="13980" y="12646"/>
                    <a:pt x="13276" y="12277"/>
                  </a:cubicBezTo>
                  <a:cubicBezTo>
                    <a:pt x="12571" y="11908"/>
                    <a:pt x="11397" y="11815"/>
                    <a:pt x="9519" y="12277"/>
                  </a:cubicBezTo>
                  <a:cubicBezTo>
                    <a:pt x="7641" y="12738"/>
                    <a:pt x="5058" y="13754"/>
                    <a:pt x="3180" y="14954"/>
                  </a:cubicBezTo>
                  <a:cubicBezTo>
                    <a:pt x="1302" y="16154"/>
                    <a:pt x="128" y="17538"/>
                    <a:pt x="10" y="18692"/>
                  </a:cubicBezTo>
                  <a:cubicBezTo>
                    <a:pt x="-107" y="19846"/>
                    <a:pt x="832" y="20769"/>
                    <a:pt x="1889" y="21185"/>
                  </a:cubicBezTo>
                  <a:cubicBezTo>
                    <a:pt x="2945" y="21600"/>
                    <a:pt x="4119" y="21508"/>
                    <a:pt x="6115" y="20492"/>
                  </a:cubicBezTo>
                  <a:cubicBezTo>
                    <a:pt x="8110" y="19477"/>
                    <a:pt x="10928" y="17538"/>
                    <a:pt x="12689" y="15046"/>
                  </a:cubicBezTo>
                  <a:cubicBezTo>
                    <a:pt x="14450" y="12554"/>
                    <a:pt x="15154" y="9508"/>
                    <a:pt x="15623" y="7062"/>
                  </a:cubicBezTo>
                  <a:cubicBezTo>
                    <a:pt x="16093" y="4615"/>
                    <a:pt x="16328" y="2769"/>
                    <a:pt x="16328" y="1615"/>
                  </a:cubicBezTo>
                  <a:cubicBezTo>
                    <a:pt x="16328" y="462"/>
                    <a:pt x="16093" y="0"/>
                    <a:pt x="15741" y="0"/>
                  </a:cubicBezTo>
                  <a:cubicBezTo>
                    <a:pt x="15389" y="0"/>
                    <a:pt x="14919" y="462"/>
                    <a:pt x="14567" y="2538"/>
                  </a:cubicBezTo>
                  <a:cubicBezTo>
                    <a:pt x="14215" y="4615"/>
                    <a:pt x="13980" y="8308"/>
                    <a:pt x="14332" y="11077"/>
                  </a:cubicBezTo>
                  <a:cubicBezTo>
                    <a:pt x="14684" y="13846"/>
                    <a:pt x="15623" y="15692"/>
                    <a:pt x="16445" y="16800"/>
                  </a:cubicBezTo>
                  <a:cubicBezTo>
                    <a:pt x="17267" y="17908"/>
                    <a:pt x="17971" y="18277"/>
                    <a:pt x="18793" y="18277"/>
                  </a:cubicBezTo>
                  <a:cubicBezTo>
                    <a:pt x="19615" y="18277"/>
                    <a:pt x="20554" y="17908"/>
                    <a:pt x="21493" y="17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523130" y="2935816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542180" y="2851525"/>
              <a:ext cx="1270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21600" y="20104"/>
                  </a:moveTo>
                  <a:cubicBezTo>
                    <a:pt x="10800" y="11210"/>
                    <a:pt x="0" y="2316"/>
                    <a:pt x="0" y="410"/>
                  </a:cubicBezTo>
                  <a:cubicBezTo>
                    <a:pt x="0" y="-1496"/>
                    <a:pt x="1080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620102" y="2837889"/>
              <a:ext cx="87179" cy="20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58" fill="norm" stroke="1" extrusionOk="0">
                  <a:moveTo>
                    <a:pt x="21182" y="273"/>
                  </a:moveTo>
                  <a:cubicBezTo>
                    <a:pt x="15011" y="57"/>
                    <a:pt x="8839" y="-159"/>
                    <a:pt x="4982" y="165"/>
                  </a:cubicBezTo>
                  <a:cubicBezTo>
                    <a:pt x="1125" y="489"/>
                    <a:pt x="-418" y="1353"/>
                    <a:pt x="96" y="2757"/>
                  </a:cubicBezTo>
                  <a:cubicBezTo>
                    <a:pt x="611" y="4161"/>
                    <a:pt x="3182" y="6105"/>
                    <a:pt x="7039" y="8265"/>
                  </a:cubicBezTo>
                  <a:cubicBezTo>
                    <a:pt x="10896" y="10425"/>
                    <a:pt x="16039" y="12801"/>
                    <a:pt x="18096" y="14961"/>
                  </a:cubicBezTo>
                  <a:cubicBezTo>
                    <a:pt x="20153" y="17121"/>
                    <a:pt x="19125" y="19065"/>
                    <a:pt x="17325" y="20145"/>
                  </a:cubicBezTo>
                  <a:cubicBezTo>
                    <a:pt x="15525" y="21225"/>
                    <a:pt x="12953" y="21441"/>
                    <a:pt x="10382" y="21333"/>
                  </a:cubicBezTo>
                  <a:cubicBezTo>
                    <a:pt x="7811" y="21225"/>
                    <a:pt x="5239" y="20793"/>
                    <a:pt x="3696" y="19713"/>
                  </a:cubicBezTo>
                  <a:cubicBezTo>
                    <a:pt x="2153" y="18633"/>
                    <a:pt x="1639" y="16905"/>
                    <a:pt x="1125" y="15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836397" y="2624666"/>
              <a:ext cx="99484" cy="42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7464" y="0"/>
                  </a:moveTo>
                  <a:cubicBezTo>
                    <a:pt x="15166" y="0"/>
                    <a:pt x="12868" y="0"/>
                    <a:pt x="11030" y="324"/>
                  </a:cubicBezTo>
                  <a:cubicBezTo>
                    <a:pt x="9191" y="648"/>
                    <a:pt x="7813" y="1296"/>
                    <a:pt x="6204" y="3348"/>
                  </a:cubicBezTo>
                  <a:cubicBezTo>
                    <a:pt x="4596" y="5400"/>
                    <a:pt x="2757" y="8856"/>
                    <a:pt x="1609" y="11772"/>
                  </a:cubicBezTo>
                  <a:cubicBezTo>
                    <a:pt x="460" y="14688"/>
                    <a:pt x="0" y="17064"/>
                    <a:pt x="0" y="18576"/>
                  </a:cubicBezTo>
                  <a:cubicBezTo>
                    <a:pt x="0" y="20088"/>
                    <a:pt x="460" y="20736"/>
                    <a:pt x="1838" y="21114"/>
                  </a:cubicBezTo>
                  <a:cubicBezTo>
                    <a:pt x="3217" y="21492"/>
                    <a:pt x="5515" y="21600"/>
                    <a:pt x="8732" y="21276"/>
                  </a:cubicBezTo>
                  <a:cubicBezTo>
                    <a:pt x="11949" y="20952"/>
                    <a:pt x="16085" y="20196"/>
                    <a:pt x="18383" y="19278"/>
                  </a:cubicBezTo>
                  <a:cubicBezTo>
                    <a:pt x="20681" y="18360"/>
                    <a:pt x="21140" y="1728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784425" y="2801003"/>
              <a:ext cx="240356" cy="17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50" fill="norm" stroke="1" extrusionOk="0">
                  <a:moveTo>
                    <a:pt x="4462" y="7206"/>
                  </a:moveTo>
                  <a:cubicBezTo>
                    <a:pt x="3515" y="6686"/>
                    <a:pt x="2568" y="6165"/>
                    <a:pt x="1715" y="5514"/>
                  </a:cubicBezTo>
                  <a:cubicBezTo>
                    <a:pt x="862" y="4864"/>
                    <a:pt x="104" y="4083"/>
                    <a:pt x="10" y="3172"/>
                  </a:cubicBezTo>
                  <a:cubicBezTo>
                    <a:pt x="-85" y="2261"/>
                    <a:pt x="483" y="1220"/>
                    <a:pt x="1715" y="570"/>
                  </a:cubicBezTo>
                  <a:cubicBezTo>
                    <a:pt x="2947" y="-81"/>
                    <a:pt x="4841" y="-341"/>
                    <a:pt x="7494" y="700"/>
                  </a:cubicBezTo>
                  <a:cubicBezTo>
                    <a:pt x="10147" y="1741"/>
                    <a:pt x="13557" y="4083"/>
                    <a:pt x="15641" y="6816"/>
                  </a:cubicBezTo>
                  <a:cubicBezTo>
                    <a:pt x="17726" y="9548"/>
                    <a:pt x="18483" y="12671"/>
                    <a:pt x="18768" y="14883"/>
                  </a:cubicBezTo>
                  <a:cubicBezTo>
                    <a:pt x="19052" y="17095"/>
                    <a:pt x="18862" y="18396"/>
                    <a:pt x="18294" y="19437"/>
                  </a:cubicBezTo>
                  <a:cubicBezTo>
                    <a:pt x="17726" y="20478"/>
                    <a:pt x="16778" y="21259"/>
                    <a:pt x="16115" y="20999"/>
                  </a:cubicBezTo>
                  <a:cubicBezTo>
                    <a:pt x="15452" y="20739"/>
                    <a:pt x="15073" y="19437"/>
                    <a:pt x="15262" y="17225"/>
                  </a:cubicBezTo>
                  <a:cubicBezTo>
                    <a:pt x="15452" y="15013"/>
                    <a:pt x="16210" y="11890"/>
                    <a:pt x="17347" y="9548"/>
                  </a:cubicBezTo>
                  <a:cubicBezTo>
                    <a:pt x="18483" y="7206"/>
                    <a:pt x="19999" y="5645"/>
                    <a:pt x="21515" y="4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073464" y="2827866"/>
              <a:ext cx="846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100980" y="273896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162627" y="2662766"/>
              <a:ext cx="158867" cy="32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78" fill="norm" stroke="1" extrusionOk="0">
                  <a:moveTo>
                    <a:pt x="9503" y="0"/>
                  </a:moveTo>
                  <a:cubicBezTo>
                    <a:pt x="8381" y="421"/>
                    <a:pt x="7259" y="842"/>
                    <a:pt x="6558" y="2314"/>
                  </a:cubicBezTo>
                  <a:cubicBezTo>
                    <a:pt x="5856" y="3787"/>
                    <a:pt x="5576" y="6312"/>
                    <a:pt x="5295" y="9187"/>
                  </a:cubicBezTo>
                  <a:cubicBezTo>
                    <a:pt x="5015" y="12062"/>
                    <a:pt x="4734" y="15288"/>
                    <a:pt x="4314" y="17322"/>
                  </a:cubicBezTo>
                  <a:cubicBezTo>
                    <a:pt x="3893" y="19356"/>
                    <a:pt x="3332" y="20197"/>
                    <a:pt x="3051" y="20057"/>
                  </a:cubicBezTo>
                  <a:cubicBezTo>
                    <a:pt x="2771" y="19917"/>
                    <a:pt x="2771" y="18795"/>
                    <a:pt x="4033" y="17112"/>
                  </a:cubicBezTo>
                  <a:cubicBezTo>
                    <a:pt x="5295" y="15429"/>
                    <a:pt x="7820" y="13184"/>
                    <a:pt x="9643" y="11852"/>
                  </a:cubicBezTo>
                  <a:cubicBezTo>
                    <a:pt x="11467" y="10519"/>
                    <a:pt x="12589" y="10099"/>
                    <a:pt x="13711" y="10099"/>
                  </a:cubicBezTo>
                  <a:cubicBezTo>
                    <a:pt x="14833" y="10099"/>
                    <a:pt x="15955" y="10519"/>
                    <a:pt x="17217" y="11642"/>
                  </a:cubicBezTo>
                  <a:cubicBezTo>
                    <a:pt x="18480" y="12764"/>
                    <a:pt x="19882" y="14587"/>
                    <a:pt x="20584" y="15990"/>
                  </a:cubicBezTo>
                  <a:cubicBezTo>
                    <a:pt x="21285" y="17392"/>
                    <a:pt x="21285" y="18374"/>
                    <a:pt x="20023" y="19356"/>
                  </a:cubicBezTo>
                  <a:cubicBezTo>
                    <a:pt x="18760" y="20338"/>
                    <a:pt x="16236" y="21319"/>
                    <a:pt x="12729" y="21460"/>
                  </a:cubicBezTo>
                  <a:cubicBezTo>
                    <a:pt x="9223" y="21600"/>
                    <a:pt x="4734" y="20899"/>
                    <a:pt x="2350" y="20197"/>
                  </a:cubicBezTo>
                  <a:cubicBezTo>
                    <a:pt x="-34" y="19496"/>
                    <a:pt x="-315" y="18795"/>
                    <a:pt x="246" y="18234"/>
                  </a:cubicBezTo>
                  <a:cubicBezTo>
                    <a:pt x="807" y="17673"/>
                    <a:pt x="2210" y="17252"/>
                    <a:pt x="3612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355406" y="2635250"/>
              <a:ext cx="306787" cy="33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5" fill="norm" stroke="1" extrusionOk="0">
                  <a:moveTo>
                    <a:pt x="3521" y="13177"/>
                  </a:moveTo>
                  <a:cubicBezTo>
                    <a:pt x="2781" y="13177"/>
                    <a:pt x="2041" y="13177"/>
                    <a:pt x="1449" y="13585"/>
                  </a:cubicBezTo>
                  <a:cubicBezTo>
                    <a:pt x="858" y="13992"/>
                    <a:pt x="414" y="14808"/>
                    <a:pt x="192" y="15623"/>
                  </a:cubicBezTo>
                  <a:cubicBezTo>
                    <a:pt x="-30" y="16438"/>
                    <a:pt x="-30" y="17253"/>
                    <a:pt x="44" y="18068"/>
                  </a:cubicBezTo>
                  <a:cubicBezTo>
                    <a:pt x="118" y="18883"/>
                    <a:pt x="266" y="19698"/>
                    <a:pt x="1302" y="19698"/>
                  </a:cubicBezTo>
                  <a:cubicBezTo>
                    <a:pt x="2337" y="19698"/>
                    <a:pt x="4260" y="18883"/>
                    <a:pt x="5518" y="18204"/>
                  </a:cubicBezTo>
                  <a:cubicBezTo>
                    <a:pt x="6775" y="17525"/>
                    <a:pt x="7367" y="16981"/>
                    <a:pt x="7737" y="17049"/>
                  </a:cubicBezTo>
                  <a:cubicBezTo>
                    <a:pt x="8107" y="17117"/>
                    <a:pt x="8255" y="17796"/>
                    <a:pt x="8329" y="18475"/>
                  </a:cubicBezTo>
                  <a:cubicBezTo>
                    <a:pt x="8403" y="19155"/>
                    <a:pt x="8403" y="19834"/>
                    <a:pt x="8773" y="20242"/>
                  </a:cubicBezTo>
                  <a:cubicBezTo>
                    <a:pt x="9143" y="20649"/>
                    <a:pt x="9882" y="20785"/>
                    <a:pt x="10548" y="20513"/>
                  </a:cubicBezTo>
                  <a:cubicBezTo>
                    <a:pt x="11214" y="20242"/>
                    <a:pt x="11806" y="19562"/>
                    <a:pt x="12915" y="17525"/>
                  </a:cubicBezTo>
                  <a:cubicBezTo>
                    <a:pt x="14025" y="15487"/>
                    <a:pt x="15652" y="12091"/>
                    <a:pt x="17132" y="9170"/>
                  </a:cubicBezTo>
                  <a:cubicBezTo>
                    <a:pt x="18611" y="6249"/>
                    <a:pt x="19943" y="3804"/>
                    <a:pt x="20682" y="2242"/>
                  </a:cubicBezTo>
                  <a:cubicBezTo>
                    <a:pt x="21422" y="679"/>
                    <a:pt x="21570" y="0"/>
                    <a:pt x="21348" y="0"/>
                  </a:cubicBezTo>
                  <a:cubicBezTo>
                    <a:pt x="21126" y="0"/>
                    <a:pt x="20534" y="679"/>
                    <a:pt x="19647" y="3260"/>
                  </a:cubicBezTo>
                  <a:cubicBezTo>
                    <a:pt x="18759" y="5842"/>
                    <a:pt x="17575" y="10325"/>
                    <a:pt x="16984" y="13653"/>
                  </a:cubicBezTo>
                  <a:cubicBezTo>
                    <a:pt x="16392" y="16981"/>
                    <a:pt x="16392" y="19155"/>
                    <a:pt x="16762" y="20309"/>
                  </a:cubicBezTo>
                  <a:cubicBezTo>
                    <a:pt x="17132" y="21464"/>
                    <a:pt x="17871" y="21600"/>
                    <a:pt x="18463" y="21396"/>
                  </a:cubicBezTo>
                  <a:cubicBezTo>
                    <a:pt x="19055" y="21192"/>
                    <a:pt x="19499" y="20649"/>
                    <a:pt x="19721" y="20038"/>
                  </a:cubicBezTo>
                  <a:cubicBezTo>
                    <a:pt x="19943" y="19426"/>
                    <a:pt x="19943" y="18747"/>
                    <a:pt x="19943" y="18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544351" y="2700866"/>
              <a:ext cx="236080" cy="25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02" fill="norm" stroke="1" extrusionOk="0">
                  <a:moveTo>
                    <a:pt x="2417" y="10260"/>
                  </a:moveTo>
                  <a:cubicBezTo>
                    <a:pt x="1260" y="10260"/>
                    <a:pt x="103" y="10260"/>
                    <a:pt x="6" y="10350"/>
                  </a:cubicBezTo>
                  <a:cubicBezTo>
                    <a:pt x="-90" y="10440"/>
                    <a:pt x="874" y="10620"/>
                    <a:pt x="3574" y="10710"/>
                  </a:cubicBezTo>
                  <a:cubicBezTo>
                    <a:pt x="6274" y="10800"/>
                    <a:pt x="10710" y="10800"/>
                    <a:pt x="13314" y="11070"/>
                  </a:cubicBezTo>
                  <a:cubicBezTo>
                    <a:pt x="15917" y="11340"/>
                    <a:pt x="16689" y="11880"/>
                    <a:pt x="16881" y="13500"/>
                  </a:cubicBezTo>
                  <a:cubicBezTo>
                    <a:pt x="17074" y="15120"/>
                    <a:pt x="16689" y="17820"/>
                    <a:pt x="16110" y="19440"/>
                  </a:cubicBezTo>
                  <a:cubicBezTo>
                    <a:pt x="15531" y="21060"/>
                    <a:pt x="14760" y="21600"/>
                    <a:pt x="14374" y="21150"/>
                  </a:cubicBezTo>
                  <a:cubicBezTo>
                    <a:pt x="13989" y="20700"/>
                    <a:pt x="13989" y="19260"/>
                    <a:pt x="14760" y="15930"/>
                  </a:cubicBezTo>
                  <a:cubicBezTo>
                    <a:pt x="15531" y="12600"/>
                    <a:pt x="17074" y="7380"/>
                    <a:pt x="18328" y="4410"/>
                  </a:cubicBezTo>
                  <a:cubicBezTo>
                    <a:pt x="19581" y="1440"/>
                    <a:pt x="20546" y="72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797278" y="2783416"/>
              <a:ext cx="84753" cy="1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54" fill="norm" stroke="1" extrusionOk="0">
                  <a:moveTo>
                    <a:pt x="19515" y="9600"/>
                  </a:moveTo>
                  <a:cubicBezTo>
                    <a:pt x="17934" y="8533"/>
                    <a:pt x="16354" y="7467"/>
                    <a:pt x="14246" y="6800"/>
                  </a:cubicBezTo>
                  <a:cubicBezTo>
                    <a:pt x="12139" y="6133"/>
                    <a:pt x="9505" y="5867"/>
                    <a:pt x="6871" y="7733"/>
                  </a:cubicBezTo>
                  <a:cubicBezTo>
                    <a:pt x="4236" y="9600"/>
                    <a:pt x="1602" y="13600"/>
                    <a:pt x="549" y="16267"/>
                  </a:cubicBezTo>
                  <a:cubicBezTo>
                    <a:pt x="-505" y="18933"/>
                    <a:pt x="22" y="20267"/>
                    <a:pt x="1602" y="20933"/>
                  </a:cubicBezTo>
                  <a:cubicBezTo>
                    <a:pt x="3183" y="21600"/>
                    <a:pt x="5817" y="21600"/>
                    <a:pt x="8978" y="20000"/>
                  </a:cubicBezTo>
                  <a:cubicBezTo>
                    <a:pt x="12139" y="18400"/>
                    <a:pt x="15827" y="15200"/>
                    <a:pt x="17934" y="11600"/>
                  </a:cubicBezTo>
                  <a:cubicBezTo>
                    <a:pt x="20041" y="8000"/>
                    <a:pt x="20568" y="4000"/>
                    <a:pt x="210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954821" y="2815166"/>
              <a:ext cx="14311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464" y="0"/>
                  </a:moveTo>
                  <a:cubicBezTo>
                    <a:pt x="1464" y="4469"/>
                    <a:pt x="1464" y="8938"/>
                    <a:pt x="1147" y="11793"/>
                  </a:cubicBezTo>
                  <a:cubicBezTo>
                    <a:pt x="829" y="14648"/>
                    <a:pt x="194" y="15890"/>
                    <a:pt x="35" y="15890"/>
                  </a:cubicBezTo>
                  <a:cubicBezTo>
                    <a:pt x="-124" y="15890"/>
                    <a:pt x="194" y="14648"/>
                    <a:pt x="2258" y="11917"/>
                  </a:cubicBezTo>
                  <a:cubicBezTo>
                    <a:pt x="4323" y="9186"/>
                    <a:pt x="8135" y="4966"/>
                    <a:pt x="10994" y="2855"/>
                  </a:cubicBezTo>
                  <a:cubicBezTo>
                    <a:pt x="13852" y="745"/>
                    <a:pt x="15758" y="745"/>
                    <a:pt x="17347" y="2110"/>
                  </a:cubicBezTo>
                  <a:cubicBezTo>
                    <a:pt x="18935" y="3476"/>
                    <a:pt x="20205" y="6207"/>
                    <a:pt x="20841" y="9683"/>
                  </a:cubicBezTo>
                  <a:cubicBezTo>
                    <a:pt x="21476" y="13159"/>
                    <a:pt x="21476" y="17379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8686816" y="2374899"/>
              <a:ext cx="2871865" cy="185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80" fill="norm" stroke="1" extrusionOk="0">
                  <a:moveTo>
                    <a:pt x="1206" y="246"/>
                  </a:moveTo>
                  <a:cubicBezTo>
                    <a:pt x="1222" y="123"/>
                    <a:pt x="1238" y="0"/>
                    <a:pt x="1253" y="0"/>
                  </a:cubicBezTo>
                  <a:cubicBezTo>
                    <a:pt x="1269" y="0"/>
                    <a:pt x="1285" y="123"/>
                    <a:pt x="1293" y="627"/>
                  </a:cubicBezTo>
                  <a:cubicBezTo>
                    <a:pt x="1301" y="1130"/>
                    <a:pt x="1301" y="2015"/>
                    <a:pt x="1301" y="2937"/>
                  </a:cubicBezTo>
                  <a:cubicBezTo>
                    <a:pt x="1301" y="3858"/>
                    <a:pt x="1301" y="4816"/>
                    <a:pt x="1301" y="5799"/>
                  </a:cubicBezTo>
                  <a:cubicBezTo>
                    <a:pt x="1301" y="6782"/>
                    <a:pt x="1301" y="7790"/>
                    <a:pt x="1317" y="8760"/>
                  </a:cubicBezTo>
                  <a:cubicBezTo>
                    <a:pt x="1333" y="9731"/>
                    <a:pt x="1365" y="10665"/>
                    <a:pt x="1381" y="11648"/>
                  </a:cubicBezTo>
                  <a:cubicBezTo>
                    <a:pt x="1397" y="12631"/>
                    <a:pt x="1397" y="13663"/>
                    <a:pt x="1365" y="14633"/>
                  </a:cubicBezTo>
                  <a:cubicBezTo>
                    <a:pt x="1333" y="15604"/>
                    <a:pt x="1269" y="16513"/>
                    <a:pt x="1174" y="17398"/>
                  </a:cubicBezTo>
                  <a:cubicBezTo>
                    <a:pt x="1078" y="18283"/>
                    <a:pt x="951" y="19143"/>
                    <a:pt x="832" y="19769"/>
                  </a:cubicBezTo>
                  <a:cubicBezTo>
                    <a:pt x="713" y="20396"/>
                    <a:pt x="601" y="20789"/>
                    <a:pt x="506" y="21047"/>
                  </a:cubicBezTo>
                  <a:cubicBezTo>
                    <a:pt x="410" y="21305"/>
                    <a:pt x="331" y="21428"/>
                    <a:pt x="235" y="21502"/>
                  </a:cubicBezTo>
                  <a:cubicBezTo>
                    <a:pt x="140" y="21575"/>
                    <a:pt x="29" y="21600"/>
                    <a:pt x="5" y="21563"/>
                  </a:cubicBezTo>
                  <a:cubicBezTo>
                    <a:pt x="-19" y="21526"/>
                    <a:pt x="45" y="21428"/>
                    <a:pt x="347" y="21231"/>
                  </a:cubicBezTo>
                  <a:cubicBezTo>
                    <a:pt x="649" y="21035"/>
                    <a:pt x="1190" y="20740"/>
                    <a:pt x="1723" y="20519"/>
                  </a:cubicBezTo>
                  <a:cubicBezTo>
                    <a:pt x="2256" y="20298"/>
                    <a:pt x="2780" y="20150"/>
                    <a:pt x="3377" y="19990"/>
                  </a:cubicBezTo>
                  <a:cubicBezTo>
                    <a:pt x="3973" y="19831"/>
                    <a:pt x="4641" y="19659"/>
                    <a:pt x="5301" y="19511"/>
                  </a:cubicBezTo>
                  <a:cubicBezTo>
                    <a:pt x="5962" y="19364"/>
                    <a:pt x="6614" y="19241"/>
                    <a:pt x="7290" y="19106"/>
                  </a:cubicBezTo>
                  <a:cubicBezTo>
                    <a:pt x="7966" y="18971"/>
                    <a:pt x="8666" y="18823"/>
                    <a:pt x="9262" y="18700"/>
                  </a:cubicBezTo>
                  <a:cubicBezTo>
                    <a:pt x="9858" y="18577"/>
                    <a:pt x="10352" y="18479"/>
                    <a:pt x="10861" y="18381"/>
                  </a:cubicBezTo>
                  <a:cubicBezTo>
                    <a:pt x="11370" y="18283"/>
                    <a:pt x="11894" y="18184"/>
                    <a:pt x="12419" y="18098"/>
                  </a:cubicBezTo>
                  <a:cubicBezTo>
                    <a:pt x="12944" y="18012"/>
                    <a:pt x="13469" y="17939"/>
                    <a:pt x="13970" y="17865"/>
                  </a:cubicBezTo>
                  <a:cubicBezTo>
                    <a:pt x="14471" y="17791"/>
                    <a:pt x="14948" y="17717"/>
                    <a:pt x="15521" y="17631"/>
                  </a:cubicBezTo>
                  <a:cubicBezTo>
                    <a:pt x="16094" y="17545"/>
                    <a:pt x="16762" y="17447"/>
                    <a:pt x="17366" y="17373"/>
                  </a:cubicBezTo>
                  <a:cubicBezTo>
                    <a:pt x="17970" y="17300"/>
                    <a:pt x="18511" y="17251"/>
                    <a:pt x="19155" y="17226"/>
                  </a:cubicBezTo>
                  <a:cubicBezTo>
                    <a:pt x="19800" y="17201"/>
                    <a:pt x="20547" y="17201"/>
                    <a:pt x="20969" y="17189"/>
                  </a:cubicBezTo>
                  <a:cubicBezTo>
                    <a:pt x="21390" y="17177"/>
                    <a:pt x="21486" y="17152"/>
                    <a:pt x="21581" y="17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8828180" y="2167466"/>
              <a:ext cx="2787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" y="20965"/>
                    <a:pt x="1017" y="20329"/>
                    <a:pt x="1550" y="19800"/>
                  </a:cubicBezTo>
                  <a:cubicBezTo>
                    <a:pt x="2083" y="19271"/>
                    <a:pt x="2641" y="18847"/>
                    <a:pt x="3190" y="18529"/>
                  </a:cubicBezTo>
                  <a:cubicBezTo>
                    <a:pt x="3739" y="18212"/>
                    <a:pt x="4281" y="18000"/>
                    <a:pt x="4871" y="17682"/>
                  </a:cubicBezTo>
                  <a:cubicBezTo>
                    <a:pt x="5462" y="17365"/>
                    <a:pt x="6101" y="16941"/>
                    <a:pt x="6782" y="16518"/>
                  </a:cubicBezTo>
                  <a:cubicBezTo>
                    <a:pt x="7462" y="16094"/>
                    <a:pt x="8184" y="15671"/>
                    <a:pt x="8807" y="15247"/>
                  </a:cubicBezTo>
                  <a:cubicBezTo>
                    <a:pt x="9431" y="14824"/>
                    <a:pt x="9955" y="14400"/>
                    <a:pt x="10464" y="13976"/>
                  </a:cubicBezTo>
                  <a:cubicBezTo>
                    <a:pt x="10972" y="13553"/>
                    <a:pt x="11464" y="13129"/>
                    <a:pt x="11964" y="12600"/>
                  </a:cubicBezTo>
                  <a:cubicBezTo>
                    <a:pt x="12465" y="12071"/>
                    <a:pt x="12973" y="11435"/>
                    <a:pt x="13711" y="10588"/>
                  </a:cubicBezTo>
                  <a:cubicBezTo>
                    <a:pt x="14449" y="9741"/>
                    <a:pt x="15417" y="8682"/>
                    <a:pt x="16196" y="7835"/>
                  </a:cubicBezTo>
                  <a:cubicBezTo>
                    <a:pt x="16975" y="6988"/>
                    <a:pt x="17565" y="6353"/>
                    <a:pt x="18287" y="5294"/>
                  </a:cubicBezTo>
                  <a:cubicBezTo>
                    <a:pt x="19009" y="4235"/>
                    <a:pt x="19862" y="2753"/>
                    <a:pt x="20436" y="1800"/>
                  </a:cubicBezTo>
                  <a:cubicBezTo>
                    <a:pt x="21010" y="847"/>
                    <a:pt x="21305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103054" y="2459327"/>
              <a:ext cx="296627" cy="42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99" fill="norm" stroke="1" extrusionOk="0">
                  <a:moveTo>
                    <a:pt x="4464" y="4182"/>
                  </a:moveTo>
                  <a:cubicBezTo>
                    <a:pt x="3851" y="4610"/>
                    <a:pt x="3238" y="5038"/>
                    <a:pt x="2472" y="5251"/>
                  </a:cubicBezTo>
                  <a:cubicBezTo>
                    <a:pt x="1706" y="5465"/>
                    <a:pt x="787" y="5465"/>
                    <a:pt x="328" y="5145"/>
                  </a:cubicBezTo>
                  <a:cubicBezTo>
                    <a:pt x="-132" y="4824"/>
                    <a:pt x="-132" y="4182"/>
                    <a:pt x="481" y="3273"/>
                  </a:cubicBezTo>
                  <a:cubicBezTo>
                    <a:pt x="1094" y="2364"/>
                    <a:pt x="2319" y="1188"/>
                    <a:pt x="3315" y="547"/>
                  </a:cubicBezTo>
                  <a:cubicBezTo>
                    <a:pt x="4311" y="-95"/>
                    <a:pt x="5077" y="-202"/>
                    <a:pt x="5842" y="386"/>
                  </a:cubicBezTo>
                  <a:cubicBezTo>
                    <a:pt x="6608" y="974"/>
                    <a:pt x="7374" y="2257"/>
                    <a:pt x="7528" y="4075"/>
                  </a:cubicBezTo>
                  <a:cubicBezTo>
                    <a:pt x="7681" y="5893"/>
                    <a:pt x="7221" y="8246"/>
                    <a:pt x="6532" y="9849"/>
                  </a:cubicBezTo>
                  <a:cubicBezTo>
                    <a:pt x="5842" y="11453"/>
                    <a:pt x="4923" y="12309"/>
                    <a:pt x="4081" y="12790"/>
                  </a:cubicBezTo>
                  <a:cubicBezTo>
                    <a:pt x="3238" y="13271"/>
                    <a:pt x="2472" y="13378"/>
                    <a:pt x="2089" y="13164"/>
                  </a:cubicBezTo>
                  <a:cubicBezTo>
                    <a:pt x="1706" y="12950"/>
                    <a:pt x="1706" y="12416"/>
                    <a:pt x="3085" y="11026"/>
                  </a:cubicBezTo>
                  <a:cubicBezTo>
                    <a:pt x="4464" y="9636"/>
                    <a:pt x="7221" y="7390"/>
                    <a:pt x="9519" y="5679"/>
                  </a:cubicBezTo>
                  <a:cubicBezTo>
                    <a:pt x="11817" y="3968"/>
                    <a:pt x="13655" y="2792"/>
                    <a:pt x="14957" y="1937"/>
                  </a:cubicBezTo>
                  <a:cubicBezTo>
                    <a:pt x="16259" y="1081"/>
                    <a:pt x="17025" y="547"/>
                    <a:pt x="16949" y="760"/>
                  </a:cubicBezTo>
                  <a:cubicBezTo>
                    <a:pt x="16872" y="974"/>
                    <a:pt x="15953" y="1937"/>
                    <a:pt x="14574" y="4289"/>
                  </a:cubicBezTo>
                  <a:cubicBezTo>
                    <a:pt x="13196" y="6642"/>
                    <a:pt x="11357" y="10384"/>
                    <a:pt x="10438" y="13271"/>
                  </a:cubicBezTo>
                  <a:cubicBezTo>
                    <a:pt x="9519" y="16158"/>
                    <a:pt x="9519" y="18190"/>
                    <a:pt x="9749" y="19420"/>
                  </a:cubicBezTo>
                  <a:cubicBezTo>
                    <a:pt x="9979" y="20649"/>
                    <a:pt x="10438" y="21077"/>
                    <a:pt x="11051" y="21238"/>
                  </a:cubicBezTo>
                  <a:cubicBezTo>
                    <a:pt x="11664" y="21398"/>
                    <a:pt x="12430" y="21291"/>
                    <a:pt x="13272" y="20329"/>
                  </a:cubicBezTo>
                  <a:cubicBezTo>
                    <a:pt x="14115" y="19366"/>
                    <a:pt x="15034" y="17548"/>
                    <a:pt x="15494" y="16372"/>
                  </a:cubicBezTo>
                  <a:cubicBezTo>
                    <a:pt x="15953" y="15196"/>
                    <a:pt x="15953" y="14661"/>
                    <a:pt x="15800" y="14127"/>
                  </a:cubicBezTo>
                  <a:cubicBezTo>
                    <a:pt x="15647" y="13592"/>
                    <a:pt x="15340" y="13057"/>
                    <a:pt x="14804" y="12790"/>
                  </a:cubicBezTo>
                  <a:cubicBezTo>
                    <a:pt x="14268" y="12523"/>
                    <a:pt x="13502" y="12523"/>
                    <a:pt x="13502" y="12523"/>
                  </a:cubicBezTo>
                  <a:cubicBezTo>
                    <a:pt x="13502" y="12523"/>
                    <a:pt x="14268" y="12523"/>
                    <a:pt x="15723" y="12309"/>
                  </a:cubicBezTo>
                  <a:cubicBezTo>
                    <a:pt x="17179" y="12095"/>
                    <a:pt x="19323" y="11667"/>
                    <a:pt x="21468" y="1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638303" y="2551469"/>
              <a:ext cx="142378" cy="1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26" fill="norm" stroke="1" extrusionOk="0">
                  <a:moveTo>
                    <a:pt x="1355" y="1997"/>
                  </a:moveTo>
                  <a:cubicBezTo>
                    <a:pt x="1355" y="7528"/>
                    <a:pt x="1355" y="13060"/>
                    <a:pt x="1196" y="16485"/>
                  </a:cubicBezTo>
                  <a:cubicBezTo>
                    <a:pt x="1038" y="19909"/>
                    <a:pt x="720" y="21226"/>
                    <a:pt x="402" y="21226"/>
                  </a:cubicBezTo>
                  <a:cubicBezTo>
                    <a:pt x="85" y="21226"/>
                    <a:pt x="-233" y="19909"/>
                    <a:pt x="243" y="16880"/>
                  </a:cubicBezTo>
                  <a:cubicBezTo>
                    <a:pt x="720" y="13850"/>
                    <a:pt x="1991" y="9109"/>
                    <a:pt x="4055" y="5816"/>
                  </a:cubicBezTo>
                  <a:cubicBezTo>
                    <a:pt x="6120" y="2524"/>
                    <a:pt x="8979" y="680"/>
                    <a:pt x="11043" y="153"/>
                  </a:cubicBezTo>
                  <a:cubicBezTo>
                    <a:pt x="13108" y="-374"/>
                    <a:pt x="14379" y="416"/>
                    <a:pt x="15649" y="3182"/>
                  </a:cubicBezTo>
                  <a:cubicBezTo>
                    <a:pt x="16920" y="5948"/>
                    <a:pt x="18191" y="10689"/>
                    <a:pt x="19143" y="13719"/>
                  </a:cubicBezTo>
                  <a:cubicBezTo>
                    <a:pt x="20096" y="16748"/>
                    <a:pt x="20732" y="18065"/>
                    <a:pt x="21367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882280" y="2523066"/>
              <a:ext cx="17258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0"/>
                  </a:moveTo>
                  <a:cubicBezTo>
                    <a:pt x="6322" y="2400"/>
                    <a:pt x="12644" y="4800"/>
                    <a:pt x="16463" y="6514"/>
                  </a:cubicBezTo>
                  <a:cubicBezTo>
                    <a:pt x="20283" y="8229"/>
                    <a:pt x="21600" y="9257"/>
                    <a:pt x="21468" y="10457"/>
                  </a:cubicBezTo>
                  <a:cubicBezTo>
                    <a:pt x="21337" y="11657"/>
                    <a:pt x="19756" y="13029"/>
                    <a:pt x="18307" y="14914"/>
                  </a:cubicBezTo>
                  <a:cubicBezTo>
                    <a:pt x="16859" y="16800"/>
                    <a:pt x="15541" y="19200"/>
                    <a:pt x="14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0028330" y="2650066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4200"/>
                    <a:pt x="8100" y="8400"/>
                    <a:pt x="4500" y="12000"/>
                  </a:cubicBezTo>
                  <a:cubicBezTo>
                    <a:pt x="900" y="15600"/>
                    <a:pt x="45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0199780" y="2475177"/>
              <a:ext cx="91209" cy="18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62" fill="norm" stroke="1" extrusionOk="0">
                  <a:moveTo>
                    <a:pt x="0" y="3307"/>
                  </a:moveTo>
                  <a:cubicBezTo>
                    <a:pt x="1473" y="2336"/>
                    <a:pt x="2945" y="1365"/>
                    <a:pt x="4909" y="758"/>
                  </a:cubicBezTo>
                  <a:cubicBezTo>
                    <a:pt x="6873" y="152"/>
                    <a:pt x="9327" y="-91"/>
                    <a:pt x="11782" y="30"/>
                  </a:cubicBezTo>
                  <a:cubicBezTo>
                    <a:pt x="14236" y="152"/>
                    <a:pt x="16691" y="637"/>
                    <a:pt x="18164" y="1487"/>
                  </a:cubicBezTo>
                  <a:cubicBezTo>
                    <a:pt x="19636" y="2336"/>
                    <a:pt x="20127" y="3549"/>
                    <a:pt x="18655" y="4884"/>
                  </a:cubicBezTo>
                  <a:cubicBezTo>
                    <a:pt x="17182" y="6219"/>
                    <a:pt x="13745" y="7675"/>
                    <a:pt x="13009" y="8767"/>
                  </a:cubicBezTo>
                  <a:cubicBezTo>
                    <a:pt x="12273" y="9860"/>
                    <a:pt x="14236" y="10588"/>
                    <a:pt x="15955" y="11437"/>
                  </a:cubicBezTo>
                  <a:cubicBezTo>
                    <a:pt x="17673" y="12287"/>
                    <a:pt x="19145" y="13257"/>
                    <a:pt x="20127" y="14471"/>
                  </a:cubicBezTo>
                  <a:cubicBezTo>
                    <a:pt x="21109" y="15684"/>
                    <a:pt x="21600" y="17140"/>
                    <a:pt x="20618" y="18354"/>
                  </a:cubicBezTo>
                  <a:cubicBezTo>
                    <a:pt x="19636" y="19567"/>
                    <a:pt x="17182" y="20538"/>
                    <a:pt x="14482" y="21024"/>
                  </a:cubicBezTo>
                  <a:cubicBezTo>
                    <a:pt x="11782" y="21509"/>
                    <a:pt x="8836" y="21509"/>
                    <a:pt x="7855" y="20781"/>
                  </a:cubicBezTo>
                  <a:cubicBezTo>
                    <a:pt x="6873" y="20053"/>
                    <a:pt x="7855" y="18597"/>
                    <a:pt x="8836" y="17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0353828" y="2510366"/>
              <a:ext cx="157543" cy="10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544" fill="norm" stroke="1" extrusionOk="0">
                  <a:moveTo>
                    <a:pt x="12405" y="0"/>
                  </a:moveTo>
                  <a:cubicBezTo>
                    <a:pt x="9320" y="400"/>
                    <a:pt x="6234" y="800"/>
                    <a:pt x="4130" y="2800"/>
                  </a:cubicBezTo>
                  <a:cubicBezTo>
                    <a:pt x="2026" y="4800"/>
                    <a:pt x="904" y="8400"/>
                    <a:pt x="343" y="11400"/>
                  </a:cubicBezTo>
                  <a:cubicBezTo>
                    <a:pt x="-218" y="14400"/>
                    <a:pt x="-218" y="16800"/>
                    <a:pt x="1325" y="18600"/>
                  </a:cubicBezTo>
                  <a:cubicBezTo>
                    <a:pt x="2868" y="20400"/>
                    <a:pt x="5953" y="21600"/>
                    <a:pt x="9600" y="19200"/>
                  </a:cubicBezTo>
                  <a:cubicBezTo>
                    <a:pt x="13247" y="16800"/>
                    <a:pt x="17455" y="10800"/>
                    <a:pt x="19418" y="6800"/>
                  </a:cubicBezTo>
                  <a:cubicBezTo>
                    <a:pt x="21382" y="2800"/>
                    <a:pt x="21101" y="800"/>
                    <a:pt x="20120" y="400"/>
                  </a:cubicBezTo>
                  <a:cubicBezTo>
                    <a:pt x="19138" y="0"/>
                    <a:pt x="17455" y="1200"/>
                    <a:pt x="15772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0460130" y="2643716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386980" y="3136899"/>
              <a:ext cx="50537" cy="26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19" fill="norm" stroke="1" extrusionOk="0">
                  <a:moveTo>
                    <a:pt x="0" y="4286"/>
                  </a:moveTo>
                  <a:cubicBezTo>
                    <a:pt x="1800" y="3429"/>
                    <a:pt x="3600" y="2571"/>
                    <a:pt x="5850" y="1714"/>
                  </a:cubicBezTo>
                  <a:cubicBezTo>
                    <a:pt x="8100" y="857"/>
                    <a:pt x="10800" y="0"/>
                    <a:pt x="13050" y="0"/>
                  </a:cubicBezTo>
                  <a:cubicBezTo>
                    <a:pt x="15300" y="0"/>
                    <a:pt x="17100" y="857"/>
                    <a:pt x="18450" y="4200"/>
                  </a:cubicBezTo>
                  <a:cubicBezTo>
                    <a:pt x="19800" y="7543"/>
                    <a:pt x="20700" y="13371"/>
                    <a:pt x="21150" y="16886"/>
                  </a:cubicBezTo>
                  <a:cubicBezTo>
                    <a:pt x="21600" y="20400"/>
                    <a:pt x="21600" y="21600"/>
                    <a:pt x="21150" y="21514"/>
                  </a:cubicBezTo>
                  <a:cubicBezTo>
                    <a:pt x="20700" y="21429"/>
                    <a:pt x="19800" y="20057"/>
                    <a:pt x="18900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9228230" y="3132666"/>
              <a:ext cx="361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6" y="18000"/>
                    <a:pt x="5053" y="14400"/>
                    <a:pt x="8653" y="10800"/>
                  </a:cubicBezTo>
                  <a:cubicBezTo>
                    <a:pt x="12253" y="7200"/>
                    <a:pt x="1692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9623066" y="3234266"/>
              <a:ext cx="290965" cy="13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70" fill="norm" stroke="1" extrusionOk="0">
                  <a:moveTo>
                    <a:pt x="2714" y="20310"/>
                  </a:moveTo>
                  <a:cubicBezTo>
                    <a:pt x="1937" y="20955"/>
                    <a:pt x="1160" y="21600"/>
                    <a:pt x="616" y="20794"/>
                  </a:cubicBezTo>
                  <a:cubicBezTo>
                    <a:pt x="72" y="19988"/>
                    <a:pt x="-239" y="17731"/>
                    <a:pt x="227" y="14991"/>
                  </a:cubicBezTo>
                  <a:cubicBezTo>
                    <a:pt x="693" y="12251"/>
                    <a:pt x="1937" y="9027"/>
                    <a:pt x="2947" y="6931"/>
                  </a:cubicBezTo>
                  <a:cubicBezTo>
                    <a:pt x="3957" y="4836"/>
                    <a:pt x="4734" y="3869"/>
                    <a:pt x="5511" y="3707"/>
                  </a:cubicBezTo>
                  <a:cubicBezTo>
                    <a:pt x="6288" y="3546"/>
                    <a:pt x="7065" y="4191"/>
                    <a:pt x="7919" y="5803"/>
                  </a:cubicBezTo>
                  <a:cubicBezTo>
                    <a:pt x="8774" y="7415"/>
                    <a:pt x="9706" y="9994"/>
                    <a:pt x="10639" y="11928"/>
                  </a:cubicBezTo>
                  <a:cubicBezTo>
                    <a:pt x="11571" y="13863"/>
                    <a:pt x="12503" y="15152"/>
                    <a:pt x="13280" y="15313"/>
                  </a:cubicBezTo>
                  <a:cubicBezTo>
                    <a:pt x="14057" y="15475"/>
                    <a:pt x="14679" y="14507"/>
                    <a:pt x="15767" y="12090"/>
                  </a:cubicBezTo>
                  <a:cubicBezTo>
                    <a:pt x="16855" y="9672"/>
                    <a:pt x="18408" y="5803"/>
                    <a:pt x="19419" y="3546"/>
                  </a:cubicBezTo>
                  <a:cubicBezTo>
                    <a:pt x="20429" y="1290"/>
                    <a:pt x="20895" y="645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9990230" y="3095037"/>
              <a:ext cx="336551" cy="23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3460"/>
                  </a:moveTo>
                  <a:cubicBezTo>
                    <a:pt x="2445" y="2487"/>
                    <a:pt x="4891" y="1514"/>
                    <a:pt x="6860" y="930"/>
                  </a:cubicBezTo>
                  <a:cubicBezTo>
                    <a:pt x="8830" y="346"/>
                    <a:pt x="10325" y="152"/>
                    <a:pt x="11411" y="54"/>
                  </a:cubicBezTo>
                  <a:cubicBezTo>
                    <a:pt x="12498" y="-43"/>
                    <a:pt x="13177" y="-43"/>
                    <a:pt x="13313" y="346"/>
                  </a:cubicBezTo>
                  <a:cubicBezTo>
                    <a:pt x="13449" y="735"/>
                    <a:pt x="13042" y="1514"/>
                    <a:pt x="11819" y="3946"/>
                  </a:cubicBezTo>
                  <a:cubicBezTo>
                    <a:pt x="10596" y="6379"/>
                    <a:pt x="8558" y="10465"/>
                    <a:pt x="7336" y="13189"/>
                  </a:cubicBezTo>
                  <a:cubicBezTo>
                    <a:pt x="6113" y="15914"/>
                    <a:pt x="5706" y="17276"/>
                    <a:pt x="5434" y="18443"/>
                  </a:cubicBezTo>
                  <a:cubicBezTo>
                    <a:pt x="5162" y="19611"/>
                    <a:pt x="5026" y="20584"/>
                    <a:pt x="5298" y="21071"/>
                  </a:cubicBezTo>
                  <a:cubicBezTo>
                    <a:pt x="5570" y="21557"/>
                    <a:pt x="6249" y="21557"/>
                    <a:pt x="8083" y="21265"/>
                  </a:cubicBezTo>
                  <a:cubicBezTo>
                    <a:pt x="9917" y="20973"/>
                    <a:pt x="12906" y="20389"/>
                    <a:pt x="15351" y="20292"/>
                  </a:cubicBezTo>
                  <a:cubicBezTo>
                    <a:pt x="17796" y="20195"/>
                    <a:pt x="19698" y="20584"/>
                    <a:pt x="21600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8" name="Drawing"/>
          <p:cNvGrpSpPr/>
          <p:nvPr/>
        </p:nvGrpSpPr>
        <p:grpSpPr>
          <a:xfrm>
            <a:off x="1257300" y="1544934"/>
            <a:ext cx="10934700" cy="6571496"/>
            <a:chOff x="0" y="0"/>
            <a:chExt cx="10934700" cy="6571495"/>
          </a:xfrm>
        </p:grpSpPr>
        <p:sp>
          <p:nvSpPr>
            <p:cNvPr id="1130" name="Line"/>
            <p:cNvSpPr/>
            <p:nvPr/>
          </p:nvSpPr>
          <p:spPr>
            <a:xfrm>
              <a:off x="317499" y="461665"/>
              <a:ext cx="190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65"/>
                    <a:pt x="9600" y="7930"/>
                    <a:pt x="13200" y="11530"/>
                  </a:cubicBezTo>
                  <a:cubicBezTo>
                    <a:pt x="16800" y="15130"/>
                    <a:pt x="19200" y="18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4374" y="423565"/>
              <a:ext cx="48077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01" y="21600"/>
                  </a:moveTo>
                  <a:cubicBezTo>
                    <a:pt x="13" y="20509"/>
                    <a:pt x="-176" y="19418"/>
                    <a:pt x="296" y="18000"/>
                  </a:cubicBezTo>
                  <a:cubicBezTo>
                    <a:pt x="767" y="16582"/>
                    <a:pt x="1899" y="14836"/>
                    <a:pt x="4304" y="12327"/>
                  </a:cubicBezTo>
                  <a:cubicBezTo>
                    <a:pt x="6710" y="9818"/>
                    <a:pt x="10388" y="6545"/>
                    <a:pt x="13454" y="4364"/>
                  </a:cubicBezTo>
                  <a:cubicBezTo>
                    <a:pt x="16519" y="2182"/>
                    <a:pt x="18972" y="1091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46100" y="690265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65729" y="360065"/>
              <a:ext cx="101072" cy="44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53" fill="norm" stroke="1" extrusionOk="0">
                  <a:moveTo>
                    <a:pt x="6638" y="0"/>
                  </a:moveTo>
                  <a:cubicBezTo>
                    <a:pt x="5288" y="2894"/>
                    <a:pt x="3938" y="5788"/>
                    <a:pt x="2813" y="8940"/>
                  </a:cubicBezTo>
                  <a:cubicBezTo>
                    <a:pt x="1688" y="12092"/>
                    <a:pt x="788" y="15502"/>
                    <a:pt x="338" y="17466"/>
                  </a:cubicBezTo>
                  <a:cubicBezTo>
                    <a:pt x="-112" y="19430"/>
                    <a:pt x="-112" y="19946"/>
                    <a:pt x="338" y="20463"/>
                  </a:cubicBezTo>
                  <a:cubicBezTo>
                    <a:pt x="788" y="20980"/>
                    <a:pt x="1688" y="21497"/>
                    <a:pt x="4613" y="21548"/>
                  </a:cubicBezTo>
                  <a:cubicBezTo>
                    <a:pt x="7538" y="21600"/>
                    <a:pt x="12488" y="21187"/>
                    <a:pt x="15638" y="20722"/>
                  </a:cubicBezTo>
                  <a:cubicBezTo>
                    <a:pt x="18788" y="20256"/>
                    <a:pt x="20138" y="19740"/>
                    <a:pt x="21488" y="1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01700" y="595015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300"/>
                    <a:pt x="6646" y="9000"/>
                    <a:pt x="10246" y="5400"/>
                  </a:cubicBezTo>
                  <a:cubicBezTo>
                    <a:pt x="13846" y="1800"/>
                    <a:pt x="1772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111250" y="511114"/>
              <a:ext cx="338962" cy="20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41" fill="norm" stroke="1" extrusionOk="0">
                  <a:moveTo>
                    <a:pt x="0" y="13503"/>
                  </a:moveTo>
                  <a:cubicBezTo>
                    <a:pt x="2683" y="11499"/>
                    <a:pt x="5366" y="9495"/>
                    <a:pt x="6909" y="8048"/>
                  </a:cubicBezTo>
                  <a:cubicBezTo>
                    <a:pt x="8452" y="6600"/>
                    <a:pt x="8855" y="5709"/>
                    <a:pt x="8653" y="5375"/>
                  </a:cubicBezTo>
                  <a:cubicBezTo>
                    <a:pt x="8452" y="5041"/>
                    <a:pt x="7647" y="5264"/>
                    <a:pt x="6507" y="6823"/>
                  </a:cubicBezTo>
                  <a:cubicBezTo>
                    <a:pt x="5366" y="8382"/>
                    <a:pt x="3891" y="11276"/>
                    <a:pt x="3153" y="13726"/>
                  </a:cubicBezTo>
                  <a:cubicBezTo>
                    <a:pt x="2415" y="16175"/>
                    <a:pt x="2415" y="18179"/>
                    <a:pt x="2750" y="19404"/>
                  </a:cubicBezTo>
                  <a:cubicBezTo>
                    <a:pt x="3086" y="20629"/>
                    <a:pt x="3757" y="21074"/>
                    <a:pt x="5366" y="20629"/>
                  </a:cubicBezTo>
                  <a:cubicBezTo>
                    <a:pt x="6976" y="20184"/>
                    <a:pt x="9525" y="18848"/>
                    <a:pt x="11538" y="16175"/>
                  </a:cubicBezTo>
                  <a:cubicBezTo>
                    <a:pt x="13550" y="13503"/>
                    <a:pt x="15026" y="9495"/>
                    <a:pt x="15697" y="6489"/>
                  </a:cubicBezTo>
                  <a:cubicBezTo>
                    <a:pt x="16368" y="3483"/>
                    <a:pt x="16234" y="1478"/>
                    <a:pt x="15831" y="588"/>
                  </a:cubicBezTo>
                  <a:cubicBezTo>
                    <a:pt x="15429" y="-303"/>
                    <a:pt x="14758" y="-80"/>
                    <a:pt x="14422" y="588"/>
                  </a:cubicBezTo>
                  <a:cubicBezTo>
                    <a:pt x="14087" y="1256"/>
                    <a:pt x="14087" y="2369"/>
                    <a:pt x="14691" y="3705"/>
                  </a:cubicBezTo>
                  <a:cubicBezTo>
                    <a:pt x="15294" y="5041"/>
                    <a:pt x="16502" y="6600"/>
                    <a:pt x="17709" y="8382"/>
                  </a:cubicBezTo>
                  <a:cubicBezTo>
                    <a:pt x="18917" y="10163"/>
                    <a:pt x="20124" y="12167"/>
                    <a:pt x="20795" y="13837"/>
                  </a:cubicBezTo>
                  <a:cubicBezTo>
                    <a:pt x="21466" y="15507"/>
                    <a:pt x="21600" y="16843"/>
                    <a:pt x="21399" y="17957"/>
                  </a:cubicBezTo>
                  <a:cubicBezTo>
                    <a:pt x="21198" y="19070"/>
                    <a:pt x="20661" y="19961"/>
                    <a:pt x="20057" y="20518"/>
                  </a:cubicBezTo>
                  <a:cubicBezTo>
                    <a:pt x="19453" y="21074"/>
                    <a:pt x="18783" y="21297"/>
                    <a:pt x="18246" y="20629"/>
                  </a:cubicBezTo>
                  <a:cubicBezTo>
                    <a:pt x="17709" y="19961"/>
                    <a:pt x="17307" y="18402"/>
                    <a:pt x="16904" y="16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547447" y="296565"/>
              <a:ext cx="116253" cy="40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08" fill="norm" stroke="1" extrusionOk="0">
                  <a:moveTo>
                    <a:pt x="3827" y="0"/>
                  </a:moveTo>
                  <a:cubicBezTo>
                    <a:pt x="4213" y="2025"/>
                    <a:pt x="4598" y="4050"/>
                    <a:pt x="3827" y="6863"/>
                  </a:cubicBezTo>
                  <a:cubicBezTo>
                    <a:pt x="3055" y="9675"/>
                    <a:pt x="1127" y="13275"/>
                    <a:pt x="355" y="15750"/>
                  </a:cubicBezTo>
                  <a:cubicBezTo>
                    <a:pt x="-416" y="18225"/>
                    <a:pt x="-30" y="19575"/>
                    <a:pt x="2477" y="20419"/>
                  </a:cubicBezTo>
                  <a:cubicBezTo>
                    <a:pt x="4984" y="21262"/>
                    <a:pt x="9613" y="21600"/>
                    <a:pt x="13084" y="21488"/>
                  </a:cubicBezTo>
                  <a:cubicBezTo>
                    <a:pt x="16555" y="21375"/>
                    <a:pt x="18870" y="20813"/>
                    <a:pt x="21184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524000" y="563265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73050" y="925215"/>
              <a:ext cx="1041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3" y="18277"/>
                    <a:pt x="2985" y="14954"/>
                    <a:pt x="4478" y="12462"/>
                  </a:cubicBezTo>
                  <a:cubicBezTo>
                    <a:pt x="5971" y="9969"/>
                    <a:pt x="7463" y="8308"/>
                    <a:pt x="9022" y="6646"/>
                  </a:cubicBezTo>
                  <a:cubicBezTo>
                    <a:pt x="10580" y="4985"/>
                    <a:pt x="12205" y="3323"/>
                    <a:pt x="14049" y="2215"/>
                  </a:cubicBezTo>
                  <a:cubicBezTo>
                    <a:pt x="15893" y="1108"/>
                    <a:pt x="17956" y="554"/>
                    <a:pt x="19251" y="277"/>
                  </a:cubicBezTo>
                  <a:cubicBezTo>
                    <a:pt x="20546" y="0"/>
                    <a:pt x="210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602995" y="937915"/>
              <a:ext cx="933705" cy="11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57" fill="norm" stroke="1" extrusionOk="0">
                  <a:moveTo>
                    <a:pt x="739" y="18340"/>
                  </a:moveTo>
                  <a:cubicBezTo>
                    <a:pt x="397" y="19155"/>
                    <a:pt x="55" y="19970"/>
                    <a:pt x="6" y="20581"/>
                  </a:cubicBezTo>
                  <a:cubicBezTo>
                    <a:pt x="-43" y="21192"/>
                    <a:pt x="201" y="21600"/>
                    <a:pt x="1179" y="21192"/>
                  </a:cubicBezTo>
                  <a:cubicBezTo>
                    <a:pt x="2156" y="20785"/>
                    <a:pt x="3867" y="19562"/>
                    <a:pt x="5552" y="17932"/>
                  </a:cubicBezTo>
                  <a:cubicBezTo>
                    <a:pt x="7238" y="16302"/>
                    <a:pt x="8900" y="14264"/>
                    <a:pt x="10659" y="12226"/>
                  </a:cubicBezTo>
                  <a:cubicBezTo>
                    <a:pt x="12419" y="10189"/>
                    <a:pt x="14276" y="8151"/>
                    <a:pt x="16108" y="6113"/>
                  </a:cubicBezTo>
                  <a:cubicBezTo>
                    <a:pt x="17941" y="4075"/>
                    <a:pt x="19749" y="2038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05606" y="1416092"/>
              <a:ext cx="407194" cy="54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73" fill="norm" stroke="1" extrusionOk="0">
                  <a:moveTo>
                    <a:pt x="6054" y="3883"/>
                  </a:moveTo>
                  <a:cubicBezTo>
                    <a:pt x="4718" y="4295"/>
                    <a:pt x="3382" y="4707"/>
                    <a:pt x="2380" y="4913"/>
                  </a:cubicBezTo>
                  <a:cubicBezTo>
                    <a:pt x="1378" y="5119"/>
                    <a:pt x="710" y="5119"/>
                    <a:pt x="320" y="4913"/>
                  </a:cubicBezTo>
                  <a:cubicBezTo>
                    <a:pt x="-70" y="4707"/>
                    <a:pt x="-181" y="4295"/>
                    <a:pt x="431" y="3594"/>
                  </a:cubicBezTo>
                  <a:cubicBezTo>
                    <a:pt x="1044" y="2893"/>
                    <a:pt x="2380" y="1904"/>
                    <a:pt x="3326" y="1286"/>
                  </a:cubicBezTo>
                  <a:cubicBezTo>
                    <a:pt x="4273" y="667"/>
                    <a:pt x="4829" y="420"/>
                    <a:pt x="5442" y="214"/>
                  </a:cubicBezTo>
                  <a:cubicBezTo>
                    <a:pt x="6054" y="8"/>
                    <a:pt x="6722" y="-157"/>
                    <a:pt x="7167" y="255"/>
                  </a:cubicBezTo>
                  <a:cubicBezTo>
                    <a:pt x="7613" y="667"/>
                    <a:pt x="7835" y="1657"/>
                    <a:pt x="7780" y="3388"/>
                  </a:cubicBezTo>
                  <a:cubicBezTo>
                    <a:pt x="7724" y="5119"/>
                    <a:pt x="7390" y="7593"/>
                    <a:pt x="6722" y="9489"/>
                  </a:cubicBezTo>
                  <a:cubicBezTo>
                    <a:pt x="6054" y="11385"/>
                    <a:pt x="5052" y="12704"/>
                    <a:pt x="4273" y="13405"/>
                  </a:cubicBezTo>
                  <a:cubicBezTo>
                    <a:pt x="3493" y="14106"/>
                    <a:pt x="2937" y="14188"/>
                    <a:pt x="2603" y="14023"/>
                  </a:cubicBezTo>
                  <a:cubicBezTo>
                    <a:pt x="2268" y="13858"/>
                    <a:pt x="2157" y="13446"/>
                    <a:pt x="2603" y="12374"/>
                  </a:cubicBezTo>
                  <a:cubicBezTo>
                    <a:pt x="3048" y="11303"/>
                    <a:pt x="4050" y="9571"/>
                    <a:pt x="5887" y="7675"/>
                  </a:cubicBezTo>
                  <a:cubicBezTo>
                    <a:pt x="7724" y="5779"/>
                    <a:pt x="10396" y="3718"/>
                    <a:pt x="12011" y="2564"/>
                  </a:cubicBezTo>
                  <a:cubicBezTo>
                    <a:pt x="13625" y="1409"/>
                    <a:pt x="14182" y="1162"/>
                    <a:pt x="14739" y="915"/>
                  </a:cubicBezTo>
                  <a:cubicBezTo>
                    <a:pt x="15295" y="667"/>
                    <a:pt x="15852" y="420"/>
                    <a:pt x="16075" y="544"/>
                  </a:cubicBezTo>
                  <a:cubicBezTo>
                    <a:pt x="16297" y="667"/>
                    <a:pt x="16186" y="1162"/>
                    <a:pt x="15407" y="2852"/>
                  </a:cubicBezTo>
                  <a:cubicBezTo>
                    <a:pt x="14627" y="4542"/>
                    <a:pt x="13180" y="7428"/>
                    <a:pt x="12178" y="10107"/>
                  </a:cubicBezTo>
                  <a:cubicBezTo>
                    <a:pt x="11176" y="12787"/>
                    <a:pt x="10619" y="15260"/>
                    <a:pt x="10396" y="16950"/>
                  </a:cubicBezTo>
                  <a:cubicBezTo>
                    <a:pt x="10174" y="18640"/>
                    <a:pt x="10285" y="19547"/>
                    <a:pt x="10563" y="20165"/>
                  </a:cubicBezTo>
                  <a:cubicBezTo>
                    <a:pt x="10842" y="20783"/>
                    <a:pt x="11287" y="21113"/>
                    <a:pt x="11899" y="21278"/>
                  </a:cubicBezTo>
                  <a:cubicBezTo>
                    <a:pt x="12512" y="21443"/>
                    <a:pt x="13291" y="21443"/>
                    <a:pt x="14071" y="20866"/>
                  </a:cubicBezTo>
                  <a:cubicBezTo>
                    <a:pt x="14850" y="20289"/>
                    <a:pt x="15629" y="19135"/>
                    <a:pt x="16019" y="18145"/>
                  </a:cubicBezTo>
                  <a:cubicBezTo>
                    <a:pt x="16409" y="17156"/>
                    <a:pt x="16409" y="16332"/>
                    <a:pt x="16186" y="15713"/>
                  </a:cubicBezTo>
                  <a:cubicBezTo>
                    <a:pt x="15963" y="15095"/>
                    <a:pt x="15518" y="14683"/>
                    <a:pt x="15462" y="14312"/>
                  </a:cubicBezTo>
                  <a:cubicBezTo>
                    <a:pt x="15407" y="13941"/>
                    <a:pt x="15741" y="13611"/>
                    <a:pt x="16798" y="13240"/>
                  </a:cubicBezTo>
                  <a:cubicBezTo>
                    <a:pt x="17856" y="12869"/>
                    <a:pt x="19638" y="12457"/>
                    <a:pt x="21419" y="12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568449" y="1344315"/>
              <a:ext cx="38101" cy="42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0"/>
                  </a:moveTo>
                  <a:cubicBezTo>
                    <a:pt x="2400" y="4063"/>
                    <a:pt x="4800" y="8127"/>
                    <a:pt x="6000" y="11549"/>
                  </a:cubicBezTo>
                  <a:cubicBezTo>
                    <a:pt x="7200" y="14970"/>
                    <a:pt x="7200" y="17750"/>
                    <a:pt x="7200" y="19408"/>
                  </a:cubicBezTo>
                  <a:cubicBezTo>
                    <a:pt x="7200" y="21065"/>
                    <a:pt x="7200" y="21600"/>
                    <a:pt x="9600" y="21547"/>
                  </a:cubicBezTo>
                  <a:cubicBezTo>
                    <a:pt x="12000" y="21493"/>
                    <a:pt x="16800" y="20851"/>
                    <a:pt x="21600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813983" y="1420515"/>
              <a:ext cx="846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24"/>
                    <a:pt x="0" y="10447"/>
                    <a:pt x="0" y="14047"/>
                  </a:cubicBezTo>
                  <a:cubicBezTo>
                    <a:pt x="0" y="17647"/>
                    <a:pt x="10800" y="19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625600" y="1395115"/>
              <a:ext cx="3746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6" y="18514"/>
                    <a:pt x="1953" y="15429"/>
                    <a:pt x="4637" y="12086"/>
                  </a:cubicBezTo>
                  <a:cubicBezTo>
                    <a:pt x="7322" y="8743"/>
                    <a:pt x="11715" y="5143"/>
                    <a:pt x="14827" y="3086"/>
                  </a:cubicBezTo>
                  <a:cubicBezTo>
                    <a:pt x="17939" y="1029"/>
                    <a:pt x="19769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165350" y="1280815"/>
              <a:ext cx="44450" cy="43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2057" y="2181"/>
                    <a:pt x="4114" y="4362"/>
                    <a:pt x="5657" y="7477"/>
                  </a:cubicBezTo>
                  <a:cubicBezTo>
                    <a:pt x="7200" y="10592"/>
                    <a:pt x="8229" y="14642"/>
                    <a:pt x="8743" y="16927"/>
                  </a:cubicBezTo>
                  <a:cubicBezTo>
                    <a:pt x="9257" y="19212"/>
                    <a:pt x="9257" y="19731"/>
                    <a:pt x="10800" y="20250"/>
                  </a:cubicBezTo>
                  <a:cubicBezTo>
                    <a:pt x="12343" y="20769"/>
                    <a:pt x="15429" y="21288"/>
                    <a:pt x="17486" y="21444"/>
                  </a:cubicBezTo>
                  <a:cubicBezTo>
                    <a:pt x="19543" y="21600"/>
                    <a:pt x="20571" y="2139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705100" y="1299865"/>
              <a:ext cx="33650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0" y="0"/>
                  </a:moveTo>
                  <a:cubicBezTo>
                    <a:pt x="0" y="667"/>
                    <a:pt x="0" y="1333"/>
                    <a:pt x="878" y="2067"/>
                  </a:cubicBezTo>
                  <a:cubicBezTo>
                    <a:pt x="1755" y="2800"/>
                    <a:pt x="3510" y="3600"/>
                    <a:pt x="6345" y="4667"/>
                  </a:cubicBezTo>
                  <a:cubicBezTo>
                    <a:pt x="9180" y="5733"/>
                    <a:pt x="13095" y="7067"/>
                    <a:pt x="15727" y="8000"/>
                  </a:cubicBezTo>
                  <a:cubicBezTo>
                    <a:pt x="18360" y="8933"/>
                    <a:pt x="19710" y="9467"/>
                    <a:pt x="20520" y="10067"/>
                  </a:cubicBezTo>
                  <a:cubicBezTo>
                    <a:pt x="21330" y="10667"/>
                    <a:pt x="21600" y="11333"/>
                    <a:pt x="21397" y="11933"/>
                  </a:cubicBezTo>
                  <a:cubicBezTo>
                    <a:pt x="21195" y="12533"/>
                    <a:pt x="20520" y="13067"/>
                    <a:pt x="18293" y="14133"/>
                  </a:cubicBezTo>
                  <a:cubicBezTo>
                    <a:pt x="16065" y="15200"/>
                    <a:pt x="12285" y="16800"/>
                    <a:pt x="9923" y="17800"/>
                  </a:cubicBezTo>
                  <a:cubicBezTo>
                    <a:pt x="7560" y="18800"/>
                    <a:pt x="6615" y="19200"/>
                    <a:pt x="5873" y="19733"/>
                  </a:cubicBezTo>
                  <a:cubicBezTo>
                    <a:pt x="5130" y="20267"/>
                    <a:pt x="4590" y="20933"/>
                    <a:pt x="4860" y="21267"/>
                  </a:cubicBezTo>
                  <a:cubicBezTo>
                    <a:pt x="5130" y="21600"/>
                    <a:pt x="6210" y="21600"/>
                    <a:pt x="7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658779" y="1153815"/>
              <a:ext cx="113121" cy="4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53" fill="norm" stroke="1" extrusionOk="0">
                  <a:moveTo>
                    <a:pt x="8177" y="0"/>
                  </a:moveTo>
                  <a:cubicBezTo>
                    <a:pt x="6977" y="3535"/>
                    <a:pt x="5777" y="7069"/>
                    <a:pt x="4377" y="10162"/>
                  </a:cubicBezTo>
                  <a:cubicBezTo>
                    <a:pt x="2977" y="13255"/>
                    <a:pt x="1377" y="15905"/>
                    <a:pt x="577" y="17673"/>
                  </a:cubicBezTo>
                  <a:cubicBezTo>
                    <a:pt x="-223" y="19440"/>
                    <a:pt x="-223" y="20324"/>
                    <a:pt x="777" y="20864"/>
                  </a:cubicBezTo>
                  <a:cubicBezTo>
                    <a:pt x="1777" y="21404"/>
                    <a:pt x="3777" y="21600"/>
                    <a:pt x="7377" y="20913"/>
                  </a:cubicBezTo>
                  <a:cubicBezTo>
                    <a:pt x="10977" y="20225"/>
                    <a:pt x="16177" y="18655"/>
                    <a:pt x="21377" y="1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575050" y="1407815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836041" y="1582353"/>
              <a:ext cx="88259" cy="14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56" fill="norm" stroke="1" extrusionOk="0">
                  <a:moveTo>
                    <a:pt x="4473" y="2360"/>
                  </a:moveTo>
                  <a:cubicBezTo>
                    <a:pt x="3958" y="7682"/>
                    <a:pt x="3444" y="13004"/>
                    <a:pt x="2673" y="16447"/>
                  </a:cubicBezTo>
                  <a:cubicBezTo>
                    <a:pt x="1901" y="19891"/>
                    <a:pt x="873" y="21456"/>
                    <a:pt x="358" y="21456"/>
                  </a:cubicBezTo>
                  <a:cubicBezTo>
                    <a:pt x="-156" y="21456"/>
                    <a:pt x="-156" y="19891"/>
                    <a:pt x="615" y="16447"/>
                  </a:cubicBezTo>
                  <a:cubicBezTo>
                    <a:pt x="1387" y="13004"/>
                    <a:pt x="2930" y="7682"/>
                    <a:pt x="5244" y="4395"/>
                  </a:cubicBezTo>
                  <a:cubicBezTo>
                    <a:pt x="7558" y="1108"/>
                    <a:pt x="10644" y="-144"/>
                    <a:pt x="13215" y="13"/>
                  </a:cubicBezTo>
                  <a:cubicBezTo>
                    <a:pt x="15787" y="169"/>
                    <a:pt x="17844" y="1734"/>
                    <a:pt x="19130" y="5334"/>
                  </a:cubicBezTo>
                  <a:cubicBezTo>
                    <a:pt x="20415" y="8934"/>
                    <a:pt x="20930" y="14569"/>
                    <a:pt x="21444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975100" y="1649115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127500" y="1598315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356099" y="1718965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80"/>
                    <a:pt x="21600" y="10560"/>
                    <a:pt x="18000" y="14160"/>
                  </a:cubicBezTo>
                  <a:cubicBezTo>
                    <a:pt x="14400" y="17760"/>
                    <a:pt x="72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525032" y="1560215"/>
              <a:ext cx="11681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15501" y="0"/>
                  </a:moveTo>
                  <a:cubicBezTo>
                    <a:pt x="15887" y="2250"/>
                    <a:pt x="16273" y="4500"/>
                    <a:pt x="14730" y="7875"/>
                  </a:cubicBezTo>
                  <a:cubicBezTo>
                    <a:pt x="13187" y="11250"/>
                    <a:pt x="9716" y="15750"/>
                    <a:pt x="7016" y="18225"/>
                  </a:cubicBezTo>
                  <a:cubicBezTo>
                    <a:pt x="4316" y="20700"/>
                    <a:pt x="2387" y="21150"/>
                    <a:pt x="1230" y="20250"/>
                  </a:cubicBezTo>
                  <a:cubicBezTo>
                    <a:pt x="73" y="19350"/>
                    <a:pt x="-313" y="17100"/>
                    <a:pt x="266" y="15300"/>
                  </a:cubicBezTo>
                  <a:cubicBezTo>
                    <a:pt x="844" y="13500"/>
                    <a:pt x="2387" y="12150"/>
                    <a:pt x="4123" y="12150"/>
                  </a:cubicBezTo>
                  <a:cubicBezTo>
                    <a:pt x="5858" y="12150"/>
                    <a:pt x="7787" y="13500"/>
                    <a:pt x="9523" y="15300"/>
                  </a:cubicBezTo>
                  <a:cubicBezTo>
                    <a:pt x="11258" y="17100"/>
                    <a:pt x="12801" y="19350"/>
                    <a:pt x="14730" y="20475"/>
                  </a:cubicBezTo>
                  <a:cubicBezTo>
                    <a:pt x="16658" y="21600"/>
                    <a:pt x="18973" y="21600"/>
                    <a:pt x="21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665133" y="1534815"/>
              <a:ext cx="84667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0"/>
                  </a:moveTo>
                  <a:cubicBezTo>
                    <a:pt x="18360" y="3028"/>
                    <a:pt x="15120" y="6056"/>
                    <a:pt x="11880" y="8983"/>
                  </a:cubicBezTo>
                  <a:cubicBezTo>
                    <a:pt x="8640" y="11910"/>
                    <a:pt x="5400" y="14736"/>
                    <a:pt x="3240" y="16856"/>
                  </a:cubicBezTo>
                  <a:cubicBezTo>
                    <a:pt x="1080" y="18976"/>
                    <a:pt x="0" y="20389"/>
                    <a:pt x="0" y="20994"/>
                  </a:cubicBezTo>
                  <a:cubicBezTo>
                    <a:pt x="0" y="21600"/>
                    <a:pt x="1080" y="21398"/>
                    <a:pt x="216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749799" y="1652978"/>
              <a:ext cx="139701" cy="11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0" fill="norm" stroke="1" extrusionOk="0">
                  <a:moveTo>
                    <a:pt x="0" y="3996"/>
                  </a:moveTo>
                  <a:cubicBezTo>
                    <a:pt x="982" y="2425"/>
                    <a:pt x="1964" y="854"/>
                    <a:pt x="3273" y="265"/>
                  </a:cubicBezTo>
                  <a:cubicBezTo>
                    <a:pt x="4582" y="-324"/>
                    <a:pt x="6218" y="69"/>
                    <a:pt x="7364" y="1443"/>
                  </a:cubicBezTo>
                  <a:cubicBezTo>
                    <a:pt x="8509" y="2818"/>
                    <a:pt x="9164" y="5174"/>
                    <a:pt x="8673" y="7727"/>
                  </a:cubicBezTo>
                  <a:cubicBezTo>
                    <a:pt x="8182" y="10280"/>
                    <a:pt x="6545" y="13029"/>
                    <a:pt x="5236" y="15385"/>
                  </a:cubicBezTo>
                  <a:cubicBezTo>
                    <a:pt x="3927" y="17741"/>
                    <a:pt x="2945" y="19705"/>
                    <a:pt x="3273" y="20491"/>
                  </a:cubicBezTo>
                  <a:cubicBezTo>
                    <a:pt x="3600" y="21276"/>
                    <a:pt x="5236" y="20883"/>
                    <a:pt x="8509" y="20294"/>
                  </a:cubicBezTo>
                  <a:cubicBezTo>
                    <a:pt x="11782" y="19705"/>
                    <a:pt x="16691" y="18920"/>
                    <a:pt x="21600" y="18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467350" y="1585615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403850" y="1763415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6323380" y="1287165"/>
              <a:ext cx="58371" cy="42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72" fill="norm" stroke="1" extrusionOk="0">
                  <a:moveTo>
                    <a:pt x="21273" y="0"/>
                  </a:moveTo>
                  <a:cubicBezTo>
                    <a:pt x="15873" y="3348"/>
                    <a:pt x="10473" y="6696"/>
                    <a:pt x="6616" y="9990"/>
                  </a:cubicBezTo>
                  <a:cubicBezTo>
                    <a:pt x="2759" y="13284"/>
                    <a:pt x="444" y="16524"/>
                    <a:pt x="59" y="18414"/>
                  </a:cubicBezTo>
                  <a:cubicBezTo>
                    <a:pt x="-327" y="20304"/>
                    <a:pt x="1216" y="20844"/>
                    <a:pt x="3916" y="21168"/>
                  </a:cubicBezTo>
                  <a:cubicBezTo>
                    <a:pt x="6616" y="21492"/>
                    <a:pt x="10473" y="21600"/>
                    <a:pt x="13944" y="21276"/>
                  </a:cubicBezTo>
                  <a:cubicBezTo>
                    <a:pt x="17416" y="20952"/>
                    <a:pt x="20502" y="20196"/>
                    <a:pt x="20887" y="19548"/>
                  </a:cubicBezTo>
                  <a:cubicBezTo>
                    <a:pt x="21273" y="18900"/>
                    <a:pt x="18959" y="18360"/>
                    <a:pt x="16644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6171730" y="1312307"/>
              <a:ext cx="356071" cy="37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16" fill="norm" stroke="1" extrusionOk="0">
                  <a:moveTo>
                    <a:pt x="4196" y="16037"/>
                  </a:moveTo>
                  <a:cubicBezTo>
                    <a:pt x="2554" y="15918"/>
                    <a:pt x="912" y="15799"/>
                    <a:pt x="281" y="15503"/>
                  </a:cubicBezTo>
                  <a:cubicBezTo>
                    <a:pt x="-351" y="15206"/>
                    <a:pt x="28" y="14731"/>
                    <a:pt x="1986" y="13544"/>
                  </a:cubicBezTo>
                  <a:cubicBezTo>
                    <a:pt x="3944" y="12358"/>
                    <a:pt x="7481" y="10459"/>
                    <a:pt x="10323" y="8382"/>
                  </a:cubicBezTo>
                  <a:cubicBezTo>
                    <a:pt x="13165" y="6305"/>
                    <a:pt x="15312" y="4050"/>
                    <a:pt x="16512" y="2507"/>
                  </a:cubicBezTo>
                  <a:cubicBezTo>
                    <a:pt x="17712" y="964"/>
                    <a:pt x="17965" y="133"/>
                    <a:pt x="17965" y="15"/>
                  </a:cubicBezTo>
                  <a:cubicBezTo>
                    <a:pt x="17965" y="-104"/>
                    <a:pt x="17712" y="489"/>
                    <a:pt x="17207" y="2448"/>
                  </a:cubicBezTo>
                  <a:cubicBezTo>
                    <a:pt x="16702" y="4406"/>
                    <a:pt x="15944" y="7729"/>
                    <a:pt x="15438" y="10518"/>
                  </a:cubicBezTo>
                  <a:cubicBezTo>
                    <a:pt x="14933" y="13307"/>
                    <a:pt x="14681" y="15562"/>
                    <a:pt x="14491" y="17401"/>
                  </a:cubicBezTo>
                  <a:cubicBezTo>
                    <a:pt x="14302" y="19241"/>
                    <a:pt x="14175" y="20665"/>
                    <a:pt x="14112" y="21081"/>
                  </a:cubicBezTo>
                  <a:cubicBezTo>
                    <a:pt x="14049" y="21496"/>
                    <a:pt x="14049" y="20903"/>
                    <a:pt x="14238" y="20012"/>
                  </a:cubicBezTo>
                  <a:cubicBezTo>
                    <a:pt x="14428" y="19122"/>
                    <a:pt x="14807" y="17936"/>
                    <a:pt x="15438" y="17223"/>
                  </a:cubicBezTo>
                  <a:cubicBezTo>
                    <a:pt x="16070" y="16511"/>
                    <a:pt x="16954" y="16274"/>
                    <a:pt x="17965" y="16927"/>
                  </a:cubicBezTo>
                  <a:cubicBezTo>
                    <a:pt x="18975" y="17580"/>
                    <a:pt x="20112" y="19122"/>
                    <a:pt x="21249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559550" y="1541755"/>
              <a:ext cx="266700" cy="15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3563"/>
                  </a:moveTo>
                  <a:cubicBezTo>
                    <a:pt x="2057" y="10721"/>
                    <a:pt x="4114" y="7879"/>
                    <a:pt x="5314" y="5605"/>
                  </a:cubicBezTo>
                  <a:cubicBezTo>
                    <a:pt x="6514" y="3332"/>
                    <a:pt x="6857" y="1626"/>
                    <a:pt x="6600" y="916"/>
                  </a:cubicBezTo>
                  <a:cubicBezTo>
                    <a:pt x="6343" y="205"/>
                    <a:pt x="5486" y="490"/>
                    <a:pt x="4629" y="2053"/>
                  </a:cubicBezTo>
                  <a:cubicBezTo>
                    <a:pt x="3771" y="3616"/>
                    <a:pt x="2914" y="6458"/>
                    <a:pt x="2486" y="8590"/>
                  </a:cubicBezTo>
                  <a:cubicBezTo>
                    <a:pt x="2057" y="10721"/>
                    <a:pt x="2057" y="12142"/>
                    <a:pt x="2400" y="13279"/>
                  </a:cubicBezTo>
                  <a:cubicBezTo>
                    <a:pt x="2743" y="14416"/>
                    <a:pt x="3429" y="15269"/>
                    <a:pt x="5057" y="14132"/>
                  </a:cubicBezTo>
                  <a:cubicBezTo>
                    <a:pt x="6686" y="12995"/>
                    <a:pt x="9257" y="9869"/>
                    <a:pt x="10886" y="7737"/>
                  </a:cubicBezTo>
                  <a:cubicBezTo>
                    <a:pt x="12514" y="5605"/>
                    <a:pt x="13200" y="4469"/>
                    <a:pt x="13457" y="4611"/>
                  </a:cubicBezTo>
                  <a:cubicBezTo>
                    <a:pt x="13714" y="4753"/>
                    <a:pt x="13543" y="6174"/>
                    <a:pt x="13371" y="7737"/>
                  </a:cubicBezTo>
                  <a:cubicBezTo>
                    <a:pt x="13200" y="9300"/>
                    <a:pt x="13029" y="11005"/>
                    <a:pt x="12943" y="12569"/>
                  </a:cubicBezTo>
                  <a:cubicBezTo>
                    <a:pt x="12857" y="14132"/>
                    <a:pt x="12857" y="15553"/>
                    <a:pt x="13029" y="15553"/>
                  </a:cubicBezTo>
                  <a:cubicBezTo>
                    <a:pt x="13200" y="15553"/>
                    <a:pt x="13543" y="14132"/>
                    <a:pt x="14400" y="11432"/>
                  </a:cubicBezTo>
                  <a:cubicBezTo>
                    <a:pt x="15257" y="8732"/>
                    <a:pt x="16629" y="4753"/>
                    <a:pt x="17743" y="2479"/>
                  </a:cubicBezTo>
                  <a:cubicBezTo>
                    <a:pt x="18857" y="205"/>
                    <a:pt x="19714" y="-363"/>
                    <a:pt x="20229" y="205"/>
                  </a:cubicBezTo>
                  <a:cubicBezTo>
                    <a:pt x="20743" y="774"/>
                    <a:pt x="20914" y="2479"/>
                    <a:pt x="21086" y="6174"/>
                  </a:cubicBezTo>
                  <a:cubicBezTo>
                    <a:pt x="21257" y="9869"/>
                    <a:pt x="21429" y="15553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7665125" y="1318991"/>
              <a:ext cx="158075" cy="34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99" fill="norm" stroke="1" extrusionOk="0">
                  <a:moveTo>
                    <a:pt x="6730" y="5132"/>
                  </a:moveTo>
                  <a:cubicBezTo>
                    <a:pt x="6446" y="9084"/>
                    <a:pt x="6162" y="13035"/>
                    <a:pt x="6020" y="15340"/>
                  </a:cubicBezTo>
                  <a:cubicBezTo>
                    <a:pt x="5878" y="17644"/>
                    <a:pt x="5878" y="18303"/>
                    <a:pt x="5593" y="19159"/>
                  </a:cubicBezTo>
                  <a:cubicBezTo>
                    <a:pt x="5309" y="20015"/>
                    <a:pt x="4741" y="21069"/>
                    <a:pt x="4030" y="21266"/>
                  </a:cubicBezTo>
                  <a:cubicBezTo>
                    <a:pt x="3320" y="21464"/>
                    <a:pt x="2467" y="20805"/>
                    <a:pt x="2183" y="18566"/>
                  </a:cubicBezTo>
                  <a:cubicBezTo>
                    <a:pt x="1899" y="16327"/>
                    <a:pt x="2183" y="12508"/>
                    <a:pt x="3320" y="9413"/>
                  </a:cubicBezTo>
                  <a:cubicBezTo>
                    <a:pt x="4457" y="6318"/>
                    <a:pt x="6446" y="3947"/>
                    <a:pt x="8151" y="2432"/>
                  </a:cubicBezTo>
                  <a:cubicBezTo>
                    <a:pt x="9857" y="918"/>
                    <a:pt x="11278" y="259"/>
                    <a:pt x="12699" y="62"/>
                  </a:cubicBezTo>
                  <a:cubicBezTo>
                    <a:pt x="14120" y="-136"/>
                    <a:pt x="15541" y="127"/>
                    <a:pt x="16820" y="1115"/>
                  </a:cubicBezTo>
                  <a:cubicBezTo>
                    <a:pt x="18099" y="2103"/>
                    <a:pt x="19236" y="3815"/>
                    <a:pt x="18809" y="5462"/>
                  </a:cubicBezTo>
                  <a:cubicBezTo>
                    <a:pt x="18383" y="7108"/>
                    <a:pt x="16393" y="8688"/>
                    <a:pt x="13693" y="9742"/>
                  </a:cubicBezTo>
                  <a:cubicBezTo>
                    <a:pt x="10993" y="10796"/>
                    <a:pt x="7583" y="11323"/>
                    <a:pt x="5025" y="11652"/>
                  </a:cubicBezTo>
                  <a:cubicBezTo>
                    <a:pt x="2467" y="11981"/>
                    <a:pt x="762" y="12113"/>
                    <a:pt x="193" y="12508"/>
                  </a:cubicBezTo>
                  <a:cubicBezTo>
                    <a:pt x="-375" y="12903"/>
                    <a:pt x="193" y="13562"/>
                    <a:pt x="3462" y="14549"/>
                  </a:cubicBezTo>
                  <a:cubicBezTo>
                    <a:pt x="6730" y="15537"/>
                    <a:pt x="12699" y="16854"/>
                    <a:pt x="16109" y="17513"/>
                  </a:cubicBezTo>
                  <a:cubicBezTo>
                    <a:pt x="19520" y="18171"/>
                    <a:pt x="20372" y="18171"/>
                    <a:pt x="21225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7863123" y="1473270"/>
              <a:ext cx="87078" cy="1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98" fill="norm" stroke="1" extrusionOk="0">
                  <a:moveTo>
                    <a:pt x="2643" y="9516"/>
                  </a:moveTo>
                  <a:cubicBezTo>
                    <a:pt x="5214" y="9189"/>
                    <a:pt x="7786" y="8862"/>
                    <a:pt x="10100" y="8043"/>
                  </a:cubicBezTo>
                  <a:cubicBezTo>
                    <a:pt x="12414" y="7225"/>
                    <a:pt x="14471" y="5916"/>
                    <a:pt x="15500" y="4443"/>
                  </a:cubicBezTo>
                  <a:cubicBezTo>
                    <a:pt x="16528" y="2971"/>
                    <a:pt x="16528" y="1334"/>
                    <a:pt x="15243" y="516"/>
                  </a:cubicBezTo>
                  <a:cubicBezTo>
                    <a:pt x="13957" y="-302"/>
                    <a:pt x="11386" y="-302"/>
                    <a:pt x="8557" y="1662"/>
                  </a:cubicBezTo>
                  <a:cubicBezTo>
                    <a:pt x="5728" y="3625"/>
                    <a:pt x="2643" y="7553"/>
                    <a:pt x="1100" y="10498"/>
                  </a:cubicBezTo>
                  <a:cubicBezTo>
                    <a:pt x="-443" y="13443"/>
                    <a:pt x="-443" y="15407"/>
                    <a:pt x="1614" y="17043"/>
                  </a:cubicBezTo>
                  <a:cubicBezTo>
                    <a:pt x="3671" y="18680"/>
                    <a:pt x="7786" y="19989"/>
                    <a:pt x="11386" y="20643"/>
                  </a:cubicBezTo>
                  <a:cubicBezTo>
                    <a:pt x="14986" y="21298"/>
                    <a:pt x="18071" y="21298"/>
                    <a:pt x="21157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7975600" y="1509415"/>
              <a:ext cx="69850" cy="29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0"/>
                  </a:moveTo>
                  <a:cubicBezTo>
                    <a:pt x="18982" y="3086"/>
                    <a:pt x="16364" y="6171"/>
                    <a:pt x="16036" y="8949"/>
                  </a:cubicBezTo>
                  <a:cubicBezTo>
                    <a:pt x="15709" y="11726"/>
                    <a:pt x="17673" y="14194"/>
                    <a:pt x="18655" y="15891"/>
                  </a:cubicBezTo>
                  <a:cubicBezTo>
                    <a:pt x="19636" y="17589"/>
                    <a:pt x="19636" y="18514"/>
                    <a:pt x="18982" y="19363"/>
                  </a:cubicBezTo>
                  <a:cubicBezTo>
                    <a:pt x="18327" y="20211"/>
                    <a:pt x="17018" y="20983"/>
                    <a:pt x="14727" y="21291"/>
                  </a:cubicBezTo>
                  <a:cubicBezTo>
                    <a:pt x="12436" y="21600"/>
                    <a:pt x="9164" y="21446"/>
                    <a:pt x="6545" y="20674"/>
                  </a:cubicBezTo>
                  <a:cubicBezTo>
                    <a:pt x="3927" y="19903"/>
                    <a:pt x="1964" y="18514"/>
                    <a:pt x="0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013700" y="1441267"/>
              <a:ext cx="381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400" y="11153"/>
                    <a:pt x="4800" y="2153"/>
                    <a:pt x="8400" y="353"/>
                  </a:cubicBezTo>
                  <a:cubicBezTo>
                    <a:pt x="12000" y="-1447"/>
                    <a:pt x="168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8103237" y="1457043"/>
              <a:ext cx="92898" cy="16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47" fill="norm" stroke="1" extrusionOk="0">
                  <a:moveTo>
                    <a:pt x="5615" y="10307"/>
                  </a:moveTo>
                  <a:cubicBezTo>
                    <a:pt x="9935" y="8343"/>
                    <a:pt x="14255" y="6379"/>
                    <a:pt x="17135" y="4556"/>
                  </a:cubicBezTo>
                  <a:cubicBezTo>
                    <a:pt x="20015" y="2733"/>
                    <a:pt x="21455" y="1050"/>
                    <a:pt x="20975" y="348"/>
                  </a:cubicBezTo>
                  <a:cubicBezTo>
                    <a:pt x="20495" y="-353"/>
                    <a:pt x="18095" y="-72"/>
                    <a:pt x="14495" y="1891"/>
                  </a:cubicBezTo>
                  <a:cubicBezTo>
                    <a:pt x="10895" y="3855"/>
                    <a:pt x="6095" y="7502"/>
                    <a:pt x="3455" y="10026"/>
                  </a:cubicBezTo>
                  <a:cubicBezTo>
                    <a:pt x="815" y="12551"/>
                    <a:pt x="335" y="13953"/>
                    <a:pt x="95" y="15637"/>
                  </a:cubicBezTo>
                  <a:cubicBezTo>
                    <a:pt x="-145" y="17320"/>
                    <a:pt x="-145" y="19283"/>
                    <a:pt x="2735" y="20265"/>
                  </a:cubicBezTo>
                  <a:cubicBezTo>
                    <a:pt x="5615" y="21247"/>
                    <a:pt x="11375" y="21247"/>
                    <a:pt x="17135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8270624" y="1458615"/>
              <a:ext cx="124076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192" fill="norm" stroke="1" extrusionOk="0">
                  <a:moveTo>
                    <a:pt x="17863" y="0"/>
                  </a:moveTo>
                  <a:cubicBezTo>
                    <a:pt x="14263" y="408"/>
                    <a:pt x="10663" y="815"/>
                    <a:pt x="7603" y="3057"/>
                  </a:cubicBezTo>
                  <a:cubicBezTo>
                    <a:pt x="4543" y="5298"/>
                    <a:pt x="2023" y="9374"/>
                    <a:pt x="763" y="12838"/>
                  </a:cubicBezTo>
                  <a:cubicBezTo>
                    <a:pt x="-497" y="16302"/>
                    <a:pt x="-497" y="19155"/>
                    <a:pt x="3103" y="20377"/>
                  </a:cubicBezTo>
                  <a:cubicBezTo>
                    <a:pt x="6703" y="21600"/>
                    <a:pt x="13903" y="21192"/>
                    <a:pt x="21103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467487" y="1293515"/>
              <a:ext cx="73263" cy="28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49" fill="norm" stroke="1" extrusionOk="0">
                  <a:moveTo>
                    <a:pt x="21361" y="0"/>
                  </a:moveTo>
                  <a:cubicBezTo>
                    <a:pt x="14572" y="2996"/>
                    <a:pt x="7784" y="5991"/>
                    <a:pt x="4081" y="9145"/>
                  </a:cubicBezTo>
                  <a:cubicBezTo>
                    <a:pt x="378" y="12298"/>
                    <a:pt x="-239" y="15609"/>
                    <a:pt x="70" y="17658"/>
                  </a:cubicBezTo>
                  <a:cubicBezTo>
                    <a:pt x="378" y="19708"/>
                    <a:pt x="1612" y="20496"/>
                    <a:pt x="4081" y="20969"/>
                  </a:cubicBezTo>
                  <a:cubicBezTo>
                    <a:pt x="6550" y="21442"/>
                    <a:pt x="10252" y="21600"/>
                    <a:pt x="13338" y="21285"/>
                  </a:cubicBezTo>
                  <a:cubicBezTo>
                    <a:pt x="16424" y="20969"/>
                    <a:pt x="18892" y="20181"/>
                    <a:pt x="21361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449733" y="1439565"/>
              <a:ext cx="13546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1600"/>
                  </a:moveTo>
                  <a:cubicBezTo>
                    <a:pt x="2700" y="21600"/>
                    <a:pt x="0" y="21600"/>
                    <a:pt x="0" y="19200"/>
                  </a:cubicBezTo>
                  <a:cubicBezTo>
                    <a:pt x="0" y="16800"/>
                    <a:pt x="2700" y="12000"/>
                    <a:pt x="6750" y="84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9410700" y="1223665"/>
              <a:ext cx="38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659"/>
                    <a:pt x="19200" y="9318"/>
                    <a:pt x="15600" y="12918"/>
                  </a:cubicBezTo>
                  <a:cubicBezTo>
                    <a:pt x="12000" y="16518"/>
                    <a:pt x="60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391650" y="1242444"/>
              <a:ext cx="229822" cy="28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2" fill="norm" stroke="1" extrusionOk="0">
                  <a:moveTo>
                    <a:pt x="0" y="17650"/>
                  </a:moveTo>
                  <a:cubicBezTo>
                    <a:pt x="1783" y="16221"/>
                    <a:pt x="3567" y="14791"/>
                    <a:pt x="6738" y="12568"/>
                  </a:cubicBezTo>
                  <a:cubicBezTo>
                    <a:pt x="9908" y="10344"/>
                    <a:pt x="14466" y="7327"/>
                    <a:pt x="17042" y="5341"/>
                  </a:cubicBezTo>
                  <a:cubicBezTo>
                    <a:pt x="19618" y="3356"/>
                    <a:pt x="20213" y="2403"/>
                    <a:pt x="20708" y="1530"/>
                  </a:cubicBezTo>
                  <a:cubicBezTo>
                    <a:pt x="21204" y="656"/>
                    <a:pt x="21600" y="-138"/>
                    <a:pt x="21501" y="21"/>
                  </a:cubicBezTo>
                  <a:cubicBezTo>
                    <a:pt x="21402" y="180"/>
                    <a:pt x="20807" y="1291"/>
                    <a:pt x="19916" y="4230"/>
                  </a:cubicBezTo>
                  <a:cubicBezTo>
                    <a:pt x="19024" y="7168"/>
                    <a:pt x="17835" y="11933"/>
                    <a:pt x="17439" y="15109"/>
                  </a:cubicBezTo>
                  <a:cubicBezTo>
                    <a:pt x="17042" y="18286"/>
                    <a:pt x="17439" y="19874"/>
                    <a:pt x="1783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643963" y="1433215"/>
              <a:ext cx="120533" cy="11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433" fill="norm" stroke="1" extrusionOk="0">
                  <a:moveTo>
                    <a:pt x="11087" y="3535"/>
                  </a:moveTo>
                  <a:cubicBezTo>
                    <a:pt x="7487" y="6676"/>
                    <a:pt x="3887" y="9818"/>
                    <a:pt x="1907" y="12567"/>
                  </a:cubicBezTo>
                  <a:cubicBezTo>
                    <a:pt x="-73" y="15316"/>
                    <a:pt x="-433" y="17673"/>
                    <a:pt x="467" y="19244"/>
                  </a:cubicBezTo>
                  <a:cubicBezTo>
                    <a:pt x="1367" y="20815"/>
                    <a:pt x="3527" y="21600"/>
                    <a:pt x="6587" y="21404"/>
                  </a:cubicBezTo>
                  <a:cubicBezTo>
                    <a:pt x="9647" y="21207"/>
                    <a:pt x="13607" y="20029"/>
                    <a:pt x="16487" y="17280"/>
                  </a:cubicBezTo>
                  <a:cubicBezTo>
                    <a:pt x="19367" y="14531"/>
                    <a:pt x="21167" y="10211"/>
                    <a:pt x="20267" y="7069"/>
                  </a:cubicBezTo>
                  <a:cubicBezTo>
                    <a:pt x="19367" y="3927"/>
                    <a:pt x="15767" y="1964"/>
                    <a:pt x="12527" y="982"/>
                  </a:cubicBezTo>
                  <a:cubicBezTo>
                    <a:pt x="9287" y="0"/>
                    <a:pt x="6407" y="0"/>
                    <a:pt x="3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7315" y="2049165"/>
              <a:ext cx="941878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120" y="13680"/>
                  </a:moveTo>
                  <a:cubicBezTo>
                    <a:pt x="91" y="13440"/>
                    <a:pt x="62" y="13200"/>
                    <a:pt x="38" y="12780"/>
                  </a:cubicBezTo>
                  <a:cubicBezTo>
                    <a:pt x="13" y="12360"/>
                    <a:pt x="-6" y="11760"/>
                    <a:pt x="1" y="11400"/>
                  </a:cubicBezTo>
                  <a:cubicBezTo>
                    <a:pt x="9" y="11040"/>
                    <a:pt x="43" y="10920"/>
                    <a:pt x="142" y="10740"/>
                  </a:cubicBezTo>
                  <a:cubicBezTo>
                    <a:pt x="241" y="10560"/>
                    <a:pt x="406" y="10320"/>
                    <a:pt x="591" y="10020"/>
                  </a:cubicBezTo>
                  <a:cubicBezTo>
                    <a:pt x="775" y="9720"/>
                    <a:pt x="979" y="9360"/>
                    <a:pt x="1181" y="8940"/>
                  </a:cubicBezTo>
                  <a:cubicBezTo>
                    <a:pt x="1382" y="8520"/>
                    <a:pt x="1581" y="8040"/>
                    <a:pt x="1753" y="7620"/>
                  </a:cubicBezTo>
                  <a:cubicBezTo>
                    <a:pt x="1925" y="7200"/>
                    <a:pt x="2071" y="6840"/>
                    <a:pt x="2226" y="6540"/>
                  </a:cubicBezTo>
                  <a:cubicBezTo>
                    <a:pt x="2382" y="6240"/>
                    <a:pt x="2547" y="6000"/>
                    <a:pt x="2729" y="5700"/>
                  </a:cubicBezTo>
                  <a:cubicBezTo>
                    <a:pt x="2911" y="5400"/>
                    <a:pt x="3110" y="5040"/>
                    <a:pt x="3306" y="4740"/>
                  </a:cubicBezTo>
                  <a:cubicBezTo>
                    <a:pt x="3503" y="4440"/>
                    <a:pt x="3697" y="4200"/>
                    <a:pt x="3852" y="4020"/>
                  </a:cubicBezTo>
                  <a:cubicBezTo>
                    <a:pt x="4007" y="3840"/>
                    <a:pt x="4124" y="3720"/>
                    <a:pt x="4294" y="3540"/>
                  </a:cubicBezTo>
                  <a:cubicBezTo>
                    <a:pt x="4463" y="3360"/>
                    <a:pt x="4687" y="3120"/>
                    <a:pt x="4859" y="3000"/>
                  </a:cubicBezTo>
                  <a:cubicBezTo>
                    <a:pt x="5031" y="2880"/>
                    <a:pt x="5153" y="2880"/>
                    <a:pt x="5342" y="2760"/>
                  </a:cubicBezTo>
                  <a:cubicBezTo>
                    <a:pt x="5531" y="2640"/>
                    <a:pt x="5788" y="2400"/>
                    <a:pt x="5985" y="2220"/>
                  </a:cubicBezTo>
                  <a:cubicBezTo>
                    <a:pt x="6181" y="2040"/>
                    <a:pt x="6317" y="1920"/>
                    <a:pt x="6441" y="1800"/>
                  </a:cubicBezTo>
                  <a:cubicBezTo>
                    <a:pt x="6565" y="1680"/>
                    <a:pt x="6676" y="1560"/>
                    <a:pt x="6812" y="1440"/>
                  </a:cubicBezTo>
                  <a:cubicBezTo>
                    <a:pt x="6948" y="1320"/>
                    <a:pt x="7108" y="1200"/>
                    <a:pt x="7259" y="1140"/>
                  </a:cubicBezTo>
                  <a:cubicBezTo>
                    <a:pt x="7409" y="1080"/>
                    <a:pt x="7550" y="1080"/>
                    <a:pt x="7695" y="1020"/>
                  </a:cubicBezTo>
                  <a:cubicBezTo>
                    <a:pt x="7841" y="960"/>
                    <a:pt x="7991" y="840"/>
                    <a:pt x="8215" y="720"/>
                  </a:cubicBezTo>
                  <a:cubicBezTo>
                    <a:pt x="8438" y="600"/>
                    <a:pt x="8734" y="480"/>
                    <a:pt x="8960" y="360"/>
                  </a:cubicBezTo>
                  <a:cubicBezTo>
                    <a:pt x="9185" y="240"/>
                    <a:pt x="9341" y="120"/>
                    <a:pt x="9498" y="60"/>
                  </a:cubicBezTo>
                  <a:cubicBezTo>
                    <a:pt x="9656" y="0"/>
                    <a:pt x="9816" y="0"/>
                    <a:pt x="9971" y="0"/>
                  </a:cubicBezTo>
                  <a:cubicBezTo>
                    <a:pt x="10127" y="0"/>
                    <a:pt x="10277" y="0"/>
                    <a:pt x="10437" y="0"/>
                  </a:cubicBezTo>
                  <a:cubicBezTo>
                    <a:pt x="10597" y="0"/>
                    <a:pt x="10767" y="0"/>
                    <a:pt x="10932" y="0"/>
                  </a:cubicBezTo>
                  <a:cubicBezTo>
                    <a:pt x="11097" y="0"/>
                    <a:pt x="11257" y="0"/>
                    <a:pt x="11420" y="0"/>
                  </a:cubicBezTo>
                  <a:cubicBezTo>
                    <a:pt x="11583" y="0"/>
                    <a:pt x="11748" y="0"/>
                    <a:pt x="11908" y="0"/>
                  </a:cubicBezTo>
                  <a:cubicBezTo>
                    <a:pt x="12068" y="0"/>
                    <a:pt x="12223" y="0"/>
                    <a:pt x="12386" y="60"/>
                  </a:cubicBezTo>
                  <a:cubicBezTo>
                    <a:pt x="12548" y="120"/>
                    <a:pt x="12718" y="240"/>
                    <a:pt x="12886" y="360"/>
                  </a:cubicBezTo>
                  <a:cubicBezTo>
                    <a:pt x="13053" y="480"/>
                    <a:pt x="13218" y="600"/>
                    <a:pt x="13461" y="780"/>
                  </a:cubicBezTo>
                  <a:cubicBezTo>
                    <a:pt x="13703" y="960"/>
                    <a:pt x="14024" y="1200"/>
                    <a:pt x="14271" y="1440"/>
                  </a:cubicBezTo>
                  <a:cubicBezTo>
                    <a:pt x="14519" y="1680"/>
                    <a:pt x="14693" y="1920"/>
                    <a:pt x="14861" y="2160"/>
                  </a:cubicBezTo>
                  <a:cubicBezTo>
                    <a:pt x="15028" y="2400"/>
                    <a:pt x="15188" y="2640"/>
                    <a:pt x="15351" y="2880"/>
                  </a:cubicBezTo>
                  <a:cubicBezTo>
                    <a:pt x="15513" y="3120"/>
                    <a:pt x="15678" y="3360"/>
                    <a:pt x="15831" y="3660"/>
                  </a:cubicBezTo>
                  <a:cubicBezTo>
                    <a:pt x="15984" y="3960"/>
                    <a:pt x="16125" y="4320"/>
                    <a:pt x="16278" y="4620"/>
                  </a:cubicBezTo>
                  <a:cubicBezTo>
                    <a:pt x="16431" y="4920"/>
                    <a:pt x="16596" y="5160"/>
                    <a:pt x="16829" y="5640"/>
                  </a:cubicBezTo>
                  <a:cubicBezTo>
                    <a:pt x="17061" y="6120"/>
                    <a:pt x="17362" y="6840"/>
                    <a:pt x="17644" y="7560"/>
                  </a:cubicBezTo>
                  <a:cubicBezTo>
                    <a:pt x="17925" y="8280"/>
                    <a:pt x="18187" y="9000"/>
                    <a:pt x="18391" y="9600"/>
                  </a:cubicBezTo>
                  <a:cubicBezTo>
                    <a:pt x="18595" y="10200"/>
                    <a:pt x="18741" y="10680"/>
                    <a:pt x="18927" y="11280"/>
                  </a:cubicBezTo>
                  <a:cubicBezTo>
                    <a:pt x="19114" y="11880"/>
                    <a:pt x="19342" y="12600"/>
                    <a:pt x="19570" y="13380"/>
                  </a:cubicBezTo>
                  <a:cubicBezTo>
                    <a:pt x="19798" y="14160"/>
                    <a:pt x="20027" y="15000"/>
                    <a:pt x="20281" y="15960"/>
                  </a:cubicBezTo>
                  <a:cubicBezTo>
                    <a:pt x="20536" y="16920"/>
                    <a:pt x="20818" y="18000"/>
                    <a:pt x="21041" y="18960"/>
                  </a:cubicBezTo>
                  <a:cubicBezTo>
                    <a:pt x="21264" y="19920"/>
                    <a:pt x="21429" y="20760"/>
                    <a:pt x="2159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0" y="3052465"/>
              <a:ext cx="91503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" y="21076"/>
                    <a:pt x="350" y="20553"/>
                    <a:pt x="515" y="20225"/>
                  </a:cubicBezTo>
                  <a:cubicBezTo>
                    <a:pt x="680" y="19898"/>
                    <a:pt x="834" y="19767"/>
                    <a:pt x="1019" y="19505"/>
                  </a:cubicBezTo>
                  <a:cubicBezTo>
                    <a:pt x="1204" y="19244"/>
                    <a:pt x="1419" y="18851"/>
                    <a:pt x="1604" y="18458"/>
                  </a:cubicBezTo>
                  <a:cubicBezTo>
                    <a:pt x="1789" y="18065"/>
                    <a:pt x="1944" y="17673"/>
                    <a:pt x="2116" y="17149"/>
                  </a:cubicBezTo>
                  <a:cubicBezTo>
                    <a:pt x="2288" y="16625"/>
                    <a:pt x="2478" y="15971"/>
                    <a:pt x="2668" y="15316"/>
                  </a:cubicBezTo>
                  <a:cubicBezTo>
                    <a:pt x="2858" y="14662"/>
                    <a:pt x="3048" y="14007"/>
                    <a:pt x="3253" y="13353"/>
                  </a:cubicBezTo>
                  <a:cubicBezTo>
                    <a:pt x="3458" y="12698"/>
                    <a:pt x="3677" y="12044"/>
                    <a:pt x="3847" y="11520"/>
                  </a:cubicBezTo>
                  <a:cubicBezTo>
                    <a:pt x="4017" y="10996"/>
                    <a:pt x="4137" y="10604"/>
                    <a:pt x="4252" y="10276"/>
                  </a:cubicBezTo>
                  <a:cubicBezTo>
                    <a:pt x="4367" y="9949"/>
                    <a:pt x="4477" y="9687"/>
                    <a:pt x="4602" y="9360"/>
                  </a:cubicBezTo>
                  <a:cubicBezTo>
                    <a:pt x="4727" y="9033"/>
                    <a:pt x="4867" y="8640"/>
                    <a:pt x="4992" y="8313"/>
                  </a:cubicBezTo>
                  <a:cubicBezTo>
                    <a:pt x="5116" y="7985"/>
                    <a:pt x="5226" y="7724"/>
                    <a:pt x="5354" y="7396"/>
                  </a:cubicBezTo>
                  <a:cubicBezTo>
                    <a:pt x="5481" y="7069"/>
                    <a:pt x="5626" y="6676"/>
                    <a:pt x="5751" y="6349"/>
                  </a:cubicBezTo>
                  <a:cubicBezTo>
                    <a:pt x="5876" y="6022"/>
                    <a:pt x="5981" y="5760"/>
                    <a:pt x="6106" y="5498"/>
                  </a:cubicBezTo>
                  <a:cubicBezTo>
                    <a:pt x="6231" y="5236"/>
                    <a:pt x="6376" y="4975"/>
                    <a:pt x="6523" y="4713"/>
                  </a:cubicBezTo>
                  <a:cubicBezTo>
                    <a:pt x="6670" y="4451"/>
                    <a:pt x="6820" y="4189"/>
                    <a:pt x="6965" y="3927"/>
                  </a:cubicBezTo>
                  <a:cubicBezTo>
                    <a:pt x="7110" y="3665"/>
                    <a:pt x="7250" y="3404"/>
                    <a:pt x="7387" y="3207"/>
                  </a:cubicBezTo>
                  <a:cubicBezTo>
                    <a:pt x="7525" y="3011"/>
                    <a:pt x="7660" y="2880"/>
                    <a:pt x="7805" y="2749"/>
                  </a:cubicBezTo>
                  <a:cubicBezTo>
                    <a:pt x="7949" y="2618"/>
                    <a:pt x="8104" y="2487"/>
                    <a:pt x="8257" y="2356"/>
                  </a:cubicBezTo>
                  <a:cubicBezTo>
                    <a:pt x="8409" y="2225"/>
                    <a:pt x="8559" y="2095"/>
                    <a:pt x="8711" y="1964"/>
                  </a:cubicBezTo>
                  <a:cubicBezTo>
                    <a:pt x="8864" y="1833"/>
                    <a:pt x="9019" y="1702"/>
                    <a:pt x="9171" y="1571"/>
                  </a:cubicBezTo>
                  <a:cubicBezTo>
                    <a:pt x="9324" y="1440"/>
                    <a:pt x="9473" y="1309"/>
                    <a:pt x="9633" y="1178"/>
                  </a:cubicBezTo>
                  <a:cubicBezTo>
                    <a:pt x="9793" y="1047"/>
                    <a:pt x="9963" y="916"/>
                    <a:pt x="10130" y="785"/>
                  </a:cubicBezTo>
                  <a:cubicBezTo>
                    <a:pt x="10298" y="655"/>
                    <a:pt x="10463" y="524"/>
                    <a:pt x="10633" y="393"/>
                  </a:cubicBezTo>
                  <a:cubicBezTo>
                    <a:pt x="10802" y="262"/>
                    <a:pt x="10977" y="131"/>
                    <a:pt x="11142" y="65"/>
                  </a:cubicBezTo>
                  <a:cubicBezTo>
                    <a:pt x="11307" y="0"/>
                    <a:pt x="11462" y="0"/>
                    <a:pt x="11632" y="0"/>
                  </a:cubicBezTo>
                  <a:cubicBezTo>
                    <a:pt x="11802" y="0"/>
                    <a:pt x="11987" y="0"/>
                    <a:pt x="12164" y="0"/>
                  </a:cubicBezTo>
                  <a:cubicBezTo>
                    <a:pt x="12341" y="0"/>
                    <a:pt x="12511" y="0"/>
                    <a:pt x="12686" y="0"/>
                  </a:cubicBezTo>
                  <a:cubicBezTo>
                    <a:pt x="12861" y="0"/>
                    <a:pt x="13041" y="0"/>
                    <a:pt x="13303" y="0"/>
                  </a:cubicBezTo>
                  <a:cubicBezTo>
                    <a:pt x="13566" y="0"/>
                    <a:pt x="13910" y="0"/>
                    <a:pt x="14168" y="65"/>
                  </a:cubicBezTo>
                  <a:cubicBezTo>
                    <a:pt x="14425" y="131"/>
                    <a:pt x="14595" y="262"/>
                    <a:pt x="14767" y="393"/>
                  </a:cubicBezTo>
                  <a:cubicBezTo>
                    <a:pt x="14940" y="524"/>
                    <a:pt x="15115" y="655"/>
                    <a:pt x="15364" y="916"/>
                  </a:cubicBezTo>
                  <a:cubicBezTo>
                    <a:pt x="15614" y="1178"/>
                    <a:pt x="15939" y="1571"/>
                    <a:pt x="16181" y="1833"/>
                  </a:cubicBezTo>
                  <a:cubicBezTo>
                    <a:pt x="16424" y="2095"/>
                    <a:pt x="16583" y="2225"/>
                    <a:pt x="16743" y="2422"/>
                  </a:cubicBezTo>
                  <a:cubicBezTo>
                    <a:pt x="16903" y="2618"/>
                    <a:pt x="17063" y="2880"/>
                    <a:pt x="17290" y="3273"/>
                  </a:cubicBezTo>
                  <a:cubicBezTo>
                    <a:pt x="17518" y="3665"/>
                    <a:pt x="17813" y="4189"/>
                    <a:pt x="18030" y="4582"/>
                  </a:cubicBezTo>
                  <a:cubicBezTo>
                    <a:pt x="18247" y="4975"/>
                    <a:pt x="18387" y="5236"/>
                    <a:pt x="18577" y="5564"/>
                  </a:cubicBezTo>
                  <a:cubicBezTo>
                    <a:pt x="18767" y="5891"/>
                    <a:pt x="19007" y="6284"/>
                    <a:pt x="19249" y="6742"/>
                  </a:cubicBezTo>
                  <a:cubicBezTo>
                    <a:pt x="19491" y="7200"/>
                    <a:pt x="19736" y="7724"/>
                    <a:pt x="20014" y="8444"/>
                  </a:cubicBezTo>
                  <a:cubicBezTo>
                    <a:pt x="20291" y="9164"/>
                    <a:pt x="20601" y="10080"/>
                    <a:pt x="20871" y="10996"/>
                  </a:cubicBezTo>
                  <a:cubicBezTo>
                    <a:pt x="21140" y="11913"/>
                    <a:pt x="21370" y="12829"/>
                    <a:pt x="21600" y="137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48080" y="2511239"/>
              <a:ext cx="356820" cy="54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53" fill="norm" stroke="1" extrusionOk="0">
                  <a:moveTo>
                    <a:pt x="2374" y="6062"/>
                  </a:moveTo>
                  <a:cubicBezTo>
                    <a:pt x="1735" y="5979"/>
                    <a:pt x="1096" y="5896"/>
                    <a:pt x="649" y="5645"/>
                  </a:cubicBezTo>
                  <a:cubicBezTo>
                    <a:pt x="202" y="5395"/>
                    <a:pt x="-54" y="4978"/>
                    <a:pt x="10" y="4311"/>
                  </a:cubicBezTo>
                  <a:cubicBezTo>
                    <a:pt x="74" y="3644"/>
                    <a:pt x="457" y="2727"/>
                    <a:pt x="1352" y="2101"/>
                  </a:cubicBezTo>
                  <a:cubicBezTo>
                    <a:pt x="2247" y="1476"/>
                    <a:pt x="3653" y="1142"/>
                    <a:pt x="4675" y="1642"/>
                  </a:cubicBezTo>
                  <a:cubicBezTo>
                    <a:pt x="5697" y="2143"/>
                    <a:pt x="6337" y="3477"/>
                    <a:pt x="6592" y="5312"/>
                  </a:cubicBezTo>
                  <a:cubicBezTo>
                    <a:pt x="6848" y="7147"/>
                    <a:pt x="6720" y="9482"/>
                    <a:pt x="6337" y="10941"/>
                  </a:cubicBezTo>
                  <a:cubicBezTo>
                    <a:pt x="5953" y="12401"/>
                    <a:pt x="5314" y="12984"/>
                    <a:pt x="4675" y="13318"/>
                  </a:cubicBezTo>
                  <a:cubicBezTo>
                    <a:pt x="4036" y="13652"/>
                    <a:pt x="3397" y="13735"/>
                    <a:pt x="2950" y="13485"/>
                  </a:cubicBezTo>
                  <a:cubicBezTo>
                    <a:pt x="2502" y="13235"/>
                    <a:pt x="2247" y="12651"/>
                    <a:pt x="2374" y="11859"/>
                  </a:cubicBezTo>
                  <a:cubicBezTo>
                    <a:pt x="2502" y="11066"/>
                    <a:pt x="3013" y="10066"/>
                    <a:pt x="4803" y="8356"/>
                  </a:cubicBezTo>
                  <a:cubicBezTo>
                    <a:pt x="6592" y="6646"/>
                    <a:pt x="9660" y="4228"/>
                    <a:pt x="11768" y="2601"/>
                  </a:cubicBezTo>
                  <a:cubicBezTo>
                    <a:pt x="13877" y="975"/>
                    <a:pt x="15028" y="141"/>
                    <a:pt x="15475" y="16"/>
                  </a:cubicBezTo>
                  <a:cubicBezTo>
                    <a:pt x="15922" y="-109"/>
                    <a:pt x="15667" y="475"/>
                    <a:pt x="14900" y="1893"/>
                  </a:cubicBezTo>
                  <a:cubicBezTo>
                    <a:pt x="14133" y="3310"/>
                    <a:pt x="12855" y="5562"/>
                    <a:pt x="11896" y="8272"/>
                  </a:cubicBezTo>
                  <a:cubicBezTo>
                    <a:pt x="10938" y="10983"/>
                    <a:pt x="10299" y="14152"/>
                    <a:pt x="10043" y="16195"/>
                  </a:cubicBezTo>
                  <a:cubicBezTo>
                    <a:pt x="9787" y="18238"/>
                    <a:pt x="9915" y="19156"/>
                    <a:pt x="10235" y="19823"/>
                  </a:cubicBezTo>
                  <a:cubicBezTo>
                    <a:pt x="10554" y="20490"/>
                    <a:pt x="11066" y="20907"/>
                    <a:pt x="11641" y="21157"/>
                  </a:cubicBezTo>
                  <a:cubicBezTo>
                    <a:pt x="12216" y="21408"/>
                    <a:pt x="12855" y="21491"/>
                    <a:pt x="13622" y="20949"/>
                  </a:cubicBezTo>
                  <a:cubicBezTo>
                    <a:pt x="14389" y="20407"/>
                    <a:pt x="15283" y="19239"/>
                    <a:pt x="15731" y="18238"/>
                  </a:cubicBezTo>
                  <a:cubicBezTo>
                    <a:pt x="16178" y="17238"/>
                    <a:pt x="16178" y="16404"/>
                    <a:pt x="16050" y="15737"/>
                  </a:cubicBezTo>
                  <a:cubicBezTo>
                    <a:pt x="15922" y="15069"/>
                    <a:pt x="15667" y="14569"/>
                    <a:pt x="15155" y="14194"/>
                  </a:cubicBezTo>
                  <a:cubicBezTo>
                    <a:pt x="14644" y="13818"/>
                    <a:pt x="13877" y="13568"/>
                    <a:pt x="14005" y="13443"/>
                  </a:cubicBezTo>
                  <a:cubicBezTo>
                    <a:pt x="14133" y="13318"/>
                    <a:pt x="15155" y="13318"/>
                    <a:pt x="16561" y="13151"/>
                  </a:cubicBezTo>
                  <a:cubicBezTo>
                    <a:pt x="17967" y="12984"/>
                    <a:pt x="19757" y="12651"/>
                    <a:pt x="21546" y="12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733550" y="2474615"/>
              <a:ext cx="12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62"/>
                    <a:pt x="7200" y="10325"/>
                    <a:pt x="10800" y="13925"/>
                  </a:cubicBezTo>
                  <a:cubicBezTo>
                    <a:pt x="14400" y="17525"/>
                    <a:pt x="18000" y="195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828800" y="2513249"/>
              <a:ext cx="279400" cy="22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517"/>
                  </a:moveTo>
                  <a:cubicBezTo>
                    <a:pt x="4091" y="2328"/>
                    <a:pt x="8182" y="1139"/>
                    <a:pt x="10636" y="544"/>
                  </a:cubicBezTo>
                  <a:cubicBezTo>
                    <a:pt x="13091" y="-50"/>
                    <a:pt x="13909" y="-50"/>
                    <a:pt x="14727" y="49"/>
                  </a:cubicBezTo>
                  <a:cubicBezTo>
                    <a:pt x="15545" y="148"/>
                    <a:pt x="16364" y="346"/>
                    <a:pt x="16691" y="1040"/>
                  </a:cubicBezTo>
                  <a:cubicBezTo>
                    <a:pt x="17018" y="1733"/>
                    <a:pt x="16855" y="2922"/>
                    <a:pt x="15136" y="5201"/>
                  </a:cubicBezTo>
                  <a:cubicBezTo>
                    <a:pt x="13418" y="7480"/>
                    <a:pt x="10145" y="10849"/>
                    <a:pt x="8018" y="13128"/>
                  </a:cubicBezTo>
                  <a:cubicBezTo>
                    <a:pt x="5891" y="15407"/>
                    <a:pt x="4909" y="16596"/>
                    <a:pt x="4091" y="17587"/>
                  </a:cubicBezTo>
                  <a:cubicBezTo>
                    <a:pt x="3273" y="18578"/>
                    <a:pt x="2618" y="19370"/>
                    <a:pt x="2618" y="20064"/>
                  </a:cubicBezTo>
                  <a:cubicBezTo>
                    <a:pt x="2618" y="20757"/>
                    <a:pt x="3273" y="21352"/>
                    <a:pt x="5073" y="21451"/>
                  </a:cubicBezTo>
                  <a:cubicBezTo>
                    <a:pt x="6873" y="21550"/>
                    <a:pt x="9818" y="21154"/>
                    <a:pt x="12764" y="20460"/>
                  </a:cubicBezTo>
                  <a:cubicBezTo>
                    <a:pt x="15709" y="19767"/>
                    <a:pt x="18655" y="18776"/>
                    <a:pt x="21600" y="177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235200" y="2417465"/>
              <a:ext cx="846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972"/>
                    <a:pt x="21600" y="7945"/>
                    <a:pt x="21600" y="11545"/>
                  </a:cubicBezTo>
                  <a:cubicBezTo>
                    <a:pt x="21600" y="15145"/>
                    <a:pt x="1080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501900" y="2500015"/>
              <a:ext cx="21705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0" y="0"/>
                  </a:moveTo>
                  <a:cubicBezTo>
                    <a:pt x="5608" y="873"/>
                    <a:pt x="11215" y="1745"/>
                    <a:pt x="14746" y="2291"/>
                  </a:cubicBezTo>
                  <a:cubicBezTo>
                    <a:pt x="18277" y="2836"/>
                    <a:pt x="19731" y="3055"/>
                    <a:pt x="20562" y="3709"/>
                  </a:cubicBezTo>
                  <a:cubicBezTo>
                    <a:pt x="21392" y="4364"/>
                    <a:pt x="21600" y="5455"/>
                    <a:pt x="20769" y="6655"/>
                  </a:cubicBezTo>
                  <a:cubicBezTo>
                    <a:pt x="19938" y="7855"/>
                    <a:pt x="18069" y="9164"/>
                    <a:pt x="15888" y="10909"/>
                  </a:cubicBezTo>
                  <a:cubicBezTo>
                    <a:pt x="13708" y="12655"/>
                    <a:pt x="11215" y="14836"/>
                    <a:pt x="9554" y="16255"/>
                  </a:cubicBezTo>
                  <a:cubicBezTo>
                    <a:pt x="7892" y="17673"/>
                    <a:pt x="7062" y="18327"/>
                    <a:pt x="6958" y="19091"/>
                  </a:cubicBezTo>
                  <a:cubicBezTo>
                    <a:pt x="6854" y="19855"/>
                    <a:pt x="7477" y="20727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086100" y="2422596"/>
              <a:ext cx="247650" cy="22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4276"/>
                  </a:moveTo>
                  <a:cubicBezTo>
                    <a:pt x="1477" y="3285"/>
                    <a:pt x="2954" y="2294"/>
                    <a:pt x="6092" y="1501"/>
                  </a:cubicBezTo>
                  <a:cubicBezTo>
                    <a:pt x="9231" y="709"/>
                    <a:pt x="14031" y="114"/>
                    <a:pt x="16985" y="15"/>
                  </a:cubicBezTo>
                  <a:cubicBezTo>
                    <a:pt x="19938" y="-84"/>
                    <a:pt x="21046" y="312"/>
                    <a:pt x="21046" y="1006"/>
                  </a:cubicBezTo>
                  <a:cubicBezTo>
                    <a:pt x="21046" y="1699"/>
                    <a:pt x="19938" y="2690"/>
                    <a:pt x="16985" y="4969"/>
                  </a:cubicBezTo>
                  <a:cubicBezTo>
                    <a:pt x="14031" y="7248"/>
                    <a:pt x="9231" y="10815"/>
                    <a:pt x="6462" y="12995"/>
                  </a:cubicBezTo>
                  <a:cubicBezTo>
                    <a:pt x="3692" y="15175"/>
                    <a:pt x="2954" y="15967"/>
                    <a:pt x="2031" y="17156"/>
                  </a:cubicBezTo>
                  <a:cubicBezTo>
                    <a:pt x="1108" y="18345"/>
                    <a:pt x="0" y="19931"/>
                    <a:pt x="92" y="20723"/>
                  </a:cubicBezTo>
                  <a:cubicBezTo>
                    <a:pt x="185" y="21516"/>
                    <a:pt x="1477" y="21516"/>
                    <a:pt x="4338" y="21219"/>
                  </a:cubicBezTo>
                  <a:cubicBezTo>
                    <a:pt x="7200" y="20922"/>
                    <a:pt x="11631" y="20327"/>
                    <a:pt x="14769" y="19931"/>
                  </a:cubicBezTo>
                  <a:cubicBezTo>
                    <a:pt x="17908" y="19534"/>
                    <a:pt x="19754" y="19336"/>
                    <a:pt x="21600" y="19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392613" y="2557165"/>
              <a:ext cx="11258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8876" y="0"/>
                  </a:moveTo>
                  <a:cubicBezTo>
                    <a:pt x="16076" y="5305"/>
                    <a:pt x="13276" y="10611"/>
                    <a:pt x="10876" y="13642"/>
                  </a:cubicBezTo>
                  <a:cubicBezTo>
                    <a:pt x="8476" y="16674"/>
                    <a:pt x="6476" y="17432"/>
                    <a:pt x="4476" y="17811"/>
                  </a:cubicBezTo>
                  <a:cubicBezTo>
                    <a:pt x="2476" y="18189"/>
                    <a:pt x="476" y="18189"/>
                    <a:pt x="76" y="17242"/>
                  </a:cubicBezTo>
                  <a:cubicBezTo>
                    <a:pt x="-324" y="16295"/>
                    <a:pt x="876" y="14400"/>
                    <a:pt x="3076" y="13453"/>
                  </a:cubicBezTo>
                  <a:cubicBezTo>
                    <a:pt x="5276" y="12505"/>
                    <a:pt x="8476" y="12505"/>
                    <a:pt x="11676" y="14021"/>
                  </a:cubicBezTo>
                  <a:cubicBezTo>
                    <a:pt x="14876" y="15537"/>
                    <a:pt x="18076" y="18568"/>
                    <a:pt x="212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524250" y="2538115"/>
              <a:ext cx="762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6000"/>
                    <a:pt x="8400" y="12000"/>
                    <a:pt x="4800" y="15600"/>
                  </a:cubicBezTo>
                  <a:cubicBezTo>
                    <a:pt x="1200" y="19200"/>
                    <a:pt x="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606799" y="2621845"/>
              <a:ext cx="88901" cy="11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4414"/>
                  </a:moveTo>
                  <a:cubicBezTo>
                    <a:pt x="1543" y="2871"/>
                    <a:pt x="3086" y="1328"/>
                    <a:pt x="5143" y="556"/>
                  </a:cubicBezTo>
                  <a:cubicBezTo>
                    <a:pt x="7200" y="-215"/>
                    <a:pt x="9771" y="-215"/>
                    <a:pt x="11314" y="749"/>
                  </a:cubicBezTo>
                  <a:cubicBezTo>
                    <a:pt x="12857" y="1714"/>
                    <a:pt x="13371" y="3642"/>
                    <a:pt x="12086" y="6535"/>
                  </a:cubicBezTo>
                  <a:cubicBezTo>
                    <a:pt x="10800" y="9428"/>
                    <a:pt x="7714" y="13285"/>
                    <a:pt x="5143" y="15985"/>
                  </a:cubicBezTo>
                  <a:cubicBezTo>
                    <a:pt x="2571" y="18685"/>
                    <a:pt x="514" y="20228"/>
                    <a:pt x="771" y="20806"/>
                  </a:cubicBezTo>
                  <a:cubicBezTo>
                    <a:pt x="1029" y="21385"/>
                    <a:pt x="3600" y="20999"/>
                    <a:pt x="7457" y="20421"/>
                  </a:cubicBezTo>
                  <a:cubicBezTo>
                    <a:pt x="11314" y="19842"/>
                    <a:pt x="16457" y="19071"/>
                    <a:pt x="21600" y="182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873500" y="2754015"/>
              <a:ext cx="571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950"/>
                    <a:pt x="15200" y="9900"/>
                    <a:pt x="11600" y="13500"/>
                  </a:cubicBezTo>
                  <a:cubicBezTo>
                    <a:pt x="8000" y="17100"/>
                    <a:pt x="40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341672" y="2375132"/>
              <a:ext cx="255729" cy="37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84" fill="norm" stroke="1" extrusionOk="0">
                  <a:moveTo>
                    <a:pt x="7049" y="1699"/>
                  </a:moveTo>
                  <a:cubicBezTo>
                    <a:pt x="6518" y="5218"/>
                    <a:pt x="5987" y="8737"/>
                    <a:pt x="5721" y="11771"/>
                  </a:cubicBezTo>
                  <a:cubicBezTo>
                    <a:pt x="5456" y="14804"/>
                    <a:pt x="5456" y="17353"/>
                    <a:pt x="5544" y="18930"/>
                  </a:cubicBezTo>
                  <a:cubicBezTo>
                    <a:pt x="5633" y="20508"/>
                    <a:pt x="5810" y="21115"/>
                    <a:pt x="6341" y="21357"/>
                  </a:cubicBezTo>
                  <a:cubicBezTo>
                    <a:pt x="6872" y="21600"/>
                    <a:pt x="7757" y="21479"/>
                    <a:pt x="8200" y="21115"/>
                  </a:cubicBezTo>
                  <a:cubicBezTo>
                    <a:pt x="8642" y="20751"/>
                    <a:pt x="8642" y="20144"/>
                    <a:pt x="8111" y="19234"/>
                  </a:cubicBezTo>
                  <a:cubicBezTo>
                    <a:pt x="7580" y="18324"/>
                    <a:pt x="6518" y="17110"/>
                    <a:pt x="5279" y="16261"/>
                  </a:cubicBezTo>
                  <a:cubicBezTo>
                    <a:pt x="4039" y="15411"/>
                    <a:pt x="2623" y="14926"/>
                    <a:pt x="1560" y="14501"/>
                  </a:cubicBezTo>
                  <a:cubicBezTo>
                    <a:pt x="498" y="14076"/>
                    <a:pt x="-210" y="13712"/>
                    <a:pt x="56" y="13227"/>
                  </a:cubicBezTo>
                  <a:cubicBezTo>
                    <a:pt x="321" y="12742"/>
                    <a:pt x="1560" y="12135"/>
                    <a:pt x="3951" y="10679"/>
                  </a:cubicBezTo>
                  <a:cubicBezTo>
                    <a:pt x="6341" y="9222"/>
                    <a:pt x="9882" y="6917"/>
                    <a:pt x="12095" y="5279"/>
                  </a:cubicBezTo>
                  <a:cubicBezTo>
                    <a:pt x="14308" y="3640"/>
                    <a:pt x="15193" y="2670"/>
                    <a:pt x="16167" y="1760"/>
                  </a:cubicBezTo>
                  <a:cubicBezTo>
                    <a:pt x="17141" y="849"/>
                    <a:pt x="18203" y="0"/>
                    <a:pt x="18646" y="0"/>
                  </a:cubicBezTo>
                  <a:cubicBezTo>
                    <a:pt x="19088" y="0"/>
                    <a:pt x="18911" y="849"/>
                    <a:pt x="18203" y="3337"/>
                  </a:cubicBezTo>
                  <a:cubicBezTo>
                    <a:pt x="17495" y="5825"/>
                    <a:pt x="16256" y="9951"/>
                    <a:pt x="15547" y="12438"/>
                  </a:cubicBezTo>
                  <a:cubicBezTo>
                    <a:pt x="14839" y="14926"/>
                    <a:pt x="14662" y="15775"/>
                    <a:pt x="14397" y="16564"/>
                  </a:cubicBezTo>
                  <a:cubicBezTo>
                    <a:pt x="14131" y="17353"/>
                    <a:pt x="13777" y="18081"/>
                    <a:pt x="13688" y="18142"/>
                  </a:cubicBezTo>
                  <a:cubicBezTo>
                    <a:pt x="13600" y="18202"/>
                    <a:pt x="13777" y="17596"/>
                    <a:pt x="14308" y="17231"/>
                  </a:cubicBezTo>
                  <a:cubicBezTo>
                    <a:pt x="14839" y="16867"/>
                    <a:pt x="15724" y="16746"/>
                    <a:pt x="16433" y="16928"/>
                  </a:cubicBezTo>
                  <a:cubicBezTo>
                    <a:pt x="17141" y="17110"/>
                    <a:pt x="17672" y="17596"/>
                    <a:pt x="18469" y="18384"/>
                  </a:cubicBezTo>
                  <a:cubicBezTo>
                    <a:pt x="19265" y="19173"/>
                    <a:pt x="20328" y="20265"/>
                    <a:pt x="21390" y="21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638922" y="2561793"/>
              <a:ext cx="250578" cy="12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653" fill="norm" stroke="1" extrusionOk="0">
                  <a:moveTo>
                    <a:pt x="1340" y="15160"/>
                  </a:moveTo>
                  <a:cubicBezTo>
                    <a:pt x="2611" y="10911"/>
                    <a:pt x="3881" y="6662"/>
                    <a:pt x="4063" y="4714"/>
                  </a:cubicBezTo>
                  <a:cubicBezTo>
                    <a:pt x="4244" y="2767"/>
                    <a:pt x="3337" y="3121"/>
                    <a:pt x="2520" y="3829"/>
                  </a:cubicBezTo>
                  <a:cubicBezTo>
                    <a:pt x="1703" y="4537"/>
                    <a:pt x="977" y="5600"/>
                    <a:pt x="523" y="8078"/>
                  </a:cubicBezTo>
                  <a:cubicBezTo>
                    <a:pt x="70" y="10557"/>
                    <a:pt x="-112" y="14452"/>
                    <a:pt x="70" y="17108"/>
                  </a:cubicBezTo>
                  <a:cubicBezTo>
                    <a:pt x="251" y="19764"/>
                    <a:pt x="796" y="21180"/>
                    <a:pt x="2338" y="20472"/>
                  </a:cubicBezTo>
                  <a:cubicBezTo>
                    <a:pt x="3881" y="19764"/>
                    <a:pt x="6422" y="16931"/>
                    <a:pt x="7965" y="14806"/>
                  </a:cubicBezTo>
                  <a:cubicBezTo>
                    <a:pt x="9508" y="12682"/>
                    <a:pt x="10053" y="11265"/>
                    <a:pt x="10325" y="11442"/>
                  </a:cubicBezTo>
                  <a:cubicBezTo>
                    <a:pt x="10597" y="11619"/>
                    <a:pt x="10597" y="13390"/>
                    <a:pt x="10506" y="15337"/>
                  </a:cubicBezTo>
                  <a:cubicBezTo>
                    <a:pt x="10416" y="17285"/>
                    <a:pt x="10234" y="19410"/>
                    <a:pt x="10416" y="19055"/>
                  </a:cubicBezTo>
                  <a:cubicBezTo>
                    <a:pt x="10597" y="18701"/>
                    <a:pt x="11142" y="15869"/>
                    <a:pt x="11959" y="12682"/>
                  </a:cubicBezTo>
                  <a:cubicBezTo>
                    <a:pt x="12775" y="9495"/>
                    <a:pt x="13864" y="5954"/>
                    <a:pt x="14772" y="3475"/>
                  </a:cubicBezTo>
                  <a:cubicBezTo>
                    <a:pt x="15680" y="996"/>
                    <a:pt x="16406" y="-420"/>
                    <a:pt x="17495" y="111"/>
                  </a:cubicBezTo>
                  <a:cubicBezTo>
                    <a:pt x="18584" y="642"/>
                    <a:pt x="20036" y="3121"/>
                    <a:pt x="20762" y="6839"/>
                  </a:cubicBezTo>
                  <a:cubicBezTo>
                    <a:pt x="21488" y="10557"/>
                    <a:pt x="21488" y="15514"/>
                    <a:pt x="21488" y="204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391944" y="2377533"/>
              <a:ext cx="308240" cy="47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13" fill="norm" stroke="1" extrusionOk="0">
                  <a:moveTo>
                    <a:pt x="3051" y="5002"/>
                  </a:moveTo>
                  <a:cubicBezTo>
                    <a:pt x="2311" y="7798"/>
                    <a:pt x="1571" y="10595"/>
                    <a:pt x="1202" y="12282"/>
                  </a:cubicBezTo>
                  <a:cubicBezTo>
                    <a:pt x="832" y="13970"/>
                    <a:pt x="832" y="14548"/>
                    <a:pt x="684" y="15175"/>
                  </a:cubicBezTo>
                  <a:cubicBezTo>
                    <a:pt x="536" y="15802"/>
                    <a:pt x="240" y="16477"/>
                    <a:pt x="92" y="16477"/>
                  </a:cubicBezTo>
                  <a:cubicBezTo>
                    <a:pt x="-56" y="16477"/>
                    <a:pt x="-56" y="15802"/>
                    <a:pt x="314" y="13777"/>
                  </a:cubicBezTo>
                  <a:cubicBezTo>
                    <a:pt x="684" y="11752"/>
                    <a:pt x="1423" y="8377"/>
                    <a:pt x="2533" y="5870"/>
                  </a:cubicBezTo>
                  <a:cubicBezTo>
                    <a:pt x="3643" y="3362"/>
                    <a:pt x="5122" y="1723"/>
                    <a:pt x="6232" y="855"/>
                  </a:cubicBezTo>
                  <a:cubicBezTo>
                    <a:pt x="7341" y="-13"/>
                    <a:pt x="8081" y="-109"/>
                    <a:pt x="8673" y="84"/>
                  </a:cubicBezTo>
                  <a:cubicBezTo>
                    <a:pt x="9265" y="277"/>
                    <a:pt x="9708" y="759"/>
                    <a:pt x="9930" y="1578"/>
                  </a:cubicBezTo>
                  <a:cubicBezTo>
                    <a:pt x="10152" y="2398"/>
                    <a:pt x="10152" y="3555"/>
                    <a:pt x="9486" y="4568"/>
                  </a:cubicBezTo>
                  <a:cubicBezTo>
                    <a:pt x="8821" y="5580"/>
                    <a:pt x="7489" y="6448"/>
                    <a:pt x="6380" y="6978"/>
                  </a:cubicBezTo>
                  <a:cubicBezTo>
                    <a:pt x="5270" y="7509"/>
                    <a:pt x="4382" y="7702"/>
                    <a:pt x="3347" y="7798"/>
                  </a:cubicBezTo>
                  <a:cubicBezTo>
                    <a:pt x="2311" y="7895"/>
                    <a:pt x="1128" y="7895"/>
                    <a:pt x="758" y="8136"/>
                  </a:cubicBezTo>
                  <a:cubicBezTo>
                    <a:pt x="388" y="8377"/>
                    <a:pt x="832" y="8859"/>
                    <a:pt x="2089" y="9775"/>
                  </a:cubicBezTo>
                  <a:cubicBezTo>
                    <a:pt x="3347" y="10691"/>
                    <a:pt x="5418" y="12041"/>
                    <a:pt x="7267" y="12764"/>
                  </a:cubicBezTo>
                  <a:cubicBezTo>
                    <a:pt x="9117" y="13487"/>
                    <a:pt x="10744" y="13584"/>
                    <a:pt x="12223" y="13054"/>
                  </a:cubicBezTo>
                  <a:cubicBezTo>
                    <a:pt x="13703" y="12523"/>
                    <a:pt x="15034" y="11366"/>
                    <a:pt x="15774" y="10450"/>
                  </a:cubicBezTo>
                  <a:cubicBezTo>
                    <a:pt x="16514" y="9534"/>
                    <a:pt x="16662" y="8859"/>
                    <a:pt x="16292" y="8618"/>
                  </a:cubicBezTo>
                  <a:cubicBezTo>
                    <a:pt x="15922" y="8377"/>
                    <a:pt x="15034" y="8570"/>
                    <a:pt x="14369" y="8907"/>
                  </a:cubicBezTo>
                  <a:cubicBezTo>
                    <a:pt x="13703" y="9245"/>
                    <a:pt x="13259" y="9727"/>
                    <a:pt x="12963" y="10257"/>
                  </a:cubicBezTo>
                  <a:cubicBezTo>
                    <a:pt x="12667" y="10787"/>
                    <a:pt x="12519" y="11366"/>
                    <a:pt x="12445" y="11945"/>
                  </a:cubicBezTo>
                  <a:cubicBezTo>
                    <a:pt x="12371" y="12523"/>
                    <a:pt x="12371" y="13102"/>
                    <a:pt x="12963" y="13439"/>
                  </a:cubicBezTo>
                  <a:cubicBezTo>
                    <a:pt x="13555" y="13777"/>
                    <a:pt x="14739" y="13873"/>
                    <a:pt x="15996" y="13584"/>
                  </a:cubicBezTo>
                  <a:cubicBezTo>
                    <a:pt x="17254" y="13295"/>
                    <a:pt x="18585" y="12620"/>
                    <a:pt x="19473" y="12089"/>
                  </a:cubicBezTo>
                  <a:cubicBezTo>
                    <a:pt x="20360" y="11559"/>
                    <a:pt x="20804" y="11173"/>
                    <a:pt x="21100" y="11221"/>
                  </a:cubicBezTo>
                  <a:cubicBezTo>
                    <a:pt x="21396" y="11270"/>
                    <a:pt x="21544" y="11752"/>
                    <a:pt x="21544" y="13150"/>
                  </a:cubicBezTo>
                  <a:cubicBezTo>
                    <a:pt x="21544" y="14548"/>
                    <a:pt x="21396" y="16862"/>
                    <a:pt x="21322" y="18309"/>
                  </a:cubicBezTo>
                  <a:cubicBezTo>
                    <a:pt x="21248" y="19755"/>
                    <a:pt x="21248" y="20334"/>
                    <a:pt x="20952" y="20768"/>
                  </a:cubicBezTo>
                  <a:cubicBezTo>
                    <a:pt x="20656" y="21202"/>
                    <a:pt x="20065" y="21491"/>
                    <a:pt x="19695" y="21395"/>
                  </a:cubicBezTo>
                  <a:cubicBezTo>
                    <a:pt x="19325" y="21298"/>
                    <a:pt x="19177" y="20816"/>
                    <a:pt x="19029" y="20286"/>
                  </a:cubicBezTo>
                  <a:cubicBezTo>
                    <a:pt x="18881" y="19755"/>
                    <a:pt x="18733" y="19177"/>
                    <a:pt x="18585" y="185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727700" y="252541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784850" y="2557203"/>
              <a:ext cx="76143" cy="12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21" fill="norm" stroke="1" extrusionOk="0">
                  <a:moveTo>
                    <a:pt x="0" y="12283"/>
                  </a:moveTo>
                  <a:cubicBezTo>
                    <a:pt x="6422" y="9676"/>
                    <a:pt x="12843" y="7069"/>
                    <a:pt x="16638" y="4835"/>
                  </a:cubicBezTo>
                  <a:cubicBezTo>
                    <a:pt x="20432" y="2600"/>
                    <a:pt x="21600" y="738"/>
                    <a:pt x="20724" y="180"/>
                  </a:cubicBezTo>
                  <a:cubicBezTo>
                    <a:pt x="19849" y="-379"/>
                    <a:pt x="16930" y="366"/>
                    <a:pt x="13719" y="2414"/>
                  </a:cubicBezTo>
                  <a:cubicBezTo>
                    <a:pt x="10508" y="4462"/>
                    <a:pt x="7005" y="7814"/>
                    <a:pt x="4962" y="11166"/>
                  </a:cubicBezTo>
                  <a:cubicBezTo>
                    <a:pt x="2919" y="14518"/>
                    <a:pt x="2335" y="17869"/>
                    <a:pt x="4670" y="19545"/>
                  </a:cubicBezTo>
                  <a:cubicBezTo>
                    <a:pt x="7005" y="21221"/>
                    <a:pt x="12259" y="21221"/>
                    <a:pt x="17514" y="21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911897" y="2588915"/>
              <a:ext cx="69803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20950" y="0"/>
                  </a:moveTo>
                  <a:cubicBezTo>
                    <a:pt x="14597" y="3240"/>
                    <a:pt x="8244" y="6480"/>
                    <a:pt x="4432" y="9720"/>
                  </a:cubicBezTo>
                  <a:cubicBezTo>
                    <a:pt x="621" y="12960"/>
                    <a:pt x="-650" y="16200"/>
                    <a:pt x="303" y="18360"/>
                  </a:cubicBezTo>
                  <a:cubicBezTo>
                    <a:pt x="1256" y="20520"/>
                    <a:pt x="4432" y="21600"/>
                    <a:pt x="7926" y="21600"/>
                  </a:cubicBezTo>
                  <a:cubicBezTo>
                    <a:pt x="11421" y="21600"/>
                    <a:pt x="15232" y="20520"/>
                    <a:pt x="19044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052920" y="2411115"/>
              <a:ext cx="68480" cy="27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16" fill="norm" stroke="1" extrusionOk="0">
                  <a:moveTo>
                    <a:pt x="21176" y="0"/>
                  </a:moveTo>
                  <a:cubicBezTo>
                    <a:pt x="13976" y="3851"/>
                    <a:pt x="6776" y="7702"/>
                    <a:pt x="3176" y="10884"/>
                  </a:cubicBezTo>
                  <a:cubicBezTo>
                    <a:pt x="-424" y="14065"/>
                    <a:pt x="-424" y="16577"/>
                    <a:pt x="558" y="18335"/>
                  </a:cubicBezTo>
                  <a:cubicBezTo>
                    <a:pt x="1540" y="20093"/>
                    <a:pt x="3503" y="21098"/>
                    <a:pt x="6776" y="21349"/>
                  </a:cubicBezTo>
                  <a:cubicBezTo>
                    <a:pt x="10049" y="21600"/>
                    <a:pt x="14631" y="21098"/>
                    <a:pt x="19212" y="20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045200" y="2525415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515100" y="2417465"/>
              <a:ext cx="635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985"/>
                    <a:pt x="12960" y="5971"/>
                    <a:pt x="9360" y="9571"/>
                  </a:cubicBezTo>
                  <a:cubicBezTo>
                    <a:pt x="5760" y="13171"/>
                    <a:pt x="2880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515100" y="2444455"/>
              <a:ext cx="175440" cy="22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60" fill="norm" stroke="1" extrusionOk="0">
                  <a:moveTo>
                    <a:pt x="0" y="18704"/>
                  </a:moveTo>
                  <a:cubicBezTo>
                    <a:pt x="0" y="16936"/>
                    <a:pt x="0" y="15169"/>
                    <a:pt x="643" y="13991"/>
                  </a:cubicBezTo>
                  <a:cubicBezTo>
                    <a:pt x="1286" y="12813"/>
                    <a:pt x="2571" y="12224"/>
                    <a:pt x="4886" y="11045"/>
                  </a:cubicBezTo>
                  <a:cubicBezTo>
                    <a:pt x="7200" y="9867"/>
                    <a:pt x="10543" y="8100"/>
                    <a:pt x="13243" y="6333"/>
                  </a:cubicBezTo>
                  <a:cubicBezTo>
                    <a:pt x="15943" y="4565"/>
                    <a:pt x="18000" y="2798"/>
                    <a:pt x="19414" y="1522"/>
                  </a:cubicBezTo>
                  <a:cubicBezTo>
                    <a:pt x="20829" y="245"/>
                    <a:pt x="21600" y="-540"/>
                    <a:pt x="21214" y="442"/>
                  </a:cubicBezTo>
                  <a:cubicBezTo>
                    <a:pt x="20829" y="1424"/>
                    <a:pt x="19286" y="4173"/>
                    <a:pt x="18000" y="7511"/>
                  </a:cubicBezTo>
                  <a:cubicBezTo>
                    <a:pt x="16714" y="10849"/>
                    <a:pt x="15686" y="14776"/>
                    <a:pt x="15557" y="17133"/>
                  </a:cubicBezTo>
                  <a:cubicBezTo>
                    <a:pt x="15429" y="19489"/>
                    <a:pt x="16200" y="20275"/>
                    <a:pt x="16971" y="210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703593" y="2582565"/>
              <a:ext cx="86178" cy="9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286" fill="norm" stroke="1" extrusionOk="0">
                  <a:moveTo>
                    <a:pt x="6505" y="4418"/>
                  </a:moveTo>
                  <a:cubicBezTo>
                    <a:pt x="4495" y="6382"/>
                    <a:pt x="2486" y="8345"/>
                    <a:pt x="1230" y="11045"/>
                  </a:cubicBezTo>
                  <a:cubicBezTo>
                    <a:pt x="-26" y="13745"/>
                    <a:pt x="-528" y="17182"/>
                    <a:pt x="728" y="19145"/>
                  </a:cubicBezTo>
                  <a:cubicBezTo>
                    <a:pt x="1984" y="21109"/>
                    <a:pt x="4998" y="21600"/>
                    <a:pt x="7509" y="21109"/>
                  </a:cubicBezTo>
                  <a:cubicBezTo>
                    <a:pt x="10021" y="20618"/>
                    <a:pt x="12030" y="19145"/>
                    <a:pt x="14039" y="17673"/>
                  </a:cubicBezTo>
                  <a:cubicBezTo>
                    <a:pt x="16049" y="16200"/>
                    <a:pt x="18058" y="14727"/>
                    <a:pt x="19314" y="12764"/>
                  </a:cubicBezTo>
                  <a:cubicBezTo>
                    <a:pt x="20570" y="10800"/>
                    <a:pt x="21072" y="8345"/>
                    <a:pt x="19314" y="6136"/>
                  </a:cubicBezTo>
                  <a:cubicBezTo>
                    <a:pt x="17556" y="3927"/>
                    <a:pt x="13537" y="1964"/>
                    <a:pt x="951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493782" y="920567"/>
              <a:ext cx="100319" cy="97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10" fill="norm" stroke="1" extrusionOk="0">
                  <a:moveTo>
                    <a:pt x="21327" y="243"/>
                  </a:moveTo>
                  <a:cubicBezTo>
                    <a:pt x="19077" y="102"/>
                    <a:pt x="16827" y="-38"/>
                    <a:pt x="15927" y="9"/>
                  </a:cubicBezTo>
                  <a:cubicBezTo>
                    <a:pt x="15027" y="56"/>
                    <a:pt x="15477" y="289"/>
                    <a:pt x="15927" y="1271"/>
                  </a:cubicBezTo>
                  <a:cubicBezTo>
                    <a:pt x="16377" y="2253"/>
                    <a:pt x="16827" y="3983"/>
                    <a:pt x="16377" y="5666"/>
                  </a:cubicBezTo>
                  <a:cubicBezTo>
                    <a:pt x="15927" y="7349"/>
                    <a:pt x="14577" y="8985"/>
                    <a:pt x="13002" y="10715"/>
                  </a:cubicBezTo>
                  <a:cubicBezTo>
                    <a:pt x="11427" y="12445"/>
                    <a:pt x="9627" y="14268"/>
                    <a:pt x="7377" y="15975"/>
                  </a:cubicBezTo>
                  <a:cubicBezTo>
                    <a:pt x="5127" y="17681"/>
                    <a:pt x="2427" y="19271"/>
                    <a:pt x="1077" y="20206"/>
                  </a:cubicBezTo>
                  <a:cubicBezTo>
                    <a:pt x="-273" y="21141"/>
                    <a:pt x="-273" y="21422"/>
                    <a:pt x="627" y="21492"/>
                  </a:cubicBezTo>
                  <a:cubicBezTo>
                    <a:pt x="1527" y="21562"/>
                    <a:pt x="3327" y="21422"/>
                    <a:pt x="5577" y="21188"/>
                  </a:cubicBezTo>
                  <a:cubicBezTo>
                    <a:pt x="7827" y="20954"/>
                    <a:pt x="10527" y="20627"/>
                    <a:pt x="13227" y="203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314700" y="937915"/>
              <a:ext cx="1771686" cy="10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2242" y="1060"/>
                  </a:moveTo>
                  <a:cubicBezTo>
                    <a:pt x="2706" y="839"/>
                    <a:pt x="3170" y="618"/>
                    <a:pt x="3853" y="442"/>
                  </a:cubicBezTo>
                  <a:cubicBezTo>
                    <a:pt x="4537" y="265"/>
                    <a:pt x="5439" y="133"/>
                    <a:pt x="6379" y="66"/>
                  </a:cubicBezTo>
                  <a:cubicBezTo>
                    <a:pt x="7320" y="0"/>
                    <a:pt x="8300" y="0"/>
                    <a:pt x="9305" y="0"/>
                  </a:cubicBezTo>
                  <a:cubicBezTo>
                    <a:pt x="10310" y="0"/>
                    <a:pt x="11341" y="0"/>
                    <a:pt x="12295" y="66"/>
                  </a:cubicBezTo>
                  <a:cubicBezTo>
                    <a:pt x="13249" y="133"/>
                    <a:pt x="14125" y="265"/>
                    <a:pt x="14976" y="442"/>
                  </a:cubicBezTo>
                  <a:cubicBezTo>
                    <a:pt x="15826" y="618"/>
                    <a:pt x="16651" y="839"/>
                    <a:pt x="17411" y="1104"/>
                  </a:cubicBezTo>
                  <a:cubicBezTo>
                    <a:pt x="18172" y="1369"/>
                    <a:pt x="18868" y="1679"/>
                    <a:pt x="19422" y="1899"/>
                  </a:cubicBezTo>
                  <a:cubicBezTo>
                    <a:pt x="19976" y="2120"/>
                    <a:pt x="20389" y="2253"/>
                    <a:pt x="20672" y="2429"/>
                  </a:cubicBezTo>
                  <a:cubicBezTo>
                    <a:pt x="20956" y="2606"/>
                    <a:pt x="21110" y="2827"/>
                    <a:pt x="21226" y="3467"/>
                  </a:cubicBezTo>
                  <a:cubicBezTo>
                    <a:pt x="21342" y="4108"/>
                    <a:pt x="21420" y="5168"/>
                    <a:pt x="21484" y="6471"/>
                  </a:cubicBezTo>
                  <a:cubicBezTo>
                    <a:pt x="21548" y="7774"/>
                    <a:pt x="21600" y="9320"/>
                    <a:pt x="21561" y="10910"/>
                  </a:cubicBezTo>
                  <a:cubicBezTo>
                    <a:pt x="21523" y="12501"/>
                    <a:pt x="21394" y="14135"/>
                    <a:pt x="21304" y="15615"/>
                  </a:cubicBezTo>
                  <a:cubicBezTo>
                    <a:pt x="21213" y="17094"/>
                    <a:pt x="21162" y="18420"/>
                    <a:pt x="21097" y="19347"/>
                  </a:cubicBezTo>
                  <a:cubicBezTo>
                    <a:pt x="21033" y="20275"/>
                    <a:pt x="20956" y="20805"/>
                    <a:pt x="20865" y="21136"/>
                  </a:cubicBezTo>
                  <a:cubicBezTo>
                    <a:pt x="20775" y="21467"/>
                    <a:pt x="20672" y="21600"/>
                    <a:pt x="20247" y="21600"/>
                  </a:cubicBezTo>
                  <a:cubicBezTo>
                    <a:pt x="19821" y="21600"/>
                    <a:pt x="19074" y="21467"/>
                    <a:pt x="18236" y="21379"/>
                  </a:cubicBezTo>
                  <a:cubicBezTo>
                    <a:pt x="17399" y="21291"/>
                    <a:pt x="16471" y="21247"/>
                    <a:pt x="15465" y="21202"/>
                  </a:cubicBezTo>
                  <a:cubicBezTo>
                    <a:pt x="14460" y="21158"/>
                    <a:pt x="13378" y="21114"/>
                    <a:pt x="12295" y="21092"/>
                  </a:cubicBezTo>
                  <a:cubicBezTo>
                    <a:pt x="11212" y="21070"/>
                    <a:pt x="10130" y="21070"/>
                    <a:pt x="9099" y="21048"/>
                  </a:cubicBezTo>
                  <a:cubicBezTo>
                    <a:pt x="8068" y="21026"/>
                    <a:pt x="7088" y="20982"/>
                    <a:pt x="5903" y="20960"/>
                  </a:cubicBezTo>
                  <a:cubicBezTo>
                    <a:pt x="4717" y="20937"/>
                    <a:pt x="3325" y="20937"/>
                    <a:pt x="2307" y="21004"/>
                  </a:cubicBezTo>
                  <a:cubicBezTo>
                    <a:pt x="1289" y="21070"/>
                    <a:pt x="644" y="21202"/>
                    <a:pt x="0" y="213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062538" y="402216"/>
              <a:ext cx="354013" cy="56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26" fill="norm" stroke="1" extrusionOk="0">
                  <a:moveTo>
                    <a:pt x="21504" y="2037"/>
                  </a:moveTo>
                  <a:cubicBezTo>
                    <a:pt x="21247" y="1631"/>
                    <a:pt x="20990" y="1225"/>
                    <a:pt x="20668" y="860"/>
                  </a:cubicBezTo>
                  <a:cubicBezTo>
                    <a:pt x="20347" y="494"/>
                    <a:pt x="19961" y="170"/>
                    <a:pt x="19383" y="48"/>
                  </a:cubicBezTo>
                  <a:cubicBezTo>
                    <a:pt x="18804" y="-74"/>
                    <a:pt x="18033" y="7"/>
                    <a:pt x="16618" y="657"/>
                  </a:cubicBezTo>
                  <a:cubicBezTo>
                    <a:pt x="15204" y="1306"/>
                    <a:pt x="13147" y="2524"/>
                    <a:pt x="10897" y="4433"/>
                  </a:cubicBezTo>
                  <a:cubicBezTo>
                    <a:pt x="8647" y="6341"/>
                    <a:pt x="6204" y="8940"/>
                    <a:pt x="4340" y="11579"/>
                  </a:cubicBezTo>
                  <a:cubicBezTo>
                    <a:pt x="2475" y="14218"/>
                    <a:pt x="1190" y="16897"/>
                    <a:pt x="547" y="18440"/>
                  </a:cubicBezTo>
                  <a:cubicBezTo>
                    <a:pt x="-96" y="19983"/>
                    <a:pt x="-96" y="20389"/>
                    <a:pt x="161" y="20714"/>
                  </a:cubicBezTo>
                  <a:cubicBezTo>
                    <a:pt x="418" y="21039"/>
                    <a:pt x="933" y="21282"/>
                    <a:pt x="1447" y="21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4976854" y="829965"/>
              <a:ext cx="8409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385" y="0"/>
                  </a:moveTo>
                  <a:cubicBezTo>
                    <a:pt x="-142" y="3200"/>
                    <a:pt x="-669" y="6400"/>
                    <a:pt x="2755" y="10000"/>
                  </a:cubicBezTo>
                  <a:cubicBezTo>
                    <a:pt x="6180" y="13600"/>
                    <a:pt x="13555" y="17600"/>
                    <a:pt x="209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029200" y="906165"/>
              <a:ext cx="1206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5608047" y="249485"/>
              <a:ext cx="145054" cy="2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851" fill="norm" stroke="1" extrusionOk="0">
                  <a:moveTo>
                    <a:pt x="21453" y="856"/>
                  </a:moveTo>
                  <a:cubicBezTo>
                    <a:pt x="20201" y="251"/>
                    <a:pt x="18949" y="-355"/>
                    <a:pt x="16131" y="251"/>
                  </a:cubicBezTo>
                  <a:cubicBezTo>
                    <a:pt x="13314" y="856"/>
                    <a:pt x="8931" y="2673"/>
                    <a:pt x="5644" y="5499"/>
                  </a:cubicBezTo>
                  <a:cubicBezTo>
                    <a:pt x="2357" y="8325"/>
                    <a:pt x="166" y="12161"/>
                    <a:pt x="10" y="15088"/>
                  </a:cubicBezTo>
                  <a:cubicBezTo>
                    <a:pt x="-147" y="18015"/>
                    <a:pt x="1731" y="20034"/>
                    <a:pt x="5644" y="20639"/>
                  </a:cubicBezTo>
                  <a:cubicBezTo>
                    <a:pt x="9557" y="21245"/>
                    <a:pt x="15505" y="20438"/>
                    <a:pt x="21453" y="196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5797550" y="289708"/>
              <a:ext cx="139700" cy="18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294"/>
                  </a:moveTo>
                  <a:cubicBezTo>
                    <a:pt x="982" y="1301"/>
                    <a:pt x="1964" y="308"/>
                    <a:pt x="3273" y="59"/>
                  </a:cubicBezTo>
                  <a:cubicBezTo>
                    <a:pt x="4582" y="-189"/>
                    <a:pt x="6218" y="308"/>
                    <a:pt x="8182" y="2170"/>
                  </a:cubicBezTo>
                  <a:cubicBezTo>
                    <a:pt x="10145" y="4032"/>
                    <a:pt x="12436" y="7259"/>
                    <a:pt x="13418" y="10363"/>
                  </a:cubicBezTo>
                  <a:cubicBezTo>
                    <a:pt x="14400" y="13466"/>
                    <a:pt x="14073" y="16445"/>
                    <a:pt x="12927" y="18432"/>
                  </a:cubicBezTo>
                  <a:cubicBezTo>
                    <a:pt x="11782" y="20418"/>
                    <a:pt x="9818" y="21411"/>
                    <a:pt x="8509" y="21163"/>
                  </a:cubicBezTo>
                  <a:cubicBezTo>
                    <a:pt x="7200" y="20914"/>
                    <a:pt x="6545" y="19425"/>
                    <a:pt x="6873" y="16818"/>
                  </a:cubicBezTo>
                  <a:cubicBezTo>
                    <a:pt x="7200" y="14211"/>
                    <a:pt x="8509" y="10487"/>
                    <a:pt x="11127" y="7756"/>
                  </a:cubicBezTo>
                  <a:cubicBezTo>
                    <a:pt x="13745" y="5025"/>
                    <a:pt x="17673" y="3287"/>
                    <a:pt x="21600" y="15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026150" y="296565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026150" y="207665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6181473" y="61615"/>
              <a:ext cx="73277" cy="375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19" fill="norm" stroke="1" extrusionOk="0">
                  <a:moveTo>
                    <a:pt x="13959" y="0"/>
                  </a:moveTo>
                  <a:cubicBezTo>
                    <a:pt x="9639" y="3620"/>
                    <a:pt x="5319" y="7240"/>
                    <a:pt x="2851" y="10498"/>
                  </a:cubicBezTo>
                  <a:cubicBezTo>
                    <a:pt x="382" y="13756"/>
                    <a:pt x="-235" y="16653"/>
                    <a:pt x="74" y="18402"/>
                  </a:cubicBezTo>
                  <a:cubicBezTo>
                    <a:pt x="382" y="20152"/>
                    <a:pt x="1616" y="20755"/>
                    <a:pt x="4085" y="21117"/>
                  </a:cubicBezTo>
                  <a:cubicBezTo>
                    <a:pt x="6554" y="21479"/>
                    <a:pt x="10256" y="21600"/>
                    <a:pt x="13342" y="20997"/>
                  </a:cubicBezTo>
                  <a:cubicBezTo>
                    <a:pt x="16428" y="20393"/>
                    <a:pt x="18896" y="19066"/>
                    <a:pt x="21365" y="177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6120269" y="214015"/>
              <a:ext cx="223381" cy="19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2" fill="norm" stroke="1" extrusionOk="0">
                  <a:moveTo>
                    <a:pt x="2554" y="13935"/>
                  </a:moveTo>
                  <a:cubicBezTo>
                    <a:pt x="1331" y="13703"/>
                    <a:pt x="109" y="13471"/>
                    <a:pt x="7" y="13006"/>
                  </a:cubicBezTo>
                  <a:cubicBezTo>
                    <a:pt x="-95" y="12542"/>
                    <a:pt x="924" y="11845"/>
                    <a:pt x="3573" y="11265"/>
                  </a:cubicBezTo>
                  <a:cubicBezTo>
                    <a:pt x="6222" y="10684"/>
                    <a:pt x="10501" y="10219"/>
                    <a:pt x="13150" y="10103"/>
                  </a:cubicBezTo>
                  <a:cubicBezTo>
                    <a:pt x="15799" y="9987"/>
                    <a:pt x="16818" y="10219"/>
                    <a:pt x="17633" y="11497"/>
                  </a:cubicBezTo>
                  <a:cubicBezTo>
                    <a:pt x="18448" y="12774"/>
                    <a:pt x="19060" y="15097"/>
                    <a:pt x="19060" y="17187"/>
                  </a:cubicBezTo>
                  <a:cubicBezTo>
                    <a:pt x="19060" y="19277"/>
                    <a:pt x="18448" y="21135"/>
                    <a:pt x="18143" y="21368"/>
                  </a:cubicBezTo>
                  <a:cubicBezTo>
                    <a:pt x="17837" y="21600"/>
                    <a:pt x="17837" y="20206"/>
                    <a:pt x="18448" y="16374"/>
                  </a:cubicBezTo>
                  <a:cubicBezTo>
                    <a:pt x="19060" y="12542"/>
                    <a:pt x="20282" y="6271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6366056" y="63365"/>
              <a:ext cx="396694" cy="39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89" fill="norm" stroke="1" extrusionOk="0">
                  <a:moveTo>
                    <a:pt x="3590" y="12866"/>
                  </a:moveTo>
                  <a:cubicBezTo>
                    <a:pt x="3133" y="12525"/>
                    <a:pt x="2676" y="12184"/>
                    <a:pt x="2162" y="12013"/>
                  </a:cubicBezTo>
                  <a:cubicBezTo>
                    <a:pt x="1648" y="11843"/>
                    <a:pt x="1076" y="11843"/>
                    <a:pt x="619" y="12809"/>
                  </a:cubicBezTo>
                  <a:cubicBezTo>
                    <a:pt x="162" y="13775"/>
                    <a:pt x="-181" y="15708"/>
                    <a:pt x="105" y="17015"/>
                  </a:cubicBezTo>
                  <a:cubicBezTo>
                    <a:pt x="390" y="18323"/>
                    <a:pt x="1305" y="19005"/>
                    <a:pt x="2905" y="18948"/>
                  </a:cubicBezTo>
                  <a:cubicBezTo>
                    <a:pt x="4505" y="18891"/>
                    <a:pt x="6790" y="18095"/>
                    <a:pt x="8162" y="17413"/>
                  </a:cubicBezTo>
                  <a:cubicBezTo>
                    <a:pt x="9533" y="16731"/>
                    <a:pt x="9990" y="16163"/>
                    <a:pt x="10276" y="15538"/>
                  </a:cubicBezTo>
                  <a:cubicBezTo>
                    <a:pt x="10562" y="14912"/>
                    <a:pt x="10676" y="14230"/>
                    <a:pt x="10276" y="14060"/>
                  </a:cubicBezTo>
                  <a:cubicBezTo>
                    <a:pt x="9876" y="13889"/>
                    <a:pt x="8962" y="14230"/>
                    <a:pt x="8219" y="14685"/>
                  </a:cubicBezTo>
                  <a:cubicBezTo>
                    <a:pt x="7476" y="15140"/>
                    <a:pt x="6905" y="15708"/>
                    <a:pt x="6505" y="16277"/>
                  </a:cubicBezTo>
                  <a:cubicBezTo>
                    <a:pt x="6105" y="16845"/>
                    <a:pt x="5876" y="17413"/>
                    <a:pt x="6048" y="17868"/>
                  </a:cubicBezTo>
                  <a:cubicBezTo>
                    <a:pt x="6219" y="18323"/>
                    <a:pt x="6790" y="18664"/>
                    <a:pt x="7362" y="18607"/>
                  </a:cubicBezTo>
                  <a:cubicBezTo>
                    <a:pt x="7933" y="18550"/>
                    <a:pt x="8505" y="18095"/>
                    <a:pt x="9133" y="17470"/>
                  </a:cubicBezTo>
                  <a:cubicBezTo>
                    <a:pt x="9762" y="16845"/>
                    <a:pt x="10448" y="16049"/>
                    <a:pt x="10848" y="15935"/>
                  </a:cubicBezTo>
                  <a:cubicBezTo>
                    <a:pt x="11248" y="15822"/>
                    <a:pt x="11362" y="16390"/>
                    <a:pt x="11533" y="17357"/>
                  </a:cubicBezTo>
                  <a:cubicBezTo>
                    <a:pt x="11705" y="18323"/>
                    <a:pt x="11933" y="19687"/>
                    <a:pt x="12333" y="20483"/>
                  </a:cubicBezTo>
                  <a:cubicBezTo>
                    <a:pt x="12733" y="21279"/>
                    <a:pt x="13305" y="21506"/>
                    <a:pt x="13819" y="21335"/>
                  </a:cubicBezTo>
                  <a:cubicBezTo>
                    <a:pt x="14333" y="21165"/>
                    <a:pt x="14790" y="20597"/>
                    <a:pt x="15648" y="18323"/>
                  </a:cubicBezTo>
                  <a:cubicBezTo>
                    <a:pt x="16505" y="16049"/>
                    <a:pt x="17762" y="12070"/>
                    <a:pt x="18619" y="8944"/>
                  </a:cubicBezTo>
                  <a:cubicBezTo>
                    <a:pt x="19476" y="5818"/>
                    <a:pt x="19933" y="3544"/>
                    <a:pt x="20162" y="2123"/>
                  </a:cubicBezTo>
                  <a:cubicBezTo>
                    <a:pt x="20390" y="702"/>
                    <a:pt x="20390" y="133"/>
                    <a:pt x="20162" y="20"/>
                  </a:cubicBezTo>
                  <a:cubicBezTo>
                    <a:pt x="19933" y="-94"/>
                    <a:pt x="19476" y="247"/>
                    <a:pt x="19076" y="2009"/>
                  </a:cubicBezTo>
                  <a:cubicBezTo>
                    <a:pt x="18676" y="3771"/>
                    <a:pt x="18333" y="6954"/>
                    <a:pt x="18219" y="9399"/>
                  </a:cubicBezTo>
                  <a:cubicBezTo>
                    <a:pt x="18105" y="11843"/>
                    <a:pt x="18219" y="13548"/>
                    <a:pt x="18790" y="14685"/>
                  </a:cubicBezTo>
                  <a:cubicBezTo>
                    <a:pt x="19362" y="15822"/>
                    <a:pt x="20390" y="16390"/>
                    <a:pt x="21419" y="169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181850" y="239365"/>
              <a:ext cx="171450" cy="18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3566"/>
                  </a:moveTo>
                  <a:cubicBezTo>
                    <a:pt x="2933" y="9025"/>
                    <a:pt x="5867" y="14484"/>
                    <a:pt x="7867" y="17570"/>
                  </a:cubicBezTo>
                  <a:cubicBezTo>
                    <a:pt x="9867" y="20656"/>
                    <a:pt x="10933" y="21368"/>
                    <a:pt x="11867" y="21131"/>
                  </a:cubicBezTo>
                  <a:cubicBezTo>
                    <a:pt x="12800" y="20893"/>
                    <a:pt x="13600" y="19706"/>
                    <a:pt x="14267" y="16502"/>
                  </a:cubicBezTo>
                  <a:cubicBezTo>
                    <a:pt x="14933" y="13298"/>
                    <a:pt x="15467" y="8076"/>
                    <a:pt x="15867" y="4871"/>
                  </a:cubicBezTo>
                  <a:cubicBezTo>
                    <a:pt x="16267" y="1667"/>
                    <a:pt x="16533" y="480"/>
                    <a:pt x="17467" y="124"/>
                  </a:cubicBezTo>
                  <a:cubicBezTo>
                    <a:pt x="18400" y="-232"/>
                    <a:pt x="20000" y="243"/>
                    <a:pt x="21600" y="7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7354094" y="-1"/>
              <a:ext cx="640556" cy="39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52" fill="norm" stroke="1" extrusionOk="0">
                  <a:moveTo>
                    <a:pt x="3395" y="14564"/>
                  </a:moveTo>
                  <a:cubicBezTo>
                    <a:pt x="3323" y="13882"/>
                    <a:pt x="3252" y="13200"/>
                    <a:pt x="3038" y="12802"/>
                  </a:cubicBezTo>
                  <a:cubicBezTo>
                    <a:pt x="2824" y="12404"/>
                    <a:pt x="2468" y="12291"/>
                    <a:pt x="2005" y="12859"/>
                  </a:cubicBezTo>
                  <a:cubicBezTo>
                    <a:pt x="1541" y="13427"/>
                    <a:pt x="971" y="14678"/>
                    <a:pt x="615" y="15644"/>
                  </a:cubicBezTo>
                  <a:cubicBezTo>
                    <a:pt x="258" y="16611"/>
                    <a:pt x="116" y="17293"/>
                    <a:pt x="44" y="18088"/>
                  </a:cubicBezTo>
                  <a:cubicBezTo>
                    <a:pt x="-27" y="18884"/>
                    <a:pt x="-27" y="19794"/>
                    <a:pt x="151" y="20248"/>
                  </a:cubicBezTo>
                  <a:cubicBezTo>
                    <a:pt x="329" y="20703"/>
                    <a:pt x="686" y="20703"/>
                    <a:pt x="1114" y="20192"/>
                  </a:cubicBezTo>
                  <a:cubicBezTo>
                    <a:pt x="1541" y="19680"/>
                    <a:pt x="2040" y="18657"/>
                    <a:pt x="2468" y="17747"/>
                  </a:cubicBezTo>
                  <a:cubicBezTo>
                    <a:pt x="2896" y="16838"/>
                    <a:pt x="3252" y="16042"/>
                    <a:pt x="3430" y="15985"/>
                  </a:cubicBezTo>
                  <a:cubicBezTo>
                    <a:pt x="3609" y="15928"/>
                    <a:pt x="3609" y="16611"/>
                    <a:pt x="3609" y="17236"/>
                  </a:cubicBezTo>
                  <a:cubicBezTo>
                    <a:pt x="3609" y="17861"/>
                    <a:pt x="3609" y="18430"/>
                    <a:pt x="3716" y="18941"/>
                  </a:cubicBezTo>
                  <a:cubicBezTo>
                    <a:pt x="3823" y="19453"/>
                    <a:pt x="4036" y="19907"/>
                    <a:pt x="4250" y="19907"/>
                  </a:cubicBezTo>
                  <a:cubicBezTo>
                    <a:pt x="4464" y="19907"/>
                    <a:pt x="4678" y="19453"/>
                    <a:pt x="5177" y="17634"/>
                  </a:cubicBezTo>
                  <a:cubicBezTo>
                    <a:pt x="5676" y="15815"/>
                    <a:pt x="6460" y="12632"/>
                    <a:pt x="7030" y="10017"/>
                  </a:cubicBezTo>
                  <a:cubicBezTo>
                    <a:pt x="7601" y="7402"/>
                    <a:pt x="7957" y="5356"/>
                    <a:pt x="8207" y="3992"/>
                  </a:cubicBezTo>
                  <a:cubicBezTo>
                    <a:pt x="8456" y="2627"/>
                    <a:pt x="8599" y="1945"/>
                    <a:pt x="8706" y="1263"/>
                  </a:cubicBezTo>
                  <a:cubicBezTo>
                    <a:pt x="8813" y="581"/>
                    <a:pt x="8884" y="-101"/>
                    <a:pt x="8777" y="13"/>
                  </a:cubicBezTo>
                  <a:cubicBezTo>
                    <a:pt x="8670" y="126"/>
                    <a:pt x="8385" y="1036"/>
                    <a:pt x="7957" y="3707"/>
                  </a:cubicBezTo>
                  <a:cubicBezTo>
                    <a:pt x="7529" y="6379"/>
                    <a:pt x="6959" y="10813"/>
                    <a:pt x="6638" y="13768"/>
                  </a:cubicBezTo>
                  <a:cubicBezTo>
                    <a:pt x="6318" y="16724"/>
                    <a:pt x="6246" y="18202"/>
                    <a:pt x="6211" y="19282"/>
                  </a:cubicBezTo>
                  <a:cubicBezTo>
                    <a:pt x="6175" y="20362"/>
                    <a:pt x="6175" y="21044"/>
                    <a:pt x="6389" y="21272"/>
                  </a:cubicBezTo>
                  <a:cubicBezTo>
                    <a:pt x="6603" y="21499"/>
                    <a:pt x="7030" y="21272"/>
                    <a:pt x="7529" y="20248"/>
                  </a:cubicBezTo>
                  <a:cubicBezTo>
                    <a:pt x="8028" y="19225"/>
                    <a:pt x="8599" y="17406"/>
                    <a:pt x="8955" y="16213"/>
                  </a:cubicBezTo>
                  <a:cubicBezTo>
                    <a:pt x="9312" y="15019"/>
                    <a:pt x="9454" y="14451"/>
                    <a:pt x="9454" y="14507"/>
                  </a:cubicBezTo>
                  <a:cubicBezTo>
                    <a:pt x="9454" y="14564"/>
                    <a:pt x="9312" y="15246"/>
                    <a:pt x="9205" y="16156"/>
                  </a:cubicBezTo>
                  <a:cubicBezTo>
                    <a:pt x="9098" y="17065"/>
                    <a:pt x="9026" y="18202"/>
                    <a:pt x="9098" y="18998"/>
                  </a:cubicBezTo>
                  <a:cubicBezTo>
                    <a:pt x="9169" y="19794"/>
                    <a:pt x="9383" y="20248"/>
                    <a:pt x="9668" y="20248"/>
                  </a:cubicBezTo>
                  <a:cubicBezTo>
                    <a:pt x="9953" y="20248"/>
                    <a:pt x="10310" y="19794"/>
                    <a:pt x="10702" y="18884"/>
                  </a:cubicBezTo>
                  <a:cubicBezTo>
                    <a:pt x="11094" y="17975"/>
                    <a:pt x="11522" y="16611"/>
                    <a:pt x="11807" y="15644"/>
                  </a:cubicBezTo>
                  <a:cubicBezTo>
                    <a:pt x="12092" y="14678"/>
                    <a:pt x="12234" y="14110"/>
                    <a:pt x="12234" y="14166"/>
                  </a:cubicBezTo>
                  <a:cubicBezTo>
                    <a:pt x="12234" y="14223"/>
                    <a:pt x="12092" y="14905"/>
                    <a:pt x="12021" y="15644"/>
                  </a:cubicBezTo>
                  <a:cubicBezTo>
                    <a:pt x="11949" y="16383"/>
                    <a:pt x="11949" y="17179"/>
                    <a:pt x="12021" y="17861"/>
                  </a:cubicBezTo>
                  <a:cubicBezTo>
                    <a:pt x="12092" y="18543"/>
                    <a:pt x="12234" y="19112"/>
                    <a:pt x="12520" y="19453"/>
                  </a:cubicBezTo>
                  <a:cubicBezTo>
                    <a:pt x="12805" y="19794"/>
                    <a:pt x="13232" y="19907"/>
                    <a:pt x="13838" y="19225"/>
                  </a:cubicBezTo>
                  <a:cubicBezTo>
                    <a:pt x="14444" y="18543"/>
                    <a:pt x="15228" y="17065"/>
                    <a:pt x="15727" y="16042"/>
                  </a:cubicBezTo>
                  <a:cubicBezTo>
                    <a:pt x="16226" y="15019"/>
                    <a:pt x="16440" y="14451"/>
                    <a:pt x="16583" y="13825"/>
                  </a:cubicBezTo>
                  <a:cubicBezTo>
                    <a:pt x="16725" y="13200"/>
                    <a:pt x="16797" y="12518"/>
                    <a:pt x="16690" y="12347"/>
                  </a:cubicBezTo>
                  <a:cubicBezTo>
                    <a:pt x="16583" y="12177"/>
                    <a:pt x="16298" y="12518"/>
                    <a:pt x="15977" y="13541"/>
                  </a:cubicBezTo>
                  <a:cubicBezTo>
                    <a:pt x="15656" y="14564"/>
                    <a:pt x="15300" y="16270"/>
                    <a:pt x="15228" y="17406"/>
                  </a:cubicBezTo>
                  <a:cubicBezTo>
                    <a:pt x="15157" y="18543"/>
                    <a:pt x="15371" y="19112"/>
                    <a:pt x="16262" y="19396"/>
                  </a:cubicBezTo>
                  <a:cubicBezTo>
                    <a:pt x="17153" y="19680"/>
                    <a:pt x="18722" y="19680"/>
                    <a:pt x="19720" y="19566"/>
                  </a:cubicBezTo>
                  <a:cubicBezTo>
                    <a:pt x="20718" y="19453"/>
                    <a:pt x="21145" y="19225"/>
                    <a:pt x="21573" y="189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939673" y="4189115"/>
              <a:ext cx="124077" cy="59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12" fill="norm" stroke="1" extrusionOk="0">
                  <a:moveTo>
                    <a:pt x="7182" y="0"/>
                  </a:moveTo>
                  <a:cubicBezTo>
                    <a:pt x="6084" y="1915"/>
                    <a:pt x="4985" y="3830"/>
                    <a:pt x="4070" y="6013"/>
                  </a:cubicBezTo>
                  <a:cubicBezTo>
                    <a:pt x="3155" y="8196"/>
                    <a:pt x="2423" y="10647"/>
                    <a:pt x="1691" y="13098"/>
                  </a:cubicBezTo>
                  <a:cubicBezTo>
                    <a:pt x="958" y="15549"/>
                    <a:pt x="226" y="18000"/>
                    <a:pt x="43" y="19455"/>
                  </a:cubicBezTo>
                  <a:cubicBezTo>
                    <a:pt x="-140" y="20911"/>
                    <a:pt x="226" y="21370"/>
                    <a:pt x="1691" y="21485"/>
                  </a:cubicBezTo>
                  <a:cubicBezTo>
                    <a:pt x="3155" y="21600"/>
                    <a:pt x="5718" y="21370"/>
                    <a:pt x="9196" y="20374"/>
                  </a:cubicBezTo>
                  <a:cubicBezTo>
                    <a:pt x="12674" y="19379"/>
                    <a:pt x="17067" y="17617"/>
                    <a:pt x="21460" y="158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873250" y="4481215"/>
              <a:ext cx="2349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9029"/>
                    <a:pt x="778" y="16457"/>
                    <a:pt x="3697" y="13371"/>
                  </a:cubicBezTo>
                  <a:cubicBezTo>
                    <a:pt x="6616" y="10286"/>
                    <a:pt x="12065" y="6686"/>
                    <a:pt x="15470" y="4371"/>
                  </a:cubicBezTo>
                  <a:cubicBezTo>
                    <a:pt x="18876" y="2057"/>
                    <a:pt x="2023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187756" y="4674027"/>
              <a:ext cx="85544" cy="16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98" fill="norm" stroke="1" extrusionOk="0">
                  <a:moveTo>
                    <a:pt x="745" y="5513"/>
                  </a:moveTo>
                  <a:cubicBezTo>
                    <a:pt x="218" y="8836"/>
                    <a:pt x="-309" y="12160"/>
                    <a:pt x="218" y="11190"/>
                  </a:cubicBezTo>
                  <a:cubicBezTo>
                    <a:pt x="745" y="10221"/>
                    <a:pt x="2325" y="4960"/>
                    <a:pt x="4432" y="2329"/>
                  </a:cubicBezTo>
                  <a:cubicBezTo>
                    <a:pt x="6540" y="-302"/>
                    <a:pt x="9174" y="-302"/>
                    <a:pt x="11281" y="390"/>
                  </a:cubicBezTo>
                  <a:cubicBezTo>
                    <a:pt x="13389" y="1083"/>
                    <a:pt x="14969" y="2467"/>
                    <a:pt x="16550" y="6067"/>
                  </a:cubicBezTo>
                  <a:cubicBezTo>
                    <a:pt x="18130" y="9667"/>
                    <a:pt x="19711" y="15483"/>
                    <a:pt x="21291" y="21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343150" y="4728865"/>
              <a:ext cx="101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400" y="18900"/>
                    <a:pt x="10800" y="21600"/>
                    <a:pt x="14400" y="18900"/>
                  </a:cubicBezTo>
                  <a:cubicBezTo>
                    <a:pt x="18000" y="16200"/>
                    <a:pt x="198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533650" y="4659015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06"/>
                    <a:pt x="14400" y="11613"/>
                    <a:pt x="18000" y="15213"/>
                  </a:cubicBezTo>
                  <a:cubicBezTo>
                    <a:pt x="21600" y="18813"/>
                    <a:pt x="216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206343" y="4716165"/>
              <a:ext cx="98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743200" y="4836815"/>
              <a:ext cx="69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973615" y="4576465"/>
              <a:ext cx="15693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6169" y="0"/>
                  </a:moveTo>
                  <a:cubicBezTo>
                    <a:pt x="15881" y="4533"/>
                    <a:pt x="15593" y="9067"/>
                    <a:pt x="14297" y="12533"/>
                  </a:cubicBezTo>
                  <a:cubicBezTo>
                    <a:pt x="13001" y="16000"/>
                    <a:pt x="10697" y="18400"/>
                    <a:pt x="8105" y="19467"/>
                  </a:cubicBezTo>
                  <a:cubicBezTo>
                    <a:pt x="5513" y="20533"/>
                    <a:pt x="2633" y="20267"/>
                    <a:pt x="1193" y="19200"/>
                  </a:cubicBezTo>
                  <a:cubicBezTo>
                    <a:pt x="-247" y="18133"/>
                    <a:pt x="-247" y="16267"/>
                    <a:pt x="473" y="15067"/>
                  </a:cubicBezTo>
                  <a:cubicBezTo>
                    <a:pt x="1193" y="13867"/>
                    <a:pt x="2633" y="13333"/>
                    <a:pt x="5513" y="13867"/>
                  </a:cubicBezTo>
                  <a:cubicBezTo>
                    <a:pt x="8393" y="14400"/>
                    <a:pt x="12713" y="16000"/>
                    <a:pt x="15305" y="17333"/>
                  </a:cubicBezTo>
                  <a:cubicBezTo>
                    <a:pt x="17897" y="18667"/>
                    <a:pt x="18761" y="19733"/>
                    <a:pt x="19481" y="20400"/>
                  </a:cubicBezTo>
                  <a:cubicBezTo>
                    <a:pt x="20201" y="21067"/>
                    <a:pt x="20777" y="21333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194050" y="4563765"/>
              <a:ext cx="381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27"/>
                    <a:pt x="7200" y="12454"/>
                    <a:pt x="3600" y="16054"/>
                  </a:cubicBezTo>
                  <a:cubicBezTo>
                    <a:pt x="0" y="19654"/>
                    <a:pt x="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244850" y="4691707"/>
              <a:ext cx="184150" cy="12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068"/>
                  </a:moveTo>
                  <a:cubicBezTo>
                    <a:pt x="1241" y="951"/>
                    <a:pt x="2483" y="-166"/>
                    <a:pt x="4469" y="20"/>
                  </a:cubicBezTo>
                  <a:cubicBezTo>
                    <a:pt x="6455" y="206"/>
                    <a:pt x="9186" y="1696"/>
                    <a:pt x="9931" y="4489"/>
                  </a:cubicBezTo>
                  <a:cubicBezTo>
                    <a:pt x="10676" y="7282"/>
                    <a:pt x="9434" y="11379"/>
                    <a:pt x="8317" y="14172"/>
                  </a:cubicBezTo>
                  <a:cubicBezTo>
                    <a:pt x="7200" y="16965"/>
                    <a:pt x="6207" y="18455"/>
                    <a:pt x="6455" y="19572"/>
                  </a:cubicBezTo>
                  <a:cubicBezTo>
                    <a:pt x="6703" y="20689"/>
                    <a:pt x="8193" y="21434"/>
                    <a:pt x="10924" y="21434"/>
                  </a:cubicBezTo>
                  <a:cubicBezTo>
                    <a:pt x="13655" y="21434"/>
                    <a:pt x="17628" y="20689"/>
                    <a:pt x="21600" y="199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190750" y="4935865"/>
              <a:ext cx="292100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5009" y="14202"/>
                    <a:pt x="10017" y="8030"/>
                    <a:pt x="13304" y="4173"/>
                  </a:cubicBezTo>
                  <a:cubicBezTo>
                    <a:pt x="16591" y="316"/>
                    <a:pt x="18157" y="-1227"/>
                    <a:pt x="19252" y="1087"/>
                  </a:cubicBezTo>
                  <a:cubicBezTo>
                    <a:pt x="20348" y="3402"/>
                    <a:pt x="20974" y="9573"/>
                    <a:pt x="21600" y="157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259470" y="4989215"/>
              <a:ext cx="261480" cy="4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036" fill="norm" stroke="1" extrusionOk="0">
                  <a:moveTo>
                    <a:pt x="2184" y="12343"/>
                  </a:moveTo>
                  <a:cubicBezTo>
                    <a:pt x="1138" y="15429"/>
                    <a:pt x="93" y="18514"/>
                    <a:pt x="6" y="20057"/>
                  </a:cubicBezTo>
                  <a:cubicBezTo>
                    <a:pt x="-81" y="21600"/>
                    <a:pt x="790" y="21600"/>
                    <a:pt x="3751" y="18000"/>
                  </a:cubicBezTo>
                  <a:cubicBezTo>
                    <a:pt x="6713" y="14400"/>
                    <a:pt x="11764" y="7200"/>
                    <a:pt x="15074" y="3600"/>
                  </a:cubicBezTo>
                  <a:cubicBezTo>
                    <a:pt x="18384" y="0"/>
                    <a:pt x="19951" y="0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355850" y="5040015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14"/>
                    <a:pt x="21600" y="10629"/>
                    <a:pt x="18000" y="14229"/>
                  </a:cubicBezTo>
                  <a:cubicBezTo>
                    <a:pt x="14400" y="17829"/>
                    <a:pt x="720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298700" y="5249565"/>
              <a:ext cx="1460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10800"/>
                    <a:pt x="11270" y="21600"/>
                    <a:pt x="14870" y="21600"/>
                  </a:cubicBezTo>
                  <a:cubicBezTo>
                    <a:pt x="18470" y="21600"/>
                    <a:pt x="2003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2387600" y="5230515"/>
              <a:ext cx="88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159000" y="5465465"/>
              <a:ext cx="184150" cy="34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13407" y="12800"/>
                  </a:moveTo>
                  <a:cubicBezTo>
                    <a:pt x="12662" y="12267"/>
                    <a:pt x="11917" y="11733"/>
                    <a:pt x="10924" y="11467"/>
                  </a:cubicBezTo>
                  <a:cubicBezTo>
                    <a:pt x="9931" y="11200"/>
                    <a:pt x="8690" y="11200"/>
                    <a:pt x="6828" y="12200"/>
                  </a:cubicBezTo>
                  <a:cubicBezTo>
                    <a:pt x="4966" y="13200"/>
                    <a:pt x="2483" y="15200"/>
                    <a:pt x="1241" y="16600"/>
                  </a:cubicBezTo>
                  <a:cubicBezTo>
                    <a:pt x="0" y="18000"/>
                    <a:pt x="0" y="18800"/>
                    <a:pt x="0" y="19533"/>
                  </a:cubicBezTo>
                  <a:cubicBezTo>
                    <a:pt x="0" y="20267"/>
                    <a:pt x="0" y="20933"/>
                    <a:pt x="621" y="21267"/>
                  </a:cubicBezTo>
                  <a:cubicBezTo>
                    <a:pt x="1241" y="21600"/>
                    <a:pt x="2483" y="21600"/>
                    <a:pt x="4345" y="20467"/>
                  </a:cubicBezTo>
                  <a:cubicBezTo>
                    <a:pt x="6207" y="19333"/>
                    <a:pt x="8690" y="17067"/>
                    <a:pt x="10676" y="13733"/>
                  </a:cubicBezTo>
                  <a:cubicBezTo>
                    <a:pt x="12662" y="10400"/>
                    <a:pt x="14152" y="6000"/>
                    <a:pt x="15021" y="3400"/>
                  </a:cubicBezTo>
                  <a:cubicBezTo>
                    <a:pt x="15890" y="800"/>
                    <a:pt x="16138" y="0"/>
                    <a:pt x="16014" y="0"/>
                  </a:cubicBezTo>
                  <a:cubicBezTo>
                    <a:pt x="15890" y="0"/>
                    <a:pt x="15393" y="800"/>
                    <a:pt x="15393" y="2867"/>
                  </a:cubicBezTo>
                  <a:cubicBezTo>
                    <a:pt x="15393" y="4933"/>
                    <a:pt x="15890" y="8267"/>
                    <a:pt x="17007" y="11133"/>
                  </a:cubicBezTo>
                  <a:cubicBezTo>
                    <a:pt x="18124" y="14000"/>
                    <a:pt x="19862" y="16400"/>
                    <a:pt x="21600" y="18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368550" y="5635460"/>
              <a:ext cx="233771" cy="29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40" fill="norm" stroke="1" extrusionOk="0">
                  <a:moveTo>
                    <a:pt x="0" y="4636"/>
                  </a:moveTo>
                  <a:cubicBezTo>
                    <a:pt x="2141" y="4031"/>
                    <a:pt x="4281" y="3427"/>
                    <a:pt x="5643" y="2596"/>
                  </a:cubicBezTo>
                  <a:cubicBezTo>
                    <a:pt x="7005" y="1766"/>
                    <a:pt x="7589" y="708"/>
                    <a:pt x="7395" y="255"/>
                  </a:cubicBezTo>
                  <a:cubicBezTo>
                    <a:pt x="7200" y="-198"/>
                    <a:pt x="6227" y="-47"/>
                    <a:pt x="5254" y="708"/>
                  </a:cubicBezTo>
                  <a:cubicBezTo>
                    <a:pt x="4281" y="1464"/>
                    <a:pt x="3308" y="2823"/>
                    <a:pt x="2822" y="3880"/>
                  </a:cubicBezTo>
                  <a:cubicBezTo>
                    <a:pt x="2335" y="4938"/>
                    <a:pt x="2335" y="5693"/>
                    <a:pt x="2919" y="6222"/>
                  </a:cubicBezTo>
                  <a:cubicBezTo>
                    <a:pt x="3503" y="6750"/>
                    <a:pt x="4670" y="7052"/>
                    <a:pt x="6616" y="6750"/>
                  </a:cubicBezTo>
                  <a:cubicBezTo>
                    <a:pt x="8562" y="6448"/>
                    <a:pt x="11286" y="5542"/>
                    <a:pt x="12941" y="4787"/>
                  </a:cubicBezTo>
                  <a:cubicBezTo>
                    <a:pt x="14595" y="4031"/>
                    <a:pt x="15178" y="3427"/>
                    <a:pt x="15762" y="2747"/>
                  </a:cubicBezTo>
                  <a:cubicBezTo>
                    <a:pt x="16346" y="2068"/>
                    <a:pt x="16930" y="1312"/>
                    <a:pt x="16735" y="1086"/>
                  </a:cubicBezTo>
                  <a:cubicBezTo>
                    <a:pt x="16541" y="859"/>
                    <a:pt x="15568" y="1161"/>
                    <a:pt x="14789" y="1615"/>
                  </a:cubicBezTo>
                  <a:cubicBezTo>
                    <a:pt x="14011" y="2068"/>
                    <a:pt x="13427" y="2672"/>
                    <a:pt x="13622" y="3050"/>
                  </a:cubicBezTo>
                  <a:cubicBezTo>
                    <a:pt x="13816" y="3427"/>
                    <a:pt x="14789" y="3578"/>
                    <a:pt x="15665" y="3352"/>
                  </a:cubicBezTo>
                  <a:cubicBezTo>
                    <a:pt x="16541" y="3125"/>
                    <a:pt x="17319" y="2521"/>
                    <a:pt x="17903" y="2672"/>
                  </a:cubicBezTo>
                  <a:cubicBezTo>
                    <a:pt x="18486" y="2823"/>
                    <a:pt x="18876" y="3729"/>
                    <a:pt x="19459" y="6146"/>
                  </a:cubicBezTo>
                  <a:cubicBezTo>
                    <a:pt x="20043" y="8563"/>
                    <a:pt x="20822" y="12490"/>
                    <a:pt x="21211" y="14907"/>
                  </a:cubicBezTo>
                  <a:cubicBezTo>
                    <a:pt x="21600" y="17324"/>
                    <a:pt x="21600" y="18230"/>
                    <a:pt x="21114" y="19061"/>
                  </a:cubicBezTo>
                  <a:cubicBezTo>
                    <a:pt x="20627" y="19892"/>
                    <a:pt x="19654" y="20647"/>
                    <a:pt x="18584" y="21024"/>
                  </a:cubicBezTo>
                  <a:cubicBezTo>
                    <a:pt x="17514" y="21402"/>
                    <a:pt x="16346" y="21402"/>
                    <a:pt x="15665" y="20043"/>
                  </a:cubicBezTo>
                  <a:cubicBezTo>
                    <a:pt x="14984" y="18683"/>
                    <a:pt x="14789" y="15964"/>
                    <a:pt x="14595" y="132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2597150" y="5568009"/>
              <a:ext cx="458413" cy="20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03" fill="norm" stroke="1" extrusionOk="0">
                  <a:moveTo>
                    <a:pt x="0" y="7758"/>
                  </a:moveTo>
                  <a:cubicBezTo>
                    <a:pt x="498" y="7758"/>
                    <a:pt x="995" y="7758"/>
                    <a:pt x="1543" y="8739"/>
                  </a:cubicBezTo>
                  <a:cubicBezTo>
                    <a:pt x="2090" y="9721"/>
                    <a:pt x="2688" y="11685"/>
                    <a:pt x="3036" y="13430"/>
                  </a:cubicBezTo>
                  <a:cubicBezTo>
                    <a:pt x="3384" y="15176"/>
                    <a:pt x="3484" y="16703"/>
                    <a:pt x="3384" y="17903"/>
                  </a:cubicBezTo>
                  <a:cubicBezTo>
                    <a:pt x="3285" y="19103"/>
                    <a:pt x="2986" y="19976"/>
                    <a:pt x="2837" y="19867"/>
                  </a:cubicBezTo>
                  <a:cubicBezTo>
                    <a:pt x="2688" y="19758"/>
                    <a:pt x="2688" y="18667"/>
                    <a:pt x="2737" y="16812"/>
                  </a:cubicBezTo>
                  <a:cubicBezTo>
                    <a:pt x="2787" y="14958"/>
                    <a:pt x="2887" y="12339"/>
                    <a:pt x="3135" y="10594"/>
                  </a:cubicBezTo>
                  <a:cubicBezTo>
                    <a:pt x="3384" y="8848"/>
                    <a:pt x="3782" y="7976"/>
                    <a:pt x="4429" y="7976"/>
                  </a:cubicBezTo>
                  <a:cubicBezTo>
                    <a:pt x="5076" y="7976"/>
                    <a:pt x="5972" y="8848"/>
                    <a:pt x="6669" y="9285"/>
                  </a:cubicBezTo>
                  <a:cubicBezTo>
                    <a:pt x="7366" y="9721"/>
                    <a:pt x="7864" y="9721"/>
                    <a:pt x="8312" y="9285"/>
                  </a:cubicBezTo>
                  <a:cubicBezTo>
                    <a:pt x="8759" y="8848"/>
                    <a:pt x="9158" y="7976"/>
                    <a:pt x="9406" y="6994"/>
                  </a:cubicBezTo>
                  <a:cubicBezTo>
                    <a:pt x="9655" y="6012"/>
                    <a:pt x="9755" y="4921"/>
                    <a:pt x="9506" y="4267"/>
                  </a:cubicBezTo>
                  <a:cubicBezTo>
                    <a:pt x="9257" y="3612"/>
                    <a:pt x="8660" y="3394"/>
                    <a:pt x="8162" y="3721"/>
                  </a:cubicBezTo>
                  <a:cubicBezTo>
                    <a:pt x="7665" y="4048"/>
                    <a:pt x="7266" y="4921"/>
                    <a:pt x="6918" y="6558"/>
                  </a:cubicBezTo>
                  <a:cubicBezTo>
                    <a:pt x="6570" y="8194"/>
                    <a:pt x="6271" y="10594"/>
                    <a:pt x="6321" y="12230"/>
                  </a:cubicBezTo>
                  <a:cubicBezTo>
                    <a:pt x="6371" y="13867"/>
                    <a:pt x="6769" y="14739"/>
                    <a:pt x="7217" y="15176"/>
                  </a:cubicBezTo>
                  <a:cubicBezTo>
                    <a:pt x="7665" y="15612"/>
                    <a:pt x="8162" y="15612"/>
                    <a:pt x="9058" y="14630"/>
                  </a:cubicBezTo>
                  <a:cubicBezTo>
                    <a:pt x="9954" y="13648"/>
                    <a:pt x="11248" y="11685"/>
                    <a:pt x="12243" y="9612"/>
                  </a:cubicBezTo>
                  <a:cubicBezTo>
                    <a:pt x="13239" y="7539"/>
                    <a:pt x="13935" y="5358"/>
                    <a:pt x="14334" y="3721"/>
                  </a:cubicBezTo>
                  <a:cubicBezTo>
                    <a:pt x="14732" y="2085"/>
                    <a:pt x="14831" y="994"/>
                    <a:pt x="14632" y="448"/>
                  </a:cubicBezTo>
                  <a:cubicBezTo>
                    <a:pt x="14433" y="-97"/>
                    <a:pt x="13935" y="-97"/>
                    <a:pt x="13736" y="448"/>
                  </a:cubicBezTo>
                  <a:cubicBezTo>
                    <a:pt x="13537" y="994"/>
                    <a:pt x="13637" y="2085"/>
                    <a:pt x="13736" y="3176"/>
                  </a:cubicBezTo>
                  <a:cubicBezTo>
                    <a:pt x="13836" y="4267"/>
                    <a:pt x="13935" y="5358"/>
                    <a:pt x="13985" y="5358"/>
                  </a:cubicBezTo>
                  <a:cubicBezTo>
                    <a:pt x="14035" y="5358"/>
                    <a:pt x="14035" y="4267"/>
                    <a:pt x="13836" y="3394"/>
                  </a:cubicBezTo>
                  <a:cubicBezTo>
                    <a:pt x="13637" y="2521"/>
                    <a:pt x="13239" y="1867"/>
                    <a:pt x="12890" y="1976"/>
                  </a:cubicBezTo>
                  <a:cubicBezTo>
                    <a:pt x="12542" y="2085"/>
                    <a:pt x="12243" y="2958"/>
                    <a:pt x="11994" y="4703"/>
                  </a:cubicBezTo>
                  <a:cubicBezTo>
                    <a:pt x="11746" y="6448"/>
                    <a:pt x="11547" y="9067"/>
                    <a:pt x="11497" y="10921"/>
                  </a:cubicBezTo>
                  <a:cubicBezTo>
                    <a:pt x="11447" y="12776"/>
                    <a:pt x="11547" y="13867"/>
                    <a:pt x="11845" y="14521"/>
                  </a:cubicBezTo>
                  <a:cubicBezTo>
                    <a:pt x="12144" y="15176"/>
                    <a:pt x="12641" y="15394"/>
                    <a:pt x="13687" y="14958"/>
                  </a:cubicBezTo>
                  <a:cubicBezTo>
                    <a:pt x="14732" y="14521"/>
                    <a:pt x="16324" y="13430"/>
                    <a:pt x="17618" y="11794"/>
                  </a:cubicBezTo>
                  <a:cubicBezTo>
                    <a:pt x="18912" y="10158"/>
                    <a:pt x="19908" y="7976"/>
                    <a:pt x="20455" y="6121"/>
                  </a:cubicBezTo>
                  <a:cubicBezTo>
                    <a:pt x="21003" y="4267"/>
                    <a:pt x="21102" y="2739"/>
                    <a:pt x="20953" y="1648"/>
                  </a:cubicBezTo>
                  <a:cubicBezTo>
                    <a:pt x="20804" y="558"/>
                    <a:pt x="20406" y="-97"/>
                    <a:pt x="20007" y="12"/>
                  </a:cubicBezTo>
                  <a:cubicBezTo>
                    <a:pt x="19609" y="121"/>
                    <a:pt x="19211" y="994"/>
                    <a:pt x="19012" y="2085"/>
                  </a:cubicBezTo>
                  <a:cubicBezTo>
                    <a:pt x="18813" y="3176"/>
                    <a:pt x="18813" y="4485"/>
                    <a:pt x="19161" y="5903"/>
                  </a:cubicBezTo>
                  <a:cubicBezTo>
                    <a:pt x="19510" y="7321"/>
                    <a:pt x="20206" y="8848"/>
                    <a:pt x="20704" y="10158"/>
                  </a:cubicBezTo>
                  <a:cubicBezTo>
                    <a:pt x="21202" y="11467"/>
                    <a:pt x="21500" y="12558"/>
                    <a:pt x="21550" y="14194"/>
                  </a:cubicBezTo>
                  <a:cubicBezTo>
                    <a:pt x="21600" y="15830"/>
                    <a:pt x="21401" y="18012"/>
                    <a:pt x="20704" y="19321"/>
                  </a:cubicBezTo>
                  <a:cubicBezTo>
                    <a:pt x="20007" y="20630"/>
                    <a:pt x="18813" y="21067"/>
                    <a:pt x="17618" y="21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2287322" y="5923611"/>
              <a:ext cx="297129" cy="45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81" fill="norm" stroke="1" extrusionOk="0">
                  <a:moveTo>
                    <a:pt x="6798" y="6824"/>
                  </a:moveTo>
                  <a:cubicBezTo>
                    <a:pt x="5266" y="6924"/>
                    <a:pt x="3734" y="7023"/>
                    <a:pt x="2585" y="7670"/>
                  </a:cubicBezTo>
                  <a:cubicBezTo>
                    <a:pt x="1436" y="8317"/>
                    <a:pt x="670" y="9512"/>
                    <a:pt x="287" y="10358"/>
                  </a:cubicBezTo>
                  <a:cubicBezTo>
                    <a:pt x="-96" y="11204"/>
                    <a:pt x="-96" y="11702"/>
                    <a:pt x="287" y="12050"/>
                  </a:cubicBezTo>
                  <a:cubicBezTo>
                    <a:pt x="670" y="12398"/>
                    <a:pt x="1436" y="12597"/>
                    <a:pt x="2432" y="12249"/>
                  </a:cubicBezTo>
                  <a:cubicBezTo>
                    <a:pt x="3427" y="11901"/>
                    <a:pt x="4653" y="11005"/>
                    <a:pt x="5113" y="10009"/>
                  </a:cubicBezTo>
                  <a:cubicBezTo>
                    <a:pt x="5572" y="9014"/>
                    <a:pt x="5266" y="7919"/>
                    <a:pt x="4883" y="7173"/>
                  </a:cubicBezTo>
                  <a:cubicBezTo>
                    <a:pt x="4500" y="6426"/>
                    <a:pt x="4040" y="6028"/>
                    <a:pt x="4040" y="5630"/>
                  </a:cubicBezTo>
                  <a:cubicBezTo>
                    <a:pt x="4040" y="5232"/>
                    <a:pt x="4500" y="4833"/>
                    <a:pt x="6032" y="3987"/>
                  </a:cubicBezTo>
                  <a:cubicBezTo>
                    <a:pt x="7564" y="3141"/>
                    <a:pt x="10168" y="1847"/>
                    <a:pt x="11776" y="1051"/>
                  </a:cubicBezTo>
                  <a:cubicBezTo>
                    <a:pt x="13385" y="255"/>
                    <a:pt x="13998" y="-44"/>
                    <a:pt x="14074" y="6"/>
                  </a:cubicBezTo>
                  <a:cubicBezTo>
                    <a:pt x="14151" y="56"/>
                    <a:pt x="13691" y="454"/>
                    <a:pt x="12772" y="2046"/>
                  </a:cubicBezTo>
                  <a:cubicBezTo>
                    <a:pt x="11853" y="3639"/>
                    <a:pt x="10474" y="6426"/>
                    <a:pt x="9632" y="9512"/>
                  </a:cubicBezTo>
                  <a:cubicBezTo>
                    <a:pt x="8789" y="12597"/>
                    <a:pt x="8483" y="15982"/>
                    <a:pt x="8559" y="17973"/>
                  </a:cubicBezTo>
                  <a:cubicBezTo>
                    <a:pt x="8636" y="19963"/>
                    <a:pt x="9095" y="20561"/>
                    <a:pt x="9708" y="20959"/>
                  </a:cubicBezTo>
                  <a:cubicBezTo>
                    <a:pt x="10321" y="21357"/>
                    <a:pt x="11087" y="21556"/>
                    <a:pt x="11700" y="21456"/>
                  </a:cubicBezTo>
                  <a:cubicBezTo>
                    <a:pt x="12313" y="21357"/>
                    <a:pt x="12772" y="20959"/>
                    <a:pt x="13078" y="19914"/>
                  </a:cubicBezTo>
                  <a:cubicBezTo>
                    <a:pt x="13385" y="18868"/>
                    <a:pt x="13538" y="17176"/>
                    <a:pt x="13538" y="16081"/>
                  </a:cubicBezTo>
                  <a:cubicBezTo>
                    <a:pt x="13538" y="14986"/>
                    <a:pt x="13385" y="14489"/>
                    <a:pt x="13078" y="14041"/>
                  </a:cubicBezTo>
                  <a:cubicBezTo>
                    <a:pt x="12772" y="13593"/>
                    <a:pt x="12313" y="13195"/>
                    <a:pt x="12542" y="12896"/>
                  </a:cubicBezTo>
                  <a:cubicBezTo>
                    <a:pt x="12772" y="12597"/>
                    <a:pt x="13691" y="12398"/>
                    <a:pt x="15300" y="12000"/>
                  </a:cubicBezTo>
                  <a:cubicBezTo>
                    <a:pt x="16908" y="11602"/>
                    <a:pt x="19206" y="11005"/>
                    <a:pt x="21504" y="10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2792781" y="5888799"/>
              <a:ext cx="204420" cy="30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37" fill="norm" stroke="1" extrusionOk="0">
                  <a:moveTo>
                    <a:pt x="11484" y="3211"/>
                  </a:moveTo>
                  <a:cubicBezTo>
                    <a:pt x="11262" y="2189"/>
                    <a:pt x="11039" y="1168"/>
                    <a:pt x="10371" y="584"/>
                  </a:cubicBezTo>
                  <a:cubicBezTo>
                    <a:pt x="9703" y="0"/>
                    <a:pt x="8590" y="-146"/>
                    <a:pt x="7810" y="146"/>
                  </a:cubicBezTo>
                  <a:cubicBezTo>
                    <a:pt x="7031" y="438"/>
                    <a:pt x="6585" y="1168"/>
                    <a:pt x="6251" y="3576"/>
                  </a:cubicBezTo>
                  <a:cubicBezTo>
                    <a:pt x="5917" y="5984"/>
                    <a:pt x="5695" y="10070"/>
                    <a:pt x="5806" y="12843"/>
                  </a:cubicBezTo>
                  <a:cubicBezTo>
                    <a:pt x="5917" y="15616"/>
                    <a:pt x="6363" y="17076"/>
                    <a:pt x="6808" y="18389"/>
                  </a:cubicBezTo>
                  <a:cubicBezTo>
                    <a:pt x="7253" y="19703"/>
                    <a:pt x="7699" y="20870"/>
                    <a:pt x="7365" y="21162"/>
                  </a:cubicBezTo>
                  <a:cubicBezTo>
                    <a:pt x="7031" y="21454"/>
                    <a:pt x="5917" y="20870"/>
                    <a:pt x="4693" y="19849"/>
                  </a:cubicBezTo>
                  <a:cubicBezTo>
                    <a:pt x="3468" y="18827"/>
                    <a:pt x="2132" y="17368"/>
                    <a:pt x="1241" y="16273"/>
                  </a:cubicBezTo>
                  <a:cubicBezTo>
                    <a:pt x="350" y="15178"/>
                    <a:pt x="-95" y="14449"/>
                    <a:pt x="16" y="13792"/>
                  </a:cubicBezTo>
                  <a:cubicBezTo>
                    <a:pt x="128" y="13135"/>
                    <a:pt x="796" y="12551"/>
                    <a:pt x="1686" y="12186"/>
                  </a:cubicBezTo>
                  <a:cubicBezTo>
                    <a:pt x="2577" y="11822"/>
                    <a:pt x="3691" y="11676"/>
                    <a:pt x="4804" y="11603"/>
                  </a:cubicBezTo>
                  <a:cubicBezTo>
                    <a:pt x="5917" y="11530"/>
                    <a:pt x="7031" y="11530"/>
                    <a:pt x="8478" y="12113"/>
                  </a:cubicBezTo>
                  <a:cubicBezTo>
                    <a:pt x="9926" y="12697"/>
                    <a:pt x="11707" y="13865"/>
                    <a:pt x="12820" y="14959"/>
                  </a:cubicBezTo>
                  <a:cubicBezTo>
                    <a:pt x="13934" y="16054"/>
                    <a:pt x="14379" y="17076"/>
                    <a:pt x="14268" y="17222"/>
                  </a:cubicBezTo>
                  <a:cubicBezTo>
                    <a:pt x="14157" y="17368"/>
                    <a:pt x="13489" y="16638"/>
                    <a:pt x="13489" y="15616"/>
                  </a:cubicBezTo>
                  <a:cubicBezTo>
                    <a:pt x="13489" y="14595"/>
                    <a:pt x="14157" y="13281"/>
                    <a:pt x="15047" y="12405"/>
                  </a:cubicBezTo>
                  <a:cubicBezTo>
                    <a:pt x="15938" y="11530"/>
                    <a:pt x="17051" y="11092"/>
                    <a:pt x="18165" y="11019"/>
                  </a:cubicBezTo>
                  <a:cubicBezTo>
                    <a:pt x="19278" y="10946"/>
                    <a:pt x="20392" y="11238"/>
                    <a:pt x="21505" y="115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022599" y="5822805"/>
              <a:ext cx="342901" cy="31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16936"/>
                  </a:moveTo>
                  <a:cubicBezTo>
                    <a:pt x="667" y="17078"/>
                    <a:pt x="1333" y="17220"/>
                    <a:pt x="1867" y="17007"/>
                  </a:cubicBezTo>
                  <a:cubicBezTo>
                    <a:pt x="2400" y="16794"/>
                    <a:pt x="2800" y="16225"/>
                    <a:pt x="2933" y="15586"/>
                  </a:cubicBezTo>
                  <a:cubicBezTo>
                    <a:pt x="3067" y="14946"/>
                    <a:pt x="2933" y="14236"/>
                    <a:pt x="2600" y="14094"/>
                  </a:cubicBezTo>
                  <a:cubicBezTo>
                    <a:pt x="2267" y="13951"/>
                    <a:pt x="1733" y="14378"/>
                    <a:pt x="1333" y="15301"/>
                  </a:cubicBezTo>
                  <a:cubicBezTo>
                    <a:pt x="933" y="16225"/>
                    <a:pt x="667" y="17646"/>
                    <a:pt x="600" y="18712"/>
                  </a:cubicBezTo>
                  <a:cubicBezTo>
                    <a:pt x="533" y="19778"/>
                    <a:pt x="667" y="20488"/>
                    <a:pt x="1067" y="20915"/>
                  </a:cubicBezTo>
                  <a:cubicBezTo>
                    <a:pt x="1467" y="21341"/>
                    <a:pt x="2133" y="21483"/>
                    <a:pt x="3333" y="20915"/>
                  </a:cubicBezTo>
                  <a:cubicBezTo>
                    <a:pt x="4533" y="20346"/>
                    <a:pt x="6267" y="19067"/>
                    <a:pt x="7400" y="18144"/>
                  </a:cubicBezTo>
                  <a:cubicBezTo>
                    <a:pt x="8533" y="17220"/>
                    <a:pt x="9067" y="16651"/>
                    <a:pt x="9533" y="16012"/>
                  </a:cubicBezTo>
                  <a:cubicBezTo>
                    <a:pt x="10000" y="15372"/>
                    <a:pt x="10400" y="14662"/>
                    <a:pt x="10267" y="14449"/>
                  </a:cubicBezTo>
                  <a:cubicBezTo>
                    <a:pt x="10133" y="14236"/>
                    <a:pt x="9467" y="14520"/>
                    <a:pt x="8933" y="15017"/>
                  </a:cubicBezTo>
                  <a:cubicBezTo>
                    <a:pt x="8400" y="15515"/>
                    <a:pt x="8000" y="16225"/>
                    <a:pt x="7933" y="16936"/>
                  </a:cubicBezTo>
                  <a:cubicBezTo>
                    <a:pt x="7867" y="17646"/>
                    <a:pt x="8133" y="18357"/>
                    <a:pt x="9000" y="18641"/>
                  </a:cubicBezTo>
                  <a:cubicBezTo>
                    <a:pt x="9867" y="18925"/>
                    <a:pt x="11333" y="18783"/>
                    <a:pt x="12400" y="18499"/>
                  </a:cubicBezTo>
                  <a:cubicBezTo>
                    <a:pt x="13467" y="18215"/>
                    <a:pt x="14133" y="17788"/>
                    <a:pt x="15000" y="17007"/>
                  </a:cubicBezTo>
                  <a:cubicBezTo>
                    <a:pt x="15867" y="16225"/>
                    <a:pt x="16933" y="15088"/>
                    <a:pt x="17133" y="14662"/>
                  </a:cubicBezTo>
                  <a:cubicBezTo>
                    <a:pt x="17333" y="14236"/>
                    <a:pt x="16667" y="14520"/>
                    <a:pt x="16067" y="14946"/>
                  </a:cubicBezTo>
                  <a:cubicBezTo>
                    <a:pt x="15467" y="15372"/>
                    <a:pt x="14933" y="15941"/>
                    <a:pt x="14733" y="16794"/>
                  </a:cubicBezTo>
                  <a:cubicBezTo>
                    <a:pt x="14533" y="17646"/>
                    <a:pt x="14667" y="18783"/>
                    <a:pt x="15067" y="19351"/>
                  </a:cubicBezTo>
                  <a:cubicBezTo>
                    <a:pt x="15467" y="19920"/>
                    <a:pt x="16133" y="19920"/>
                    <a:pt x="16933" y="19067"/>
                  </a:cubicBezTo>
                  <a:cubicBezTo>
                    <a:pt x="17733" y="18215"/>
                    <a:pt x="18667" y="16509"/>
                    <a:pt x="19267" y="13454"/>
                  </a:cubicBezTo>
                  <a:cubicBezTo>
                    <a:pt x="19867" y="10399"/>
                    <a:pt x="20133" y="5994"/>
                    <a:pt x="20267" y="3436"/>
                  </a:cubicBezTo>
                  <a:cubicBezTo>
                    <a:pt x="20400" y="878"/>
                    <a:pt x="20400" y="167"/>
                    <a:pt x="20133" y="25"/>
                  </a:cubicBezTo>
                  <a:cubicBezTo>
                    <a:pt x="19867" y="-117"/>
                    <a:pt x="19333" y="309"/>
                    <a:pt x="19000" y="2086"/>
                  </a:cubicBezTo>
                  <a:cubicBezTo>
                    <a:pt x="18667" y="3862"/>
                    <a:pt x="18533" y="6988"/>
                    <a:pt x="18667" y="9617"/>
                  </a:cubicBezTo>
                  <a:cubicBezTo>
                    <a:pt x="18800" y="12246"/>
                    <a:pt x="19200" y="14378"/>
                    <a:pt x="19733" y="15586"/>
                  </a:cubicBezTo>
                  <a:cubicBezTo>
                    <a:pt x="20267" y="16794"/>
                    <a:pt x="20933" y="17078"/>
                    <a:pt x="21600" y="173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3397228" y="6017915"/>
              <a:ext cx="75311" cy="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8763" y="0"/>
                  </a:moveTo>
                  <a:cubicBezTo>
                    <a:pt x="6427" y="1705"/>
                    <a:pt x="4092" y="3411"/>
                    <a:pt x="2341" y="6821"/>
                  </a:cubicBezTo>
                  <a:cubicBezTo>
                    <a:pt x="590" y="10232"/>
                    <a:pt x="-578" y="15347"/>
                    <a:pt x="298" y="18189"/>
                  </a:cubicBezTo>
                  <a:cubicBezTo>
                    <a:pt x="1173" y="21032"/>
                    <a:pt x="4092" y="21600"/>
                    <a:pt x="7011" y="21600"/>
                  </a:cubicBezTo>
                  <a:cubicBezTo>
                    <a:pt x="9930" y="21600"/>
                    <a:pt x="12849" y="21032"/>
                    <a:pt x="15184" y="19326"/>
                  </a:cubicBezTo>
                  <a:cubicBezTo>
                    <a:pt x="17519" y="17621"/>
                    <a:pt x="19271" y="14779"/>
                    <a:pt x="20146" y="11937"/>
                  </a:cubicBezTo>
                  <a:cubicBezTo>
                    <a:pt x="21022" y="9095"/>
                    <a:pt x="21022" y="6253"/>
                    <a:pt x="19854" y="4547"/>
                  </a:cubicBezTo>
                  <a:cubicBezTo>
                    <a:pt x="18687" y="2842"/>
                    <a:pt x="16352" y="2274"/>
                    <a:pt x="14017" y="17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479800" y="5982902"/>
              <a:ext cx="184150" cy="10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5969"/>
                  </a:moveTo>
                  <a:cubicBezTo>
                    <a:pt x="745" y="7733"/>
                    <a:pt x="1490" y="9496"/>
                    <a:pt x="1862" y="11480"/>
                  </a:cubicBezTo>
                  <a:cubicBezTo>
                    <a:pt x="2234" y="13463"/>
                    <a:pt x="2234" y="15667"/>
                    <a:pt x="2607" y="17651"/>
                  </a:cubicBezTo>
                  <a:cubicBezTo>
                    <a:pt x="2979" y="19635"/>
                    <a:pt x="3724" y="21398"/>
                    <a:pt x="4221" y="21178"/>
                  </a:cubicBezTo>
                  <a:cubicBezTo>
                    <a:pt x="4717" y="20957"/>
                    <a:pt x="4966" y="18753"/>
                    <a:pt x="5586" y="15447"/>
                  </a:cubicBezTo>
                  <a:cubicBezTo>
                    <a:pt x="6207" y="12141"/>
                    <a:pt x="7200" y="7733"/>
                    <a:pt x="8069" y="4647"/>
                  </a:cubicBezTo>
                  <a:cubicBezTo>
                    <a:pt x="8938" y="1561"/>
                    <a:pt x="9683" y="-202"/>
                    <a:pt x="10179" y="18"/>
                  </a:cubicBezTo>
                  <a:cubicBezTo>
                    <a:pt x="10676" y="239"/>
                    <a:pt x="10924" y="2443"/>
                    <a:pt x="11048" y="4647"/>
                  </a:cubicBezTo>
                  <a:cubicBezTo>
                    <a:pt x="11172" y="6851"/>
                    <a:pt x="11172" y="9055"/>
                    <a:pt x="11297" y="11259"/>
                  </a:cubicBezTo>
                  <a:cubicBezTo>
                    <a:pt x="11421" y="13463"/>
                    <a:pt x="11669" y="15667"/>
                    <a:pt x="11917" y="15667"/>
                  </a:cubicBezTo>
                  <a:cubicBezTo>
                    <a:pt x="12166" y="15667"/>
                    <a:pt x="12414" y="13463"/>
                    <a:pt x="12786" y="11259"/>
                  </a:cubicBezTo>
                  <a:cubicBezTo>
                    <a:pt x="13159" y="9055"/>
                    <a:pt x="13655" y="6851"/>
                    <a:pt x="14400" y="4867"/>
                  </a:cubicBezTo>
                  <a:cubicBezTo>
                    <a:pt x="15145" y="2884"/>
                    <a:pt x="16138" y="1120"/>
                    <a:pt x="17255" y="459"/>
                  </a:cubicBezTo>
                  <a:cubicBezTo>
                    <a:pt x="18372" y="-202"/>
                    <a:pt x="19614" y="239"/>
                    <a:pt x="20359" y="3545"/>
                  </a:cubicBezTo>
                  <a:cubicBezTo>
                    <a:pt x="21103" y="6851"/>
                    <a:pt x="21352" y="13022"/>
                    <a:pt x="21600" y="191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242776" y="4044985"/>
              <a:ext cx="233284" cy="55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92" fill="norm" stroke="1" extrusionOk="0">
                  <a:moveTo>
                    <a:pt x="2852" y="2143"/>
                  </a:moveTo>
                  <a:cubicBezTo>
                    <a:pt x="6355" y="1733"/>
                    <a:pt x="9857" y="1322"/>
                    <a:pt x="11901" y="953"/>
                  </a:cubicBezTo>
                  <a:cubicBezTo>
                    <a:pt x="13944" y="583"/>
                    <a:pt x="14528" y="255"/>
                    <a:pt x="14236" y="90"/>
                  </a:cubicBezTo>
                  <a:cubicBezTo>
                    <a:pt x="13944" y="-74"/>
                    <a:pt x="12776" y="-74"/>
                    <a:pt x="10733" y="624"/>
                  </a:cubicBezTo>
                  <a:cubicBezTo>
                    <a:pt x="8690" y="1322"/>
                    <a:pt x="5771" y="2718"/>
                    <a:pt x="4117" y="3622"/>
                  </a:cubicBezTo>
                  <a:cubicBezTo>
                    <a:pt x="2463" y="4525"/>
                    <a:pt x="2074" y="4936"/>
                    <a:pt x="2560" y="5511"/>
                  </a:cubicBezTo>
                  <a:cubicBezTo>
                    <a:pt x="3047" y="6086"/>
                    <a:pt x="4409" y="6825"/>
                    <a:pt x="5576" y="7194"/>
                  </a:cubicBezTo>
                  <a:cubicBezTo>
                    <a:pt x="6744" y="7564"/>
                    <a:pt x="7717" y="7564"/>
                    <a:pt x="7717" y="7646"/>
                  </a:cubicBezTo>
                  <a:cubicBezTo>
                    <a:pt x="7717" y="7728"/>
                    <a:pt x="6744" y="7893"/>
                    <a:pt x="5479" y="8221"/>
                  </a:cubicBezTo>
                  <a:cubicBezTo>
                    <a:pt x="4214" y="8550"/>
                    <a:pt x="2657" y="9042"/>
                    <a:pt x="1684" y="9494"/>
                  </a:cubicBezTo>
                  <a:cubicBezTo>
                    <a:pt x="711" y="9946"/>
                    <a:pt x="322" y="10356"/>
                    <a:pt x="128" y="10767"/>
                  </a:cubicBezTo>
                  <a:cubicBezTo>
                    <a:pt x="-67" y="11178"/>
                    <a:pt x="-67" y="11588"/>
                    <a:pt x="322" y="11917"/>
                  </a:cubicBezTo>
                  <a:cubicBezTo>
                    <a:pt x="711" y="12245"/>
                    <a:pt x="1490" y="12492"/>
                    <a:pt x="3047" y="12615"/>
                  </a:cubicBezTo>
                  <a:cubicBezTo>
                    <a:pt x="4603" y="12738"/>
                    <a:pt x="6938" y="12738"/>
                    <a:pt x="9565" y="12410"/>
                  </a:cubicBezTo>
                  <a:cubicBezTo>
                    <a:pt x="12192" y="12081"/>
                    <a:pt x="15111" y="11424"/>
                    <a:pt x="16863" y="10890"/>
                  </a:cubicBezTo>
                  <a:cubicBezTo>
                    <a:pt x="18614" y="10356"/>
                    <a:pt x="19198" y="9946"/>
                    <a:pt x="19587" y="9494"/>
                  </a:cubicBezTo>
                  <a:cubicBezTo>
                    <a:pt x="19976" y="9042"/>
                    <a:pt x="20171" y="8550"/>
                    <a:pt x="19684" y="8303"/>
                  </a:cubicBezTo>
                  <a:cubicBezTo>
                    <a:pt x="19198" y="8057"/>
                    <a:pt x="18030" y="8057"/>
                    <a:pt x="17057" y="8262"/>
                  </a:cubicBezTo>
                  <a:cubicBezTo>
                    <a:pt x="16084" y="8467"/>
                    <a:pt x="15306" y="8878"/>
                    <a:pt x="14917" y="9289"/>
                  </a:cubicBezTo>
                  <a:cubicBezTo>
                    <a:pt x="14528" y="9699"/>
                    <a:pt x="14528" y="10110"/>
                    <a:pt x="15014" y="10397"/>
                  </a:cubicBezTo>
                  <a:cubicBezTo>
                    <a:pt x="15501" y="10685"/>
                    <a:pt x="16474" y="10849"/>
                    <a:pt x="17447" y="10972"/>
                  </a:cubicBezTo>
                  <a:cubicBezTo>
                    <a:pt x="18419" y="11096"/>
                    <a:pt x="19392" y="11178"/>
                    <a:pt x="19879" y="11424"/>
                  </a:cubicBezTo>
                  <a:cubicBezTo>
                    <a:pt x="20365" y="11670"/>
                    <a:pt x="20365" y="12081"/>
                    <a:pt x="20657" y="13395"/>
                  </a:cubicBezTo>
                  <a:cubicBezTo>
                    <a:pt x="20949" y="14709"/>
                    <a:pt x="21533" y="16927"/>
                    <a:pt x="21436" y="18405"/>
                  </a:cubicBezTo>
                  <a:cubicBezTo>
                    <a:pt x="21338" y="19883"/>
                    <a:pt x="20560" y="20623"/>
                    <a:pt x="19490" y="21033"/>
                  </a:cubicBezTo>
                  <a:cubicBezTo>
                    <a:pt x="18419" y="21444"/>
                    <a:pt x="17057" y="21526"/>
                    <a:pt x="15695" y="21156"/>
                  </a:cubicBezTo>
                  <a:cubicBezTo>
                    <a:pt x="14333" y="20787"/>
                    <a:pt x="12971" y="19966"/>
                    <a:pt x="12192" y="19185"/>
                  </a:cubicBezTo>
                  <a:cubicBezTo>
                    <a:pt x="11414" y="18405"/>
                    <a:pt x="11219" y="17666"/>
                    <a:pt x="11025" y="169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203950" y="4449465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5600"/>
                    <a:pt x="10080" y="9600"/>
                    <a:pt x="13680" y="6000"/>
                  </a:cubicBezTo>
                  <a:cubicBezTo>
                    <a:pt x="17280" y="2400"/>
                    <a:pt x="194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330950" y="4443115"/>
              <a:ext cx="146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6584950" y="4278015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591300" y="4398665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903772" y="4003746"/>
              <a:ext cx="157428" cy="44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56" fill="norm" stroke="1" extrusionOk="0">
                  <a:moveTo>
                    <a:pt x="19692" y="1920"/>
                  </a:moveTo>
                  <a:cubicBezTo>
                    <a:pt x="19692" y="1403"/>
                    <a:pt x="19692" y="886"/>
                    <a:pt x="18972" y="524"/>
                  </a:cubicBezTo>
                  <a:cubicBezTo>
                    <a:pt x="18252" y="163"/>
                    <a:pt x="16812" y="-44"/>
                    <a:pt x="14220" y="8"/>
                  </a:cubicBezTo>
                  <a:cubicBezTo>
                    <a:pt x="11628" y="59"/>
                    <a:pt x="7884" y="369"/>
                    <a:pt x="5436" y="1093"/>
                  </a:cubicBezTo>
                  <a:cubicBezTo>
                    <a:pt x="2988" y="1816"/>
                    <a:pt x="1836" y="2953"/>
                    <a:pt x="2556" y="3935"/>
                  </a:cubicBezTo>
                  <a:cubicBezTo>
                    <a:pt x="3276" y="4917"/>
                    <a:pt x="5868" y="5744"/>
                    <a:pt x="8172" y="6829"/>
                  </a:cubicBezTo>
                  <a:cubicBezTo>
                    <a:pt x="10476" y="7914"/>
                    <a:pt x="12492" y="9257"/>
                    <a:pt x="12636" y="10498"/>
                  </a:cubicBezTo>
                  <a:cubicBezTo>
                    <a:pt x="12780" y="11738"/>
                    <a:pt x="11052" y="12875"/>
                    <a:pt x="9324" y="13546"/>
                  </a:cubicBezTo>
                  <a:cubicBezTo>
                    <a:pt x="7596" y="14218"/>
                    <a:pt x="5868" y="14425"/>
                    <a:pt x="4284" y="14477"/>
                  </a:cubicBezTo>
                  <a:cubicBezTo>
                    <a:pt x="2700" y="14528"/>
                    <a:pt x="1260" y="14425"/>
                    <a:pt x="540" y="14115"/>
                  </a:cubicBezTo>
                  <a:cubicBezTo>
                    <a:pt x="-180" y="13805"/>
                    <a:pt x="-180" y="13288"/>
                    <a:pt x="540" y="12926"/>
                  </a:cubicBezTo>
                  <a:cubicBezTo>
                    <a:pt x="1260" y="12565"/>
                    <a:pt x="2700" y="12358"/>
                    <a:pt x="3852" y="12461"/>
                  </a:cubicBezTo>
                  <a:cubicBezTo>
                    <a:pt x="5004" y="12565"/>
                    <a:pt x="5868" y="12978"/>
                    <a:pt x="6444" y="14063"/>
                  </a:cubicBezTo>
                  <a:cubicBezTo>
                    <a:pt x="7020" y="15148"/>
                    <a:pt x="7308" y="16905"/>
                    <a:pt x="7452" y="18094"/>
                  </a:cubicBezTo>
                  <a:cubicBezTo>
                    <a:pt x="7596" y="19282"/>
                    <a:pt x="7596" y="19902"/>
                    <a:pt x="7884" y="20471"/>
                  </a:cubicBezTo>
                  <a:cubicBezTo>
                    <a:pt x="8172" y="21039"/>
                    <a:pt x="8748" y="21556"/>
                    <a:pt x="11052" y="21556"/>
                  </a:cubicBezTo>
                  <a:cubicBezTo>
                    <a:pt x="13356" y="21556"/>
                    <a:pt x="17388" y="21039"/>
                    <a:pt x="21420" y="205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129676" y="4157365"/>
              <a:ext cx="14742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197" y="0"/>
                  </a:moveTo>
                  <a:cubicBezTo>
                    <a:pt x="-107" y="1137"/>
                    <a:pt x="-411" y="2274"/>
                    <a:pt x="2175" y="4547"/>
                  </a:cubicBezTo>
                  <a:cubicBezTo>
                    <a:pt x="4761" y="6821"/>
                    <a:pt x="10237" y="10232"/>
                    <a:pt x="13888" y="13263"/>
                  </a:cubicBezTo>
                  <a:cubicBezTo>
                    <a:pt x="17538" y="16295"/>
                    <a:pt x="19364" y="18947"/>
                    <a:pt x="2118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7137400" y="4142221"/>
              <a:ext cx="120650" cy="3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174"/>
                  </a:moveTo>
                  <a:cubicBezTo>
                    <a:pt x="19705" y="23"/>
                    <a:pt x="17811" y="-128"/>
                    <a:pt x="16295" y="174"/>
                  </a:cubicBezTo>
                  <a:cubicBezTo>
                    <a:pt x="14779" y="476"/>
                    <a:pt x="13642" y="1231"/>
                    <a:pt x="11179" y="3648"/>
                  </a:cubicBezTo>
                  <a:cubicBezTo>
                    <a:pt x="8716" y="6065"/>
                    <a:pt x="4926" y="10143"/>
                    <a:pt x="2842" y="13391"/>
                  </a:cubicBezTo>
                  <a:cubicBezTo>
                    <a:pt x="758" y="16638"/>
                    <a:pt x="379" y="19055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7289749" y="4328815"/>
              <a:ext cx="2545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200"/>
                    <a:pt x="3363" y="10400"/>
                    <a:pt x="870" y="14000"/>
                  </a:cubicBezTo>
                  <a:cubicBezTo>
                    <a:pt x="-1622" y="17600"/>
                    <a:pt x="1701" y="196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7404100" y="4370272"/>
              <a:ext cx="1397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27" y="11918"/>
                    <a:pt x="7855" y="3818"/>
                    <a:pt x="11455" y="1118"/>
                  </a:cubicBezTo>
                  <a:cubicBezTo>
                    <a:pt x="15055" y="-1582"/>
                    <a:pt x="1832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7727950" y="4379615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8153400" y="4119265"/>
              <a:ext cx="1778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420"/>
                    <a:pt x="8229" y="6840"/>
                    <a:pt x="11829" y="10440"/>
                  </a:cubicBezTo>
                  <a:cubicBezTo>
                    <a:pt x="15429" y="14040"/>
                    <a:pt x="18514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8169539" y="4119265"/>
              <a:ext cx="161662" cy="35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93" fill="norm" stroke="1" extrusionOk="0">
                  <a:moveTo>
                    <a:pt x="21425" y="0"/>
                  </a:moveTo>
                  <a:cubicBezTo>
                    <a:pt x="18620" y="1906"/>
                    <a:pt x="15815" y="3812"/>
                    <a:pt x="13009" y="6480"/>
                  </a:cubicBezTo>
                  <a:cubicBezTo>
                    <a:pt x="10204" y="9148"/>
                    <a:pt x="7399" y="12579"/>
                    <a:pt x="5295" y="14929"/>
                  </a:cubicBezTo>
                  <a:cubicBezTo>
                    <a:pt x="3191" y="17280"/>
                    <a:pt x="1789" y="18551"/>
                    <a:pt x="947" y="19567"/>
                  </a:cubicBezTo>
                  <a:cubicBezTo>
                    <a:pt x="106" y="20584"/>
                    <a:pt x="-175" y="21346"/>
                    <a:pt x="106" y="21473"/>
                  </a:cubicBezTo>
                  <a:cubicBezTo>
                    <a:pt x="386" y="21600"/>
                    <a:pt x="1228" y="21092"/>
                    <a:pt x="2209" y="20647"/>
                  </a:cubicBezTo>
                  <a:cubicBezTo>
                    <a:pt x="3191" y="20202"/>
                    <a:pt x="4313" y="19821"/>
                    <a:pt x="5435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8393477" y="4354215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00"/>
                    <a:pt x="-1303" y="11200"/>
                    <a:pt x="240" y="14800"/>
                  </a:cubicBezTo>
                  <a:cubicBezTo>
                    <a:pt x="1783" y="18400"/>
                    <a:pt x="11040" y="20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8421747" y="4366915"/>
              <a:ext cx="98345" cy="9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290" fill="norm" stroke="1" extrusionOk="0">
                  <a:moveTo>
                    <a:pt x="11559" y="5891"/>
                  </a:moveTo>
                  <a:cubicBezTo>
                    <a:pt x="9355" y="5891"/>
                    <a:pt x="7151" y="5891"/>
                    <a:pt x="5167" y="6873"/>
                  </a:cubicBezTo>
                  <a:cubicBezTo>
                    <a:pt x="3184" y="7855"/>
                    <a:pt x="1420" y="9818"/>
                    <a:pt x="539" y="12273"/>
                  </a:cubicBezTo>
                  <a:cubicBezTo>
                    <a:pt x="-343" y="14727"/>
                    <a:pt x="-343" y="17673"/>
                    <a:pt x="2081" y="19391"/>
                  </a:cubicBezTo>
                  <a:cubicBezTo>
                    <a:pt x="4506" y="21109"/>
                    <a:pt x="9355" y="21600"/>
                    <a:pt x="12661" y="21109"/>
                  </a:cubicBezTo>
                  <a:cubicBezTo>
                    <a:pt x="15967" y="20618"/>
                    <a:pt x="17730" y="19145"/>
                    <a:pt x="19053" y="17182"/>
                  </a:cubicBezTo>
                  <a:cubicBezTo>
                    <a:pt x="20375" y="15218"/>
                    <a:pt x="21257" y="12764"/>
                    <a:pt x="19494" y="9818"/>
                  </a:cubicBezTo>
                  <a:cubicBezTo>
                    <a:pt x="17730" y="6873"/>
                    <a:pt x="13322" y="3436"/>
                    <a:pt x="891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8606758" y="3984187"/>
              <a:ext cx="83706" cy="51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496" fill="norm" stroke="1" extrusionOk="0">
                  <a:moveTo>
                    <a:pt x="2477" y="72"/>
                  </a:moveTo>
                  <a:cubicBezTo>
                    <a:pt x="5048" y="-16"/>
                    <a:pt x="7620" y="-104"/>
                    <a:pt x="11220" y="337"/>
                  </a:cubicBezTo>
                  <a:cubicBezTo>
                    <a:pt x="14820" y="778"/>
                    <a:pt x="19448" y="1747"/>
                    <a:pt x="20220" y="3026"/>
                  </a:cubicBezTo>
                  <a:cubicBezTo>
                    <a:pt x="20991" y="4304"/>
                    <a:pt x="17905" y="5891"/>
                    <a:pt x="13791" y="7302"/>
                  </a:cubicBezTo>
                  <a:cubicBezTo>
                    <a:pt x="9677" y="8712"/>
                    <a:pt x="4534" y="9947"/>
                    <a:pt x="1962" y="10784"/>
                  </a:cubicBezTo>
                  <a:cubicBezTo>
                    <a:pt x="-609" y="11622"/>
                    <a:pt x="-609" y="12063"/>
                    <a:pt x="1705" y="12724"/>
                  </a:cubicBezTo>
                  <a:cubicBezTo>
                    <a:pt x="4020" y="13385"/>
                    <a:pt x="8648" y="14267"/>
                    <a:pt x="12505" y="15104"/>
                  </a:cubicBezTo>
                  <a:cubicBezTo>
                    <a:pt x="16362" y="15942"/>
                    <a:pt x="19448" y="16735"/>
                    <a:pt x="19191" y="17661"/>
                  </a:cubicBezTo>
                  <a:cubicBezTo>
                    <a:pt x="18934" y="18587"/>
                    <a:pt x="15334" y="19645"/>
                    <a:pt x="11991" y="20306"/>
                  </a:cubicBezTo>
                  <a:cubicBezTo>
                    <a:pt x="8648" y="20967"/>
                    <a:pt x="5562" y="21232"/>
                    <a:pt x="2477" y="214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8750300" y="4500265"/>
              <a:ext cx="825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9666146" y="4195465"/>
              <a:ext cx="246204" cy="25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85" fill="norm" stroke="1" extrusionOk="0">
                  <a:moveTo>
                    <a:pt x="15936" y="0"/>
                  </a:moveTo>
                  <a:cubicBezTo>
                    <a:pt x="14274" y="5489"/>
                    <a:pt x="12612" y="10977"/>
                    <a:pt x="10859" y="14518"/>
                  </a:cubicBezTo>
                  <a:cubicBezTo>
                    <a:pt x="9105" y="18059"/>
                    <a:pt x="7259" y="19652"/>
                    <a:pt x="5874" y="20538"/>
                  </a:cubicBezTo>
                  <a:cubicBezTo>
                    <a:pt x="4489" y="21423"/>
                    <a:pt x="3566" y="21600"/>
                    <a:pt x="2643" y="21423"/>
                  </a:cubicBezTo>
                  <a:cubicBezTo>
                    <a:pt x="1720" y="21246"/>
                    <a:pt x="797" y="20715"/>
                    <a:pt x="336" y="19564"/>
                  </a:cubicBezTo>
                  <a:cubicBezTo>
                    <a:pt x="-126" y="18413"/>
                    <a:pt x="-126" y="16643"/>
                    <a:pt x="428" y="15049"/>
                  </a:cubicBezTo>
                  <a:cubicBezTo>
                    <a:pt x="982" y="13456"/>
                    <a:pt x="2089" y="12039"/>
                    <a:pt x="3751" y="11420"/>
                  </a:cubicBezTo>
                  <a:cubicBezTo>
                    <a:pt x="5412" y="10800"/>
                    <a:pt x="7628" y="10977"/>
                    <a:pt x="10212" y="12393"/>
                  </a:cubicBezTo>
                  <a:cubicBezTo>
                    <a:pt x="12797" y="13810"/>
                    <a:pt x="15751" y="16466"/>
                    <a:pt x="17689" y="17970"/>
                  </a:cubicBezTo>
                  <a:cubicBezTo>
                    <a:pt x="19628" y="19475"/>
                    <a:pt x="20551" y="19830"/>
                    <a:pt x="21474" y="201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001250" y="4303415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9988549" y="4379615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0234553" y="4279903"/>
              <a:ext cx="120586" cy="14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0915" fill="norm" stroke="1" extrusionOk="0">
                  <a:moveTo>
                    <a:pt x="17858" y="1532"/>
                  </a:moveTo>
                  <a:cubicBezTo>
                    <a:pt x="16028" y="932"/>
                    <a:pt x="14197" y="332"/>
                    <a:pt x="11268" y="1682"/>
                  </a:cubicBezTo>
                  <a:cubicBezTo>
                    <a:pt x="8339" y="3032"/>
                    <a:pt x="4312" y="6332"/>
                    <a:pt x="2116" y="9032"/>
                  </a:cubicBezTo>
                  <a:cubicBezTo>
                    <a:pt x="-81" y="11732"/>
                    <a:pt x="-447" y="13832"/>
                    <a:pt x="468" y="15932"/>
                  </a:cubicBezTo>
                  <a:cubicBezTo>
                    <a:pt x="1384" y="18032"/>
                    <a:pt x="3580" y="20132"/>
                    <a:pt x="6509" y="20732"/>
                  </a:cubicBezTo>
                  <a:cubicBezTo>
                    <a:pt x="9438" y="21332"/>
                    <a:pt x="13099" y="20432"/>
                    <a:pt x="15845" y="18332"/>
                  </a:cubicBezTo>
                  <a:cubicBezTo>
                    <a:pt x="18590" y="16232"/>
                    <a:pt x="20421" y="12932"/>
                    <a:pt x="20787" y="9632"/>
                  </a:cubicBezTo>
                  <a:cubicBezTo>
                    <a:pt x="21153" y="6332"/>
                    <a:pt x="20055" y="3032"/>
                    <a:pt x="18224" y="1382"/>
                  </a:cubicBezTo>
                  <a:cubicBezTo>
                    <a:pt x="16394" y="-268"/>
                    <a:pt x="13831" y="-268"/>
                    <a:pt x="12550" y="482"/>
                  </a:cubicBezTo>
                  <a:cubicBezTo>
                    <a:pt x="11268" y="1232"/>
                    <a:pt x="11268" y="2732"/>
                    <a:pt x="11268" y="42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0414000" y="4385965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0520263" y="4316821"/>
              <a:ext cx="135037" cy="11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460" fill="norm" stroke="1" extrusionOk="0">
                  <a:moveTo>
                    <a:pt x="21200" y="1029"/>
                  </a:moveTo>
                  <a:cubicBezTo>
                    <a:pt x="17545" y="257"/>
                    <a:pt x="13889" y="-514"/>
                    <a:pt x="10400" y="450"/>
                  </a:cubicBezTo>
                  <a:cubicBezTo>
                    <a:pt x="6911" y="1415"/>
                    <a:pt x="3588" y="4115"/>
                    <a:pt x="1760" y="6429"/>
                  </a:cubicBezTo>
                  <a:cubicBezTo>
                    <a:pt x="-68" y="8743"/>
                    <a:pt x="-400" y="10672"/>
                    <a:pt x="431" y="13179"/>
                  </a:cubicBezTo>
                  <a:cubicBezTo>
                    <a:pt x="1262" y="15686"/>
                    <a:pt x="3255" y="18772"/>
                    <a:pt x="6246" y="19929"/>
                  </a:cubicBezTo>
                  <a:cubicBezTo>
                    <a:pt x="9237" y="21086"/>
                    <a:pt x="13225" y="20315"/>
                    <a:pt x="15883" y="18000"/>
                  </a:cubicBezTo>
                  <a:cubicBezTo>
                    <a:pt x="18542" y="15686"/>
                    <a:pt x="19871" y="11829"/>
                    <a:pt x="19206" y="8743"/>
                  </a:cubicBezTo>
                  <a:cubicBezTo>
                    <a:pt x="18542" y="5657"/>
                    <a:pt x="15883" y="3343"/>
                    <a:pt x="14055" y="2379"/>
                  </a:cubicBezTo>
                  <a:cubicBezTo>
                    <a:pt x="12228" y="1415"/>
                    <a:pt x="11231" y="1800"/>
                    <a:pt x="10234" y="21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0699749" y="4286482"/>
              <a:ext cx="952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475"/>
                  </a:moveTo>
                  <a:cubicBezTo>
                    <a:pt x="18720" y="237"/>
                    <a:pt x="15840" y="0"/>
                    <a:pt x="12240" y="0"/>
                  </a:cubicBezTo>
                  <a:cubicBezTo>
                    <a:pt x="8640" y="0"/>
                    <a:pt x="4320" y="237"/>
                    <a:pt x="4320" y="2374"/>
                  </a:cubicBezTo>
                  <a:cubicBezTo>
                    <a:pt x="4320" y="4510"/>
                    <a:pt x="8640" y="8545"/>
                    <a:pt x="11760" y="11275"/>
                  </a:cubicBezTo>
                  <a:cubicBezTo>
                    <a:pt x="14880" y="14004"/>
                    <a:pt x="16800" y="15429"/>
                    <a:pt x="18240" y="16971"/>
                  </a:cubicBezTo>
                  <a:cubicBezTo>
                    <a:pt x="19680" y="18514"/>
                    <a:pt x="20640" y="20176"/>
                    <a:pt x="17520" y="20888"/>
                  </a:cubicBezTo>
                  <a:cubicBezTo>
                    <a:pt x="14400" y="21600"/>
                    <a:pt x="7200" y="21363"/>
                    <a:pt x="0" y="211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0661650" y="4299182"/>
              <a:ext cx="2349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0800"/>
                    <a:pt x="8951" y="0"/>
                    <a:pt x="12551" y="0"/>
                  </a:cubicBezTo>
                  <a:cubicBezTo>
                    <a:pt x="16151" y="0"/>
                    <a:pt x="1887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0795000" y="4506615"/>
              <a:ext cx="139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316482" y="5020965"/>
              <a:ext cx="151118" cy="46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3" fill="norm" stroke="1" extrusionOk="0">
                  <a:moveTo>
                    <a:pt x="6118" y="0"/>
                  </a:moveTo>
                  <a:cubicBezTo>
                    <a:pt x="5218" y="3847"/>
                    <a:pt x="4318" y="7693"/>
                    <a:pt x="3268" y="10997"/>
                  </a:cubicBezTo>
                  <a:cubicBezTo>
                    <a:pt x="2218" y="14301"/>
                    <a:pt x="1018" y="17063"/>
                    <a:pt x="418" y="18740"/>
                  </a:cubicBezTo>
                  <a:cubicBezTo>
                    <a:pt x="-182" y="20416"/>
                    <a:pt x="-182" y="21008"/>
                    <a:pt x="718" y="21304"/>
                  </a:cubicBezTo>
                  <a:cubicBezTo>
                    <a:pt x="1618" y="21600"/>
                    <a:pt x="3418" y="21600"/>
                    <a:pt x="6118" y="21353"/>
                  </a:cubicBezTo>
                  <a:cubicBezTo>
                    <a:pt x="8818" y="21107"/>
                    <a:pt x="12418" y="20614"/>
                    <a:pt x="15118" y="19825"/>
                  </a:cubicBezTo>
                  <a:cubicBezTo>
                    <a:pt x="17818" y="19036"/>
                    <a:pt x="19618" y="17951"/>
                    <a:pt x="21418" y="168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270750" y="5224165"/>
              <a:ext cx="247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840"/>
                    <a:pt x="11815" y="10080"/>
                    <a:pt x="15415" y="6480"/>
                  </a:cubicBezTo>
                  <a:cubicBezTo>
                    <a:pt x="19015" y="2880"/>
                    <a:pt x="2030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624409" y="5397503"/>
              <a:ext cx="97191" cy="21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11" fill="norm" stroke="1" extrusionOk="0">
                  <a:moveTo>
                    <a:pt x="18345" y="2987"/>
                  </a:moveTo>
                  <a:cubicBezTo>
                    <a:pt x="16966" y="1929"/>
                    <a:pt x="15587" y="870"/>
                    <a:pt x="13749" y="340"/>
                  </a:cubicBezTo>
                  <a:cubicBezTo>
                    <a:pt x="11911" y="-189"/>
                    <a:pt x="9613" y="-189"/>
                    <a:pt x="7085" y="976"/>
                  </a:cubicBezTo>
                  <a:cubicBezTo>
                    <a:pt x="4557" y="2140"/>
                    <a:pt x="1800" y="4470"/>
                    <a:pt x="651" y="6164"/>
                  </a:cubicBezTo>
                  <a:cubicBezTo>
                    <a:pt x="-498" y="7858"/>
                    <a:pt x="-38" y="8917"/>
                    <a:pt x="1340" y="9552"/>
                  </a:cubicBezTo>
                  <a:cubicBezTo>
                    <a:pt x="2719" y="10187"/>
                    <a:pt x="5017" y="10399"/>
                    <a:pt x="7085" y="10082"/>
                  </a:cubicBezTo>
                  <a:cubicBezTo>
                    <a:pt x="9153" y="9764"/>
                    <a:pt x="10991" y="8917"/>
                    <a:pt x="13059" y="7964"/>
                  </a:cubicBezTo>
                  <a:cubicBezTo>
                    <a:pt x="15128" y="7011"/>
                    <a:pt x="17425" y="5952"/>
                    <a:pt x="18574" y="5952"/>
                  </a:cubicBezTo>
                  <a:cubicBezTo>
                    <a:pt x="19723" y="5952"/>
                    <a:pt x="19723" y="7011"/>
                    <a:pt x="19953" y="9235"/>
                  </a:cubicBezTo>
                  <a:cubicBezTo>
                    <a:pt x="20183" y="11458"/>
                    <a:pt x="20642" y="14846"/>
                    <a:pt x="20872" y="17070"/>
                  </a:cubicBezTo>
                  <a:cubicBezTo>
                    <a:pt x="21102" y="19293"/>
                    <a:pt x="21102" y="20352"/>
                    <a:pt x="21102" y="20882"/>
                  </a:cubicBezTo>
                  <a:cubicBezTo>
                    <a:pt x="21102" y="21411"/>
                    <a:pt x="21102" y="21411"/>
                    <a:pt x="21102" y="214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785100" y="5605165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400"/>
                    <a:pt x="16800" y="8800"/>
                    <a:pt x="13200" y="12400"/>
                  </a:cubicBezTo>
                  <a:cubicBezTo>
                    <a:pt x="9600" y="16000"/>
                    <a:pt x="48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976608" y="5416407"/>
              <a:ext cx="95677" cy="21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220" fill="norm" stroke="1" extrusionOk="0">
                  <a:moveTo>
                    <a:pt x="14947" y="2390"/>
                  </a:moveTo>
                  <a:cubicBezTo>
                    <a:pt x="14028" y="1321"/>
                    <a:pt x="13109" y="252"/>
                    <a:pt x="11730" y="38"/>
                  </a:cubicBezTo>
                  <a:cubicBezTo>
                    <a:pt x="10351" y="-176"/>
                    <a:pt x="8513" y="466"/>
                    <a:pt x="6445" y="3246"/>
                  </a:cubicBezTo>
                  <a:cubicBezTo>
                    <a:pt x="4377" y="6026"/>
                    <a:pt x="2079" y="10945"/>
                    <a:pt x="930" y="13939"/>
                  </a:cubicBezTo>
                  <a:cubicBezTo>
                    <a:pt x="-219" y="16933"/>
                    <a:pt x="-219" y="18002"/>
                    <a:pt x="470" y="18965"/>
                  </a:cubicBezTo>
                  <a:cubicBezTo>
                    <a:pt x="1160" y="19927"/>
                    <a:pt x="2538" y="20782"/>
                    <a:pt x="4377" y="21103"/>
                  </a:cubicBezTo>
                  <a:cubicBezTo>
                    <a:pt x="6215" y="21424"/>
                    <a:pt x="8513" y="21210"/>
                    <a:pt x="11500" y="18858"/>
                  </a:cubicBezTo>
                  <a:cubicBezTo>
                    <a:pt x="14487" y="16505"/>
                    <a:pt x="18164" y="12014"/>
                    <a:pt x="19772" y="9020"/>
                  </a:cubicBezTo>
                  <a:cubicBezTo>
                    <a:pt x="21381" y="6026"/>
                    <a:pt x="20921" y="4529"/>
                    <a:pt x="19313" y="3780"/>
                  </a:cubicBezTo>
                  <a:cubicBezTo>
                    <a:pt x="17704" y="3032"/>
                    <a:pt x="14947" y="3032"/>
                    <a:pt x="14028" y="3780"/>
                  </a:cubicBezTo>
                  <a:cubicBezTo>
                    <a:pt x="13109" y="4529"/>
                    <a:pt x="14028" y="6026"/>
                    <a:pt x="14947" y="75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8191500" y="5535315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255898" y="5425910"/>
              <a:ext cx="111110" cy="16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829" fill="norm" stroke="1" extrusionOk="0">
                  <a:moveTo>
                    <a:pt x="16630" y="4922"/>
                  </a:moveTo>
                  <a:cubicBezTo>
                    <a:pt x="16630" y="3078"/>
                    <a:pt x="16630" y="1234"/>
                    <a:pt x="15630" y="444"/>
                  </a:cubicBezTo>
                  <a:cubicBezTo>
                    <a:pt x="14630" y="-346"/>
                    <a:pt x="12630" y="-83"/>
                    <a:pt x="10230" y="1234"/>
                  </a:cubicBezTo>
                  <a:cubicBezTo>
                    <a:pt x="7830" y="2552"/>
                    <a:pt x="5030" y="4922"/>
                    <a:pt x="3230" y="7688"/>
                  </a:cubicBezTo>
                  <a:cubicBezTo>
                    <a:pt x="1430" y="10454"/>
                    <a:pt x="630" y="13615"/>
                    <a:pt x="230" y="15854"/>
                  </a:cubicBezTo>
                  <a:cubicBezTo>
                    <a:pt x="-170" y="18093"/>
                    <a:pt x="-170" y="19410"/>
                    <a:pt x="1230" y="20200"/>
                  </a:cubicBezTo>
                  <a:cubicBezTo>
                    <a:pt x="2630" y="20991"/>
                    <a:pt x="5430" y="21254"/>
                    <a:pt x="9030" y="19674"/>
                  </a:cubicBezTo>
                  <a:cubicBezTo>
                    <a:pt x="12630" y="18093"/>
                    <a:pt x="17030" y="14669"/>
                    <a:pt x="19230" y="11639"/>
                  </a:cubicBezTo>
                  <a:cubicBezTo>
                    <a:pt x="21430" y="8610"/>
                    <a:pt x="21430" y="5976"/>
                    <a:pt x="20030" y="4132"/>
                  </a:cubicBezTo>
                  <a:cubicBezTo>
                    <a:pt x="18630" y="2288"/>
                    <a:pt x="15830" y="1234"/>
                    <a:pt x="15230" y="1498"/>
                  </a:cubicBezTo>
                  <a:cubicBezTo>
                    <a:pt x="14630" y="1761"/>
                    <a:pt x="16230" y="3342"/>
                    <a:pt x="17830" y="49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426450" y="5400344"/>
              <a:ext cx="196850" cy="18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5283"/>
                  </a:moveTo>
                  <a:cubicBezTo>
                    <a:pt x="0" y="4070"/>
                    <a:pt x="0" y="2856"/>
                    <a:pt x="581" y="2007"/>
                  </a:cubicBezTo>
                  <a:cubicBezTo>
                    <a:pt x="1161" y="1157"/>
                    <a:pt x="2323" y="672"/>
                    <a:pt x="3484" y="308"/>
                  </a:cubicBezTo>
                  <a:cubicBezTo>
                    <a:pt x="4645" y="-56"/>
                    <a:pt x="5806" y="-299"/>
                    <a:pt x="7084" y="793"/>
                  </a:cubicBezTo>
                  <a:cubicBezTo>
                    <a:pt x="8361" y="1885"/>
                    <a:pt x="9755" y="4312"/>
                    <a:pt x="9523" y="7225"/>
                  </a:cubicBezTo>
                  <a:cubicBezTo>
                    <a:pt x="9290" y="10137"/>
                    <a:pt x="7432" y="13535"/>
                    <a:pt x="5806" y="15962"/>
                  </a:cubicBezTo>
                  <a:cubicBezTo>
                    <a:pt x="4181" y="18389"/>
                    <a:pt x="2787" y="19845"/>
                    <a:pt x="2903" y="20573"/>
                  </a:cubicBezTo>
                  <a:cubicBezTo>
                    <a:pt x="3019" y="21301"/>
                    <a:pt x="4645" y="21301"/>
                    <a:pt x="8013" y="20330"/>
                  </a:cubicBezTo>
                  <a:cubicBezTo>
                    <a:pt x="11381" y="19359"/>
                    <a:pt x="16490" y="17418"/>
                    <a:pt x="21600" y="15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616949" y="5395615"/>
              <a:ext cx="114703" cy="21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111" fill="norm" stroke="1" extrusionOk="0">
                  <a:moveTo>
                    <a:pt x="19671" y="0"/>
                  </a:moveTo>
                  <a:cubicBezTo>
                    <a:pt x="15043" y="0"/>
                    <a:pt x="10414" y="0"/>
                    <a:pt x="7136" y="1363"/>
                  </a:cubicBezTo>
                  <a:cubicBezTo>
                    <a:pt x="3857" y="2726"/>
                    <a:pt x="1929" y="5452"/>
                    <a:pt x="2893" y="7445"/>
                  </a:cubicBezTo>
                  <a:cubicBezTo>
                    <a:pt x="3857" y="9437"/>
                    <a:pt x="7714" y="10695"/>
                    <a:pt x="11186" y="12058"/>
                  </a:cubicBezTo>
                  <a:cubicBezTo>
                    <a:pt x="14657" y="13421"/>
                    <a:pt x="17743" y="14889"/>
                    <a:pt x="19479" y="16148"/>
                  </a:cubicBezTo>
                  <a:cubicBezTo>
                    <a:pt x="21214" y="17406"/>
                    <a:pt x="21600" y="18454"/>
                    <a:pt x="19286" y="19503"/>
                  </a:cubicBezTo>
                  <a:cubicBezTo>
                    <a:pt x="16971" y="20551"/>
                    <a:pt x="11957" y="21600"/>
                    <a:pt x="8293" y="20866"/>
                  </a:cubicBezTo>
                  <a:cubicBezTo>
                    <a:pt x="4629" y="20132"/>
                    <a:pt x="2314" y="17616"/>
                    <a:pt x="0" y="150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8636000" y="5374121"/>
              <a:ext cx="2222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966" y="12582"/>
                    <a:pt x="11931" y="4867"/>
                    <a:pt x="15531" y="1782"/>
                  </a:cubicBezTo>
                  <a:cubicBezTo>
                    <a:pt x="19131" y="-1304"/>
                    <a:pt x="2036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029450" y="4951115"/>
              <a:ext cx="28857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0" y="0"/>
                  </a:moveTo>
                  <a:cubicBezTo>
                    <a:pt x="4629" y="2581"/>
                    <a:pt x="9257" y="5162"/>
                    <a:pt x="13114" y="7675"/>
                  </a:cubicBezTo>
                  <a:cubicBezTo>
                    <a:pt x="16971" y="10189"/>
                    <a:pt x="20057" y="12634"/>
                    <a:pt x="20829" y="14943"/>
                  </a:cubicBezTo>
                  <a:cubicBezTo>
                    <a:pt x="21600" y="17253"/>
                    <a:pt x="20057" y="19426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718300" y="4857982"/>
              <a:ext cx="2533513" cy="97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1785" y="5423"/>
                  </a:moveTo>
                  <a:cubicBezTo>
                    <a:pt x="1785" y="5190"/>
                    <a:pt x="1785" y="4956"/>
                    <a:pt x="1929" y="4722"/>
                  </a:cubicBezTo>
                  <a:cubicBezTo>
                    <a:pt x="2073" y="4488"/>
                    <a:pt x="2362" y="4255"/>
                    <a:pt x="2822" y="3881"/>
                  </a:cubicBezTo>
                  <a:cubicBezTo>
                    <a:pt x="3281" y="3506"/>
                    <a:pt x="3913" y="2992"/>
                    <a:pt x="4508" y="2595"/>
                  </a:cubicBezTo>
                  <a:cubicBezTo>
                    <a:pt x="5103" y="2197"/>
                    <a:pt x="5661" y="1917"/>
                    <a:pt x="6311" y="1683"/>
                  </a:cubicBezTo>
                  <a:cubicBezTo>
                    <a:pt x="6960" y="1449"/>
                    <a:pt x="7699" y="1262"/>
                    <a:pt x="8366" y="1099"/>
                  </a:cubicBezTo>
                  <a:cubicBezTo>
                    <a:pt x="9033" y="935"/>
                    <a:pt x="9628" y="795"/>
                    <a:pt x="10232" y="678"/>
                  </a:cubicBezTo>
                  <a:cubicBezTo>
                    <a:pt x="10836" y="561"/>
                    <a:pt x="11449" y="468"/>
                    <a:pt x="12134" y="374"/>
                  </a:cubicBezTo>
                  <a:cubicBezTo>
                    <a:pt x="12819" y="281"/>
                    <a:pt x="13577" y="187"/>
                    <a:pt x="14307" y="117"/>
                  </a:cubicBezTo>
                  <a:cubicBezTo>
                    <a:pt x="15037" y="47"/>
                    <a:pt x="15740" y="0"/>
                    <a:pt x="16443" y="0"/>
                  </a:cubicBezTo>
                  <a:cubicBezTo>
                    <a:pt x="17147" y="0"/>
                    <a:pt x="17850" y="47"/>
                    <a:pt x="18508" y="187"/>
                  </a:cubicBezTo>
                  <a:cubicBezTo>
                    <a:pt x="19166" y="327"/>
                    <a:pt x="19779" y="561"/>
                    <a:pt x="20275" y="1029"/>
                  </a:cubicBezTo>
                  <a:cubicBezTo>
                    <a:pt x="20771" y="1496"/>
                    <a:pt x="21149" y="2197"/>
                    <a:pt x="21357" y="3203"/>
                  </a:cubicBezTo>
                  <a:cubicBezTo>
                    <a:pt x="21564" y="4208"/>
                    <a:pt x="21600" y="5517"/>
                    <a:pt x="21573" y="6990"/>
                  </a:cubicBezTo>
                  <a:cubicBezTo>
                    <a:pt x="21546" y="8462"/>
                    <a:pt x="21456" y="10099"/>
                    <a:pt x="21402" y="11805"/>
                  </a:cubicBezTo>
                  <a:cubicBezTo>
                    <a:pt x="21348" y="13512"/>
                    <a:pt x="21330" y="15288"/>
                    <a:pt x="21321" y="16691"/>
                  </a:cubicBezTo>
                  <a:cubicBezTo>
                    <a:pt x="21312" y="18094"/>
                    <a:pt x="21312" y="19122"/>
                    <a:pt x="21248" y="19847"/>
                  </a:cubicBezTo>
                  <a:cubicBezTo>
                    <a:pt x="21185" y="20571"/>
                    <a:pt x="21059" y="20992"/>
                    <a:pt x="20698" y="21249"/>
                  </a:cubicBezTo>
                  <a:cubicBezTo>
                    <a:pt x="20338" y="21506"/>
                    <a:pt x="19743" y="21600"/>
                    <a:pt x="19103" y="21600"/>
                  </a:cubicBezTo>
                  <a:cubicBezTo>
                    <a:pt x="18463" y="21600"/>
                    <a:pt x="17778" y="21506"/>
                    <a:pt x="17120" y="21390"/>
                  </a:cubicBezTo>
                  <a:cubicBezTo>
                    <a:pt x="16461" y="21273"/>
                    <a:pt x="15830" y="21132"/>
                    <a:pt x="15244" y="21016"/>
                  </a:cubicBezTo>
                  <a:cubicBezTo>
                    <a:pt x="14658" y="20899"/>
                    <a:pt x="14118" y="20805"/>
                    <a:pt x="13541" y="20712"/>
                  </a:cubicBezTo>
                  <a:cubicBezTo>
                    <a:pt x="12964" y="20618"/>
                    <a:pt x="12351" y="20525"/>
                    <a:pt x="11747" y="20431"/>
                  </a:cubicBezTo>
                  <a:cubicBezTo>
                    <a:pt x="11143" y="20338"/>
                    <a:pt x="10548" y="20244"/>
                    <a:pt x="9781" y="20127"/>
                  </a:cubicBezTo>
                  <a:cubicBezTo>
                    <a:pt x="9015" y="20010"/>
                    <a:pt x="8077" y="19870"/>
                    <a:pt x="7293" y="19777"/>
                  </a:cubicBezTo>
                  <a:cubicBezTo>
                    <a:pt x="6509" y="19683"/>
                    <a:pt x="5878" y="19636"/>
                    <a:pt x="5021" y="19613"/>
                  </a:cubicBezTo>
                  <a:cubicBezTo>
                    <a:pt x="4165" y="19590"/>
                    <a:pt x="3083" y="19590"/>
                    <a:pt x="2209" y="19636"/>
                  </a:cubicBezTo>
                  <a:cubicBezTo>
                    <a:pt x="1334" y="19683"/>
                    <a:pt x="667" y="19777"/>
                    <a:pt x="0" y="19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444880" y="5986165"/>
              <a:ext cx="346571" cy="47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77" fill="norm" stroke="1" extrusionOk="0">
                  <a:moveTo>
                    <a:pt x="6118" y="0"/>
                  </a:moveTo>
                  <a:cubicBezTo>
                    <a:pt x="5332" y="2855"/>
                    <a:pt x="4547" y="5709"/>
                    <a:pt x="3958" y="8659"/>
                  </a:cubicBezTo>
                  <a:cubicBezTo>
                    <a:pt x="3369" y="11609"/>
                    <a:pt x="2976" y="14654"/>
                    <a:pt x="2714" y="16557"/>
                  </a:cubicBezTo>
                  <a:cubicBezTo>
                    <a:pt x="2452" y="18460"/>
                    <a:pt x="2321" y="19221"/>
                    <a:pt x="2321" y="19887"/>
                  </a:cubicBezTo>
                  <a:cubicBezTo>
                    <a:pt x="2321" y="20553"/>
                    <a:pt x="2452" y="21124"/>
                    <a:pt x="2845" y="21362"/>
                  </a:cubicBezTo>
                  <a:cubicBezTo>
                    <a:pt x="3238" y="21600"/>
                    <a:pt x="3892" y="21505"/>
                    <a:pt x="4481" y="20744"/>
                  </a:cubicBezTo>
                  <a:cubicBezTo>
                    <a:pt x="5070" y="19982"/>
                    <a:pt x="5594" y="18555"/>
                    <a:pt x="5398" y="17318"/>
                  </a:cubicBezTo>
                  <a:cubicBezTo>
                    <a:pt x="5201" y="16081"/>
                    <a:pt x="4285" y="15034"/>
                    <a:pt x="3499" y="14416"/>
                  </a:cubicBezTo>
                  <a:cubicBezTo>
                    <a:pt x="2714" y="13797"/>
                    <a:pt x="2059" y="13607"/>
                    <a:pt x="1339" y="13322"/>
                  </a:cubicBezTo>
                  <a:cubicBezTo>
                    <a:pt x="619" y="13036"/>
                    <a:pt x="-166" y="12656"/>
                    <a:pt x="30" y="12465"/>
                  </a:cubicBezTo>
                  <a:cubicBezTo>
                    <a:pt x="227" y="12275"/>
                    <a:pt x="1405" y="12275"/>
                    <a:pt x="4023" y="12275"/>
                  </a:cubicBezTo>
                  <a:cubicBezTo>
                    <a:pt x="6641" y="12275"/>
                    <a:pt x="10699" y="12275"/>
                    <a:pt x="13056" y="12227"/>
                  </a:cubicBezTo>
                  <a:cubicBezTo>
                    <a:pt x="15412" y="12180"/>
                    <a:pt x="16067" y="12085"/>
                    <a:pt x="15936" y="12037"/>
                  </a:cubicBezTo>
                  <a:cubicBezTo>
                    <a:pt x="15805" y="11989"/>
                    <a:pt x="14889" y="11989"/>
                    <a:pt x="13776" y="12418"/>
                  </a:cubicBezTo>
                  <a:cubicBezTo>
                    <a:pt x="12663" y="12846"/>
                    <a:pt x="11354" y="13702"/>
                    <a:pt x="10634" y="14606"/>
                  </a:cubicBezTo>
                  <a:cubicBezTo>
                    <a:pt x="9914" y="15510"/>
                    <a:pt x="9783" y="16462"/>
                    <a:pt x="9914" y="17128"/>
                  </a:cubicBezTo>
                  <a:cubicBezTo>
                    <a:pt x="10045" y="17794"/>
                    <a:pt x="10438" y="18174"/>
                    <a:pt x="11027" y="18365"/>
                  </a:cubicBezTo>
                  <a:cubicBezTo>
                    <a:pt x="11616" y="18555"/>
                    <a:pt x="12401" y="18555"/>
                    <a:pt x="13187" y="18174"/>
                  </a:cubicBezTo>
                  <a:cubicBezTo>
                    <a:pt x="13972" y="17794"/>
                    <a:pt x="14758" y="17033"/>
                    <a:pt x="15216" y="16367"/>
                  </a:cubicBezTo>
                  <a:cubicBezTo>
                    <a:pt x="15674" y="15700"/>
                    <a:pt x="15805" y="15130"/>
                    <a:pt x="15805" y="15082"/>
                  </a:cubicBezTo>
                  <a:cubicBezTo>
                    <a:pt x="15805" y="15034"/>
                    <a:pt x="15674" y="15510"/>
                    <a:pt x="15674" y="15986"/>
                  </a:cubicBezTo>
                  <a:cubicBezTo>
                    <a:pt x="15674" y="16462"/>
                    <a:pt x="15805" y="16937"/>
                    <a:pt x="16329" y="17223"/>
                  </a:cubicBezTo>
                  <a:cubicBezTo>
                    <a:pt x="16852" y="17508"/>
                    <a:pt x="17769" y="17604"/>
                    <a:pt x="18685" y="17318"/>
                  </a:cubicBezTo>
                  <a:cubicBezTo>
                    <a:pt x="19601" y="17033"/>
                    <a:pt x="20518" y="16367"/>
                    <a:pt x="21434" y="15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816850" y="6049665"/>
              <a:ext cx="115552" cy="35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04" fill="norm" stroke="1" extrusionOk="0">
                  <a:moveTo>
                    <a:pt x="10414" y="0"/>
                  </a:moveTo>
                  <a:cubicBezTo>
                    <a:pt x="8100" y="1398"/>
                    <a:pt x="5786" y="2795"/>
                    <a:pt x="4050" y="5464"/>
                  </a:cubicBezTo>
                  <a:cubicBezTo>
                    <a:pt x="2314" y="8132"/>
                    <a:pt x="1157" y="12071"/>
                    <a:pt x="579" y="14358"/>
                  </a:cubicBezTo>
                  <a:cubicBezTo>
                    <a:pt x="0" y="16645"/>
                    <a:pt x="0" y="17280"/>
                    <a:pt x="0" y="18042"/>
                  </a:cubicBezTo>
                  <a:cubicBezTo>
                    <a:pt x="0" y="18805"/>
                    <a:pt x="0" y="19694"/>
                    <a:pt x="771" y="19821"/>
                  </a:cubicBezTo>
                  <a:cubicBezTo>
                    <a:pt x="1543" y="19948"/>
                    <a:pt x="3086" y="19313"/>
                    <a:pt x="5014" y="18360"/>
                  </a:cubicBezTo>
                  <a:cubicBezTo>
                    <a:pt x="6943" y="17407"/>
                    <a:pt x="9257" y="16136"/>
                    <a:pt x="11379" y="15438"/>
                  </a:cubicBezTo>
                  <a:cubicBezTo>
                    <a:pt x="13500" y="14739"/>
                    <a:pt x="15429" y="14612"/>
                    <a:pt x="16971" y="14802"/>
                  </a:cubicBezTo>
                  <a:cubicBezTo>
                    <a:pt x="18514" y="14993"/>
                    <a:pt x="19671" y="15501"/>
                    <a:pt x="20443" y="16200"/>
                  </a:cubicBezTo>
                  <a:cubicBezTo>
                    <a:pt x="21214" y="16899"/>
                    <a:pt x="21600" y="17788"/>
                    <a:pt x="19479" y="18741"/>
                  </a:cubicBezTo>
                  <a:cubicBezTo>
                    <a:pt x="17357" y="19694"/>
                    <a:pt x="12729" y="20711"/>
                    <a:pt x="9450" y="21155"/>
                  </a:cubicBezTo>
                  <a:cubicBezTo>
                    <a:pt x="6171" y="21600"/>
                    <a:pt x="4243" y="21473"/>
                    <a:pt x="3664" y="20584"/>
                  </a:cubicBezTo>
                  <a:cubicBezTo>
                    <a:pt x="3086" y="19694"/>
                    <a:pt x="3857" y="18042"/>
                    <a:pt x="4629" y="16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986135" y="6069078"/>
              <a:ext cx="211715" cy="33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14" fill="norm" stroke="1" extrusionOk="0">
                  <a:moveTo>
                    <a:pt x="4068" y="384"/>
                  </a:moveTo>
                  <a:cubicBezTo>
                    <a:pt x="5138" y="113"/>
                    <a:pt x="6207" y="-159"/>
                    <a:pt x="6741" y="113"/>
                  </a:cubicBezTo>
                  <a:cubicBezTo>
                    <a:pt x="7276" y="384"/>
                    <a:pt x="7276" y="1199"/>
                    <a:pt x="6314" y="3305"/>
                  </a:cubicBezTo>
                  <a:cubicBezTo>
                    <a:pt x="5351" y="5411"/>
                    <a:pt x="3427" y="8807"/>
                    <a:pt x="2250" y="11252"/>
                  </a:cubicBezTo>
                  <a:cubicBezTo>
                    <a:pt x="1074" y="13698"/>
                    <a:pt x="646" y="15192"/>
                    <a:pt x="326" y="16550"/>
                  </a:cubicBezTo>
                  <a:cubicBezTo>
                    <a:pt x="5" y="17909"/>
                    <a:pt x="-209" y="19132"/>
                    <a:pt x="326" y="19811"/>
                  </a:cubicBezTo>
                  <a:cubicBezTo>
                    <a:pt x="860" y="20490"/>
                    <a:pt x="2143" y="20626"/>
                    <a:pt x="4496" y="19947"/>
                  </a:cubicBezTo>
                  <a:cubicBezTo>
                    <a:pt x="6848" y="19267"/>
                    <a:pt x="10270" y="17773"/>
                    <a:pt x="12302" y="16618"/>
                  </a:cubicBezTo>
                  <a:cubicBezTo>
                    <a:pt x="14334" y="15464"/>
                    <a:pt x="14975" y="14649"/>
                    <a:pt x="15403" y="13901"/>
                  </a:cubicBezTo>
                  <a:cubicBezTo>
                    <a:pt x="15831" y="13154"/>
                    <a:pt x="16044" y="12475"/>
                    <a:pt x="15617" y="12135"/>
                  </a:cubicBezTo>
                  <a:cubicBezTo>
                    <a:pt x="15189" y="11796"/>
                    <a:pt x="14120" y="11796"/>
                    <a:pt x="12730" y="12679"/>
                  </a:cubicBezTo>
                  <a:cubicBezTo>
                    <a:pt x="11340" y="13562"/>
                    <a:pt x="9629" y="15328"/>
                    <a:pt x="8773" y="16550"/>
                  </a:cubicBezTo>
                  <a:cubicBezTo>
                    <a:pt x="7918" y="17773"/>
                    <a:pt x="7918" y="18452"/>
                    <a:pt x="9308" y="19199"/>
                  </a:cubicBezTo>
                  <a:cubicBezTo>
                    <a:pt x="10698" y="19947"/>
                    <a:pt x="13478" y="20762"/>
                    <a:pt x="15724" y="21101"/>
                  </a:cubicBezTo>
                  <a:cubicBezTo>
                    <a:pt x="17969" y="21441"/>
                    <a:pt x="19680" y="21305"/>
                    <a:pt x="21391" y="211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736381" y="6081415"/>
              <a:ext cx="217120" cy="36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15" fill="norm" stroke="1" extrusionOk="0">
                  <a:moveTo>
                    <a:pt x="7670" y="0"/>
                  </a:moveTo>
                  <a:cubicBezTo>
                    <a:pt x="5573" y="3600"/>
                    <a:pt x="3476" y="7200"/>
                    <a:pt x="2113" y="10490"/>
                  </a:cubicBezTo>
                  <a:cubicBezTo>
                    <a:pt x="750" y="13779"/>
                    <a:pt x="121" y="16759"/>
                    <a:pt x="16" y="18559"/>
                  </a:cubicBezTo>
                  <a:cubicBezTo>
                    <a:pt x="-89" y="20359"/>
                    <a:pt x="330" y="20979"/>
                    <a:pt x="1169" y="21290"/>
                  </a:cubicBezTo>
                  <a:cubicBezTo>
                    <a:pt x="2008" y="21600"/>
                    <a:pt x="3266" y="21600"/>
                    <a:pt x="4734" y="21228"/>
                  </a:cubicBezTo>
                  <a:cubicBezTo>
                    <a:pt x="6202" y="20855"/>
                    <a:pt x="7880" y="20110"/>
                    <a:pt x="9453" y="19241"/>
                  </a:cubicBezTo>
                  <a:cubicBezTo>
                    <a:pt x="11026" y="18372"/>
                    <a:pt x="12494" y="17379"/>
                    <a:pt x="13542" y="16510"/>
                  </a:cubicBezTo>
                  <a:cubicBezTo>
                    <a:pt x="14591" y="15641"/>
                    <a:pt x="15220" y="14897"/>
                    <a:pt x="15010" y="14524"/>
                  </a:cubicBezTo>
                  <a:cubicBezTo>
                    <a:pt x="14800" y="14152"/>
                    <a:pt x="13752" y="14152"/>
                    <a:pt x="12913" y="14400"/>
                  </a:cubicBezTo>
                  <a:cubicBezTo>
                    <a:pt x="12074" y="14648"/>
                    <a:pt x="11445" y="15145"/>
                    <a:pt x="11026" y="15703"/>
                  </a:cubicBezTo>
                  <a:cubicBezTo>
                    <a:pt x="10606" y="16262"/>
                    <a:pt x="10396" y="16883"/>
                    <a:pt x="10606" y="17441"/>
                  </a:cubicBezTo>
                  <a:cubicBezTo>
                    <a:pt x="10816" y="18000"/>
                    <a:pt x="11445" y="18497"/>
                    <a:pt x="12284" y="18745"/>
                  </a:cubicBezTo>
                  <a:cubicBezTo>
                    <a:pt x="13123" y="18993"/>
                    <a:pt x="14171" y="18993"/>
                    <a:pt x="15639" y="18434"/>
                  </a:cubicBezTo>
                  <a:cubicBezTo>
                    <a:pt x="17107" y="17876"/>
                    <a:pt x="18994" y="16759"/>
                    <a:pt x="19833" y="15828"/>
                  </a:cubicBezTo>
                  <a:cubicBezTo>
                    <a:pt x="20672" y="14897"/>
                    <a:pt x="20462" y="14152"/>
                    <a:pt x="20567" y="13841"/>
                  </a:cubicBezTo>
                  <a:cubicBezTo>
                    <a:pt x="20672" y="13531"/>
                    <a:pt x="21092" y="13655"/>
                    <a:pt x="21511" y="137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998007" y="6265565"/>
              <a:ext cx="123311" cy="16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321" fill="norm" stroke="1" extrusionOk="0">
                  <a:moveTo>
                    <a:pt x="13800" y="8100"/>
                  </a:moveTo>
                  <a:cubicBezTo>
                    <a:pt x="10613" y="8910"/>
                    <a:pt x="7426" y="9720"/>
                    <a:pt x="4947" y="11340"/>
                  </a:cubicBezTo>
                  <a:cubicBezTo>
                    <a:pt x="2469" y="12960"/>
                    <a:pt x="698" y="15390"/>
                    <a:pt x="167" y="17280"/>
                  </a:cubicBezTo>
                  <a:cubicBezTo>
                    <a:pt x="-364" y="19170"/>
                    <a:pt x="344" y="20520"/>
                    <a:pt x="2646" y="21060"/>
                  </a:cubicBezTo>
                  <a:cubicBezTo>
                    <a:pt x="4947" y="21600"/>
                    <a:pt x="8843" y="21330"/>
                    <a:pt x="12384" y="19980"/>
                  </a:cubicBezTo>
                  <a:cubicBezTo>
                    <a:pt x="15925" y="18630"/>
                    <a:pt x="19111" y="16200"/>
                    <a:pt x="20174" y="13365"/>
                  </a:cubicBezTo>
                  <a:cubicBezTo>
                    <a:pt x="21236" y="10530"/>
                    <a:pt x="20174" y="7290"/>
                    <a:pt x="19643" y="4995"/>
                  </a:cubicBezTo>
                  <a:cubicBezTo>
                    <a:pt x="19111" y="2700"/>
                    <a:pt x="19111" y="1350"/>
                    <a:pt x="1911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9202000" y="6106815"/>
              <a:ext cx="37251" cy="34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37" fill="norm" stroke="1" extrusionOk="0">
                  <a:moveTo>
                    <a:pt x="17518" y="0"/>
                  </a:moveTo>
                  <a:cubicBezTo>
                    <a:pt x="13918" y="4346"/>
                    <a:pt x="10318" y="8693"/>
                    <a:pt x="7318" y="11920"/>
                  </a:cubicBezTo>
                  <a:cubicBezTo>
                    <a:pt x="4318" y="15146"/>
                    <a:pt x="1918" y="17254"/>
                    <a:pt x="718" y="18834"/>
                  </a:cubicBezTo>
                  <a:cubicBezTo>
                    <a:pt x="-482" y="20415"/>
                    <a:pt x="-482" y="21468"/>
                    <a:pt x="3118" y="21534"/>
                  </a:cubicBezTo>
                  <a:cubicBezTo>
                    <a:pt x="6718" y="21600"/>
                    <a:pt x="13918" y="20678"/>
                    <a:pt x="21118" y="197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194283" y="6276149"/>
              <a:ext cx="127518" cy="11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851" fill="norm" stroke="1" extrusionOk="0">
                  <a:moveTo>
                    <a:pt x="20988" y="4926"/>
                  </a:moveTo>
                  <a:cubicBezTo>
                    <a:pt x="20988" y="3032"/>
                    <a:pt x="20988" y="1137"/>
                    <a:pt x="19769" y="379"/>
                  </a:cubicBezTo>
                  <a:cubicBezTo>
                    <a:pt x="18549" y="-379"/>
                    <a:pt x="16111" y="0"/>
                    <a:pt x="12975" y="1516"/>
                  </a:cubicBezTo>
                  <a:cubicBezTo>
                    <a:pt x="9840" y="3032"/>
                    <a:pt x="6007" y="5684"/>
                    <a:pt x="3394" y="8337"/>
                  </a:cubicBezTo>
                  <a:cubicBezTo>
                    <a:pt x="782" y="10989"/>
                    <a:pt x="-612" y="13642"/>
                    <a:pt x="259" y="15916"/>
                  </a:cubicBezTo>
                  <a:cubicBezTo>
                    <a:pt x="1130" y="18189"/>
                    <a:pt x="4265" y="20084"/>
                    <a:pt x="7923" y="20653"/>
                  </a:cubicBezTo>
                  <a:cubicBezTo>
                    <a:pt x="11582" y="21221"/>
                    <a:pt x="15762" y="20463"/>
                    <a:pt x="19943" y="197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417050" y="6348115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800"/>
                    <a:pt x="11127" y="12000"/>
                    <a:pt x="14727" y="8400"/>
                  </a:cubicBezTo>
                  <a:cubicBezTo>
                    <a:pt x="18327" y="4800"/>
                    <a:pt x="199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611019" y="6260937"/>
              <a:ext cx="287093" cy="31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13" fill="norm" stroke="1" extrusionOk="0">
                  <a:moveTo>
                    <a:pt x="1152" y="2508"/>
                  </a:moveTo>
                  <a:cubicBezTo>
                    <a:pt x="683" y="3967"/>
                    <a:pt x="213" y="5427"/>
                    <a:pt x="57" y="6595"/>
                  </a:cubicBezTo>
                  <a:cubicBezTo>
                    <a:pt x="-100" y="7762"/>
                    <a:pt x="57" y="8638"/>
                    <a:pt x="683" y="9149"/>
                  </a:cubicBezTo>
                  <a:cubicBezTo>
                    <a:pt x="1309" y="9659"/>
                    <a:pt x="2404" y="9805"/>
                    <a:pt x="3343" y="9586"/>
                  </a:cubicBezTo>
                  <a:cubicBezTo>
                    <a:pt x="4283" y="9367"/>
                    <a:pt x="5065" y="8784"/>
                    <a:pt x="5691" y="8127"/>
                  </a:cubicBezTo>
                  <a:cubicBezTo>
                    <a:pt x="6317" y="7470"/>
                    <a:pt x="6787" y="6740"/>
                    <a:pt x="7178" y="6740"/>
                  </a:cubicBezTo>
                  <a:cubicBezTo>
                    <a:pt x="7570" y="6740"/>
                    <a:pt x="7883" y="7470"/>
                    <a:pt x="8274" y="8127"/>
                  </a:cubicBezTo>
                  <a:cubicBezTo>
                    <a:pt x="8665" y="8784"/>
                    <a:pt x="9135" y="9367"/>
                    <a:pt x="9761" y="9513"/>
                  </a:cubicBezTo>
                  <a:cubicBezTo>
                    <a:pt x="10387" y="9659"/>
                    <a:pt x="11170" y="9367"/>
                    <a:pt x="11874" y="8930"/>
                  </a:cubicBezTo>
                  <a:cubicBezTo>
                    <a:pt x="12578" y="8492"/>
                    <a:pt x="13204" y="7908"/>
                    <a:pt x="13752" y="7251"/>
                  </a:cubicBezTo>
                  <a:cubicBezTo>
                    <a:pt x="14300" y="6595"/>
                    <a:pt x="14770" y="5865"/>
                    <a:pt x="14926" y="6011"/>
                  </a:cubicBezTo>
                  <a:cubicBezTo>
                    <a:pt x="15083" y="6157"/>
                    <a:pt x="14926" y="7178"/>
                    <a:pt x="14770" y="9659"/>
                  </a:cubicBezTo>
                  <a:cubicBezTo>
                    <a:pt x="14613" y="12140"/>
                    <a:pt x="14457" y="16081"/>
                    <a:pt x="14300" y="18416"/>
                  </a:cubicBezTo>
                  <a:cubicBezTo>
                    <a:pt x="14143" y="20751"/>
                    <a:pt x="13987" y="21481"/>
                    <a:pt x="13909" y="21408"/>
                  </a:cubicBezTo>
                  <a:cubicBezTo>
                    <a:pt x="13830" y="21335"/>
                    <a:pt x="13830" y="20459"/>
                    <a:pt x="14300" y="17759"/>
                  </a:cubicBezTo>
                  <a:cubicBezTo>
                    <a:pt x="14770" y="15059"/>
                    <a:pt x="15709" y="10535"/>
                    <a:pt x="16335" y="7397"/>
                  </a:cubicBezTo>
                  <a:cubicBezTo>
                    <a:pt x="16961" y="4259"/>
                    <a:pt x="17274" y="2508"/>
                    <a:pt x="17743" y="1413"/>
                  </a:cubicBezTo>
                  <a:cubicBezTo>
                    <a:pt x="18213" y="319"/>
                    <a:pt x="18839" y="-119"/>
                    <a:pt x="19387" y="27"/>
                  </a:cubicBezTo>
                  <a:cubicBezTo>
                    <a:pt x="19935" y="173"/>
                    <a:pt x="20404" y="903"/>
                    <a:pt x="20796" y="2216"/>
                  </a:cubicBezTo>
                  <a:cubicBezTo>
                    <a:pt x="21187" y="3530"/>
                    <a:pt x="21500" y="5427"/>
                    <a:pt x="20874" y="6813"/>
                  </a:cubicBezTo>
                  <a:cubicBezTo>
                    <a:pt x="20248" y="8200"/>
                    <a:pt x="18683" y="9076"/>
                    <a:pt x="17117" y="9513"/>
                  </a:cubicBezTo>
                  <a:cubicBezTo>
                    <a:pt x="15552" y="9951"/>
                    <a:pt x="13987" y="9951"/>
                    <a:pt x="12422" y="99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3" name="Drawing"/>
          <p:cNvGrpSpPr/>
          <p:nvPr/>
        </p:nvGrpSpPr>
        <p:grpSpPr>
          <a:xfrm>
            <a:off x="632783" y="1170516"/>
            <a:ext cx="11843597" cy="8290984"/>
            <a:chOff x="0" y="0"/>
            <a:chExt cx="11843596" cy="8290983"/>
          </a:xfrm>
        </p:grpSpPr>
        <p:sp>
          <p:nvSpPr>
            <p:cNvPr id="1280" name="Line"/>
            <p:cNvSpPr/>
            <p:nvPr/>
          </p:nvSpPr>
          <p:spPr>
            <a:xfrm>
              <a:off x="0" y="666283"/>
              <a:ext cx="211767" cy="30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10" fill="norm" stroke="1" extrusionOk="0">
                  <a:moveTo>
                    <a:pt x="7923" y="324"/>
                  </a:moveTo>
                  <a:cubicBezTo>
                    <a:pt x="8564" y="1054"/>
                    <a:pt x="9206" y="1783"/>
                    <a:pt x="11024" y="2075"/>
                  </a:cubicBezTo>
                  <a:cubicBezTo>
                    <a:pt x="12842" y="2367"/>
                    <a:pt x="15836" y="2221"/>
                    <a:pt x="17974" y="1783"/>
                  </a:cubicBezTo>
                  <a:cubicBezTo>
                    <a:pt x="20113" y="1345"/>
                    <a:pt x="21396" y="616"/>
                    <a:pt x="21396" y="251"/>
                  </a:cubicBezTo>
                  <a:cubicBezTo>
                    <a:pt x="21396" y="-114"/>
                    <a:pt x="20113" y="-114"/>
                    <a:pt x="18081" y="470"/>
                  </a:cubicBezTo>
                  <a:cubicBezTo>
                    <a:pt x="16049" y="1054"/>
                    <a:pt x="13269" y="2221"/>
                    <a:pt x="11451" y="3024"/>
                  </a:cubicBezTo>
                  <a:cubicBezTo>
                    <a:pt x="9634" y="3827"/>
                    <a:pt x="8778" y="4264"/>
                    <a:pt x="8244" y="4848"/>
                  </a:cubicBezTo>
                  <a:cubicBezTo>
                    <a:pt x="7709" y="5432"/>
                    <a:pt x="7495" y="6162"/>
                    <a:pt x="7923" y="6600"/>
                  </a:cubicBezTo>
                  <a:cubicBezTo>
                    <a:pt x="8350" y="7037"/>
                    <a:pt x="9420" y="7183"/>
                    <a:pt x="10703" y="7256"/>
                  </a:cubicBezTo>
                  <a:cubicBezTo>
                    <a:pt x="11986" y="7329"/>
                    <a:pt x="13483" y="7329"/>
                    <a:pt x="13911" y="7621"/>
                  </a:cubicBezTo>
                  <a:cubicBezTo>
                    <a:pt x="14339" y="7913"/>
                    <a:pt x="13697" y="8497"/>
                    <a:pt x="11558" y="9883"/>
                  </a:cubicBezTo>
                  <a:cubicBezTo>
                    <a:pt x="9420" y="11270"/>
                    <a:pt x="5784" y="13459"/>
                    <a:pt x="3539" y="15137"/>
                  </a:cubicBezTo>
                  <a:cubicBezTo>
                    <a:pt x="1293" y="16816"/>
                    <a:pt x="438" y="17983"/>
                    <a:pt x="117" y="19005"/>
                  </a:cubicBezTo>
                  <a:cubicBezTo>
                    <a:pt x="-204" y="20027"/>
                    <a:pt x="10" y="20902"/>
                    <a:pt x="2362" y="21194"/>
                  </a:cubicBezTo>
                  <a:cubicBezTo>
                    <a:pt x="4715" y="21486"/>
                    <a:pt x="9206" y="21194"/>
                    <a:pt x="12414" y="20683"/>
                  </a:cubicBezTo>
                  <a:cubicBezTo>
                    <a:pt x="15622" y="20172"/>
                    <a:pt x="17546" y="19443"/>
                    <a:pt x="19471" y="1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37166" y="769318"/>
              <a:ext cx="222251" cy="19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3884"/>
                  </a:moveTo>
                  <a:cubicBezTo>
                    <a:pt x="206" y="2710"/>
                    <a:pt x="411" y="1536"/>
                    <a:pt x="1234" y="950"/>
                  </a:cubicBezTo>
                  <a:cubicBezTo>
                    <a:pt x="2057" y="363"/>
                    <a:pt x="3497" y="363"/>
                    <a:pt x="4526" y="832"/>
                  </a:cubicBezTo>
                  <a:cubicBezTo>
                    <a:pt x="5554" y="1302"/>
                    <a:pt x="6171" y="2241"/>
                    <a:pt x="6480" y="5058"/>
                  </a:cubicBezTo>
                  <a:cubicBezTo>
                    <a:pt x="6789" y="7876"/>
                    <a:pt x="6789" y="12571"/>
                    <a:pt x="6171" y="15858"/>
                  </a:cubicBezTo>
                  <a:cubicBezTo>
                    <a:pt x="5554" y="19145"/>
                    <a:pt x="4320" y="21023"/>
                    <a:pt x="3806" y="21258"/>
                  </a:cubicBezTo>
                  <a:cubicBezTo>
                    <a:pt x="3291" y="21493"/>
                    <a:pt x="3497" y="20084"/>
                    <a:pt x="5143" y="16915"/>
                  </a:cubicBezTo>
                  <a:cubicBezTo>
                    <a:pt x="6789" y="13745"/>
                    <a:pt x="9874" y="8815"/>
                    <a:pt x="11829" y="5997"/>
                  </a:cubicBezTo>
                  <a:cubicBezTo>
                    <a:pt x="13783" y="3180"/>
                    <a:pt x="14606" y="2476"/>
                    <a:pt x="15429" y="1654"/>
                  </a:cubicBezTo>
                  <a:cubicBezTo>
                    <a:pt x="16251" y="832"/>
                    <a:pt x="17074" y="-107"/>
                    <a:pt x="16663" y="10"/>
                  </a:cubicBezTo>
                  <a:cubicBezTo>
                    <a:pt x="16251" y="128"/>
                    <a:pt x="14606" y="1302"/>
                    <a:pt x="13474" y="2710"/>
                  </a:cubicBezTo>
                  <a:cubicBezTo>
                    <a:pt x="12343" y="4119"/>
                    <a:pt x="11726" y="5763"/>
                    <a:pt x="11829" y="7641"/>
                  </a:cubicBezTo>
                  <a:cubicBezTo>
                    <a:pt x="11931" y="9519"/>
                    <a:pt x="12754" y="11632"/>
                    <a:pt x="14503" y="12923"/>
                  </a:cubicBezTo>
                  <a:cubicBezTo>
                    <a:pt x="16251" y="14215"/>
                    <a:pt x="18926" y="14684"/>
                    <a:pt x="21600" y="15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486529" y="765301"/>
              <a:ext cx="137988" cy="13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913" fill="norm" stroke="1" extrusionOk="0">
                  <a:moveTo>
                    <a:pt x="13480" y="5211"/>
                  </a:moveTo>
                  <a:cubicBezTo>
                    <a:pt x="13153" y="3524"/>
                    <a:pt x="12826" y="1836"/>
                    <a:pt x="11517" y="824"/>
                  </a:cubicBezTo>
                  <a:cubicBezTo>
                    <a:pt x="10208" y="-189"/>
                    <a:pt x="7917" y="-526"/>
                    <a:pt x="5790" y="1330"/>
                  </a:cubicBezTo>
                  <a:cubicBezTo>
                    <a:pt x="3662" y="3187"/>
                    <a:pt x="1699" y="7237"/>
                    <a:pt x="717" y="10105"/>
                  </a:cubicBezTo>
                  <a:cubicBezTo>
                    <a:pt x="-265" y="12974"/>
                    <a:pt x="-265" y="14662"/>
                    <a:pt x="880" y="16687"/>
                  </a:cubicBezTo>
                  <a:cubicBezTo>
                    <a:pt x="2026" y="18712"/>
                    <a:pt x="4317" y="21074"/>
                    <a:pt x="6935" y="20905"/>
                  </a:cubicBezTo>
                  <a:cubicBezTo>
                    <a:pt x="9553" y="20737"/>
                    <a:pt x="12499" y="18037"/>
                    <a:pt x="14299" y="15168"/>
                  </a:cubicBezTo>
                  <a:cubicBezTo>
                    <a:pt x="16099" y="12299"/>
                    <a:pt x="16753" y="9262"/>
                    <a:pt x="17080" y="8755"/>
                  </a:cubicBezTo>
                  <a:cubicBezTo>
                    <a:pt x="17408" y="8249"/>
                    <a:pt x="17408" y="10274"/>
                    <a:pt x="18062" y="11793"/>
                  </a:cubicBezTo>
                  <a:cubicBezTo>
                    <a:pt x="18717" y="13312"/>
                    <a:pt x="20026" y="14324"/>
                    <a:pt x="21335" y="15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700716" y="778933"/>
              <a:ext cx="18415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7" y="6075"/>
                    <a:pt x="993" y="12150"/>
                    <a:pt x="1241" y="16031"/>
                  </a:cubicBezTo>
                  <a:cubicBezTo>
                    <a:pt x="1490" y="19912"/>
                    <a:pt x="1490" y="21600"/>
                    <a:pt x="1490" y="21600"/>
                  </a:cubicBezTo>
                  <a:cubicBezTo>
                    <a:pt x="1490" y="21600"/>
                    <a:pt x="1490" y="19912"/>
                    <a:pt x="1738" y="17044"/>
                  </a:cubicBezTo>
                  <a:cubicBezTo>
                    <a:pt x="1986" y="14175"/>
                    <a:pt x="2483" y="10125"/>
                    <a:pt x="2979" y="7256"/>
                  </a:cubicBezTo>
                  <a:cubicBezTo>
                    <a:pt x="3476" y="4387"/>
                    <a:pt x="3972" y="2700"/>
                    <a:pt x="4841" y="1687"/>
                  </a:cubicBezTo>
                  <a:cubicBezTo>
                    <a:pt x="5710" y="675"/>
                    <a:pt x="6952" y="337"/>
                    <a:pt x="7821" y="1012"/>
                  </a:cubicBezTo>
                  <a:cubicBezTo>
                    <a:pt x="8690" y="1687"/>
                    <a:pt x="9186" y="3375"/>
                    <a:pt x="9559" y="5062"/>
                  </a:cubicBezTo>
                  <a:cubicBezTo>
                    <a:pt x="9931" y="6750"/>
                    <a:pt x="10179" y="8437"/>
                    <a:pt x="10428" y="10294"/>
                  </a:cubicBezTo>
                  <a:cubicBezTo>
                    <a:pt x="10676" y="12150"/>
                    <a:pt x="10924" y="14175"/>
                    <a:pt x="11297" y="14175"/>
                  </a:cubicBezTo>
                  <a:cubicBezTo>
                    <a:pt x="11669" y="14175"/>
                    <a:pt x="12166" y="12150"/>
                    <a:pt x="13034" y="10125"/>
                  </a:cubicBezTo>
                  <a:cubicBezTo>
                    <a:pt x="13903" y="8100"/>
                    <a:pt x="15145" y="6075"/>
                    <a:pt x="16138" y="5737"/>
                  </a:cubicBezTo>
                  <a:cubicBezTo>
                    <a:pt x="17131" y="5400"/>
                    <a:pt x="17876" y="6750"/>
                    <a:pt x="18745" y="8775"/>
                  </a:cubicBezTo>
                  <a:cubicBezTo>
                    <a:pt x="19614" y="10800"/>
                    <a:pt x="20607" y="135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46104" y="707862"/>
              <a:ext cx="119474" cy="41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03" fill="norm" stroke="1" extrusionOk="0">
                  <a:moveTo>
                    <a:pt x="3750" y="3644"/>
                  </a:moveTo>
                  <a:cubicBezTo>
                    <a:pt x="3377" y="7335"/>
                    <a:pt x="3005" y="11025"/>
                    <a:pt x="2819" y="13793"/>
                  </a:cubicBezTo>
                  <a:cubicBezTo>
                    <a:pt x="2632" y="16561"/>
                    <a:pt x="2632" y="18406"/>
                    <a:pt x="2446" y="19655"/>
                  </a:cubicBezTo>
                  <a:cubicBezTo>
                    <a:pt x="2260" y="20903"/>
                    <a:pt x="1887" y="21554"/>
                    <a:pt x="1515" y="21500"/>
                  </a:cubicBezTo>
                  <a:cubicBezTo>
                    <a:pt x="1143" y="21445"/>
                    <a:pt x="770" y="20686"/>
                    <a:pt x="398" y="18298"/>
                  </a:cubicBezTo>
                  <a:cubicBezTo>
                    <a:pt x="25" y="15910"/>
                    <a:pt x="-347" y="11894"/>
                    <a:pt x="584" y="8855"/>
                  </a:cubicBezTo>
                  <a:cubicBezTo>
                    <a:pt x="1515" y="5815"/>
                    <a:pt x="3750" y="3753"/>
                    <a:pt x="5425" y="2505"/>
                  </a:cubicBezTo>
                  <a:cubicBezTo>
                    <a:pt x="7101" y="1257"/>
                    <a:pt x="8219" y="822"/>
                    <a:pt x="9708" y="497"/>
                  </a:cubicBezTo>
                  <a:cubicBezTo>
                    <a:pt x="11198" y="171"/>
                    <a:pt x="13060" y="-46"/>
                    <a:pt x="14922" y="8"/>
                  </a:cubicBezTo>
                  <a:cubicBezTo>
                    <a:pt x="16784" y="63"/>
                    <a:pt x="18646" y="388"/>
                    <a:pt x="19763" y="877"/>
                  </a:cubicBezTo>
                  <a:cubicBezTo>
                    <a:pt x="20881" y="1365"/>
                    <a:pt x="21253" y="2016"/>
                    <a:pt x="20881" y="2939"/>
                  </a:cubicBezTo>
                  <a:cubicBezTo>
                    <a:pt x="20508" y="3862"/>
                    <a:pt x="19391" y="5056"/>
                    <a:pt x="18087" y="5924"/>
                  </a:cubicBezTo>
                  <a:cubicBezTo>
                    <a:pt x="16784" y="6792"/>
                    <a:pt x="15294" y="7335"/>
                    <a:pt x="13619" y="7606"/>
                  </a:cubicBezTo>
                  <a:cubicBezTo>
                    <a:pt x="11943" y="7878"/>
                    <a:pt x="10081" y="7878"/>
                    <a:pt x="9150" y="7769"/>
                  </a:cubicBezTo>
                  <a:cubicBezTo>
                    <a:pt x="8219" y="7661"/>
                    <a:pt x="8219" y="7443"/>
                    <a:pt x="8219" y="7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164266" y="543983"/>
              <a:ext cx="165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4431" y="4608"/>
                    <a:pt x="2215" y="9216"/>
                    <a:pt x="1108" y="11880"/>
                  </a:cubicBezTo>
                  <a:cubicBezTo>
                    <a:pt x="0" y="14544"/>
                    <a:pt x="0" y="15264"/>
                    <a:pt x="0" y="15984"/>
                  </a:cubicBezTo>
                  <a:cubicBezTo>
                    <a:pt x="0" y="16704"/>
                    <a:pt x="0" y="17424"/>
                    <a:pt x="692" y="17856"/>
                  </a:cubicBezTo>
                  <a:cubicBezTo>
                    <a:pt x="1385" y="18288"/>
                    <a:pt x="2769" y="18432"/>
                    <a:pt x="4846" y="18000"/>
                  </a:cubicBezTo>
                  <a:cubicBezTo>
                    <a:pt x="6923" y="17568"/>
                    <a:pt x="9692" y="16560"/>
                    <a:pt x="11631" y="15624"/>
                  </a:cubicBezTo>
                  <a:cubicBezTo>
                    <a:pt x="13569" y="14688"/>
                    <a:pt x="14677" y="13824"/>
                    <a:pt x="15508" y="13032"/>
                  </a:cubicBezTo>
                  <a:cubicBezTo>
                    <a:pt x="16338" y="12240"/>
                    <a:pt x="16892" y="11520"/>
                    <a:pt x="16477" y="11232"/>
                  </a:cubicBezTo>
                  <a:cubicBezTo>
                    <a:pt x="16062" y="10944"/>
                    <a:pt x="14677" y="11088"/>
                    <a:pt x="12600" y="11808"/>
                  </a:cubicBezTo>
                  <a:cubicBezTo>
                    <a:pt x="10523" y="12528"/>
                    <a:pt x="7754" y="13824"/>
                    <a:pt x="7062" y="15480"/>
                  </a:cubicBezTo>
                  <a:cubicBezTo>
                    <a:pt x="6369" y="17136"/>
                    <a:pt x="7754" y="19152"/>
                    <a:pt x="10523" y="20232"/>
                  </a:cubicBezTo>
                  <a:cubicBezTo>
                    <a:pt x="13292" y="21312"/>
                    <a:pt x="17446" y="214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91116" y="956733"/>
              <a:ext cx="996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0" y="18800"/>
                    <a:pt x="2660" y="16000"/>
                    <a:pt x="4150" y="14000"/>
                  </a:cubicBezTo>
                  <a:cubicBezTo>
                    <a:pt x="5641" y="12000"/>
                    <a:pt x="7292" y="10800"/>
                    <a:pt x="9103" y="9200"/>
                  </a:cubicBezTo>
                  <a:cubicBezTo>
                    <a:pt x="10915" y="7600"/>
                    <a:pt x="12887" y="5600"/>
                    <a:pt x="14698" y="4200"/>
                  </a:cubicBezTo>
                  <a:cubicBezTo>
                    <a:pt x="16510" y="2800"/>
                    <a:pt x="18161" y="2000"/>
                    <a:pt x="19284" y="1400"/>
                  </a:cubicBezTo>
                  <a:cubicBezTo>
                    <a:pt x="20408" y="800"/>
                    <a:pt x="21004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19716" y="975783"/>
              <a:ext cx="876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8" y="20520"/>
                    <a:pt x="3757" y="19440"/>
                    <a:pt x="5530" y="18000"/>
                  </a:cubicBezTo>
                  <a:cubicBezTo>
                    <a:pt x="7304" y="16560"/>
                    <a:pt x="8974" y="14760"/>
                    <a:pt x="11035" y="12420"/>
                  </a:cubicBezTo>
                  <a:cubicBezTo>
                    <a:pt x="13096" y="10080"/>
                    <a:pt x="15548" y="7200"/>
                    <a:pt x="17374" y="5040"/>
                  </a:cubicBezTo>
                  <a:cubicBezTo>
                    <a:pt x="19200" y="2880"/>
                    <a:pt x="20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526216" y="72813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538916" y="82338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069882" y="407180"/>
              <a:ext cx="199285" cy="53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6" fill="norm" stroke="1" extrusionOk="0">
                  <a:moveTo>
                    <a:pt x="7765" y="10811"/>
                  </a:moveTo>
                  <a:cubicBezTo>
                    <a:pt x="7765" y="10133"/>
                    <a:pt x="7765" y="9456"/>
                    <a:pt x="7651" y="9498"/>
                  </a:cubicBezTo>
                  <a:cubicBezTo>
                    <a:pt x="7538" y="9540"/>
                    <a:pt x="7310" y="10303"/>
                    <a:pt x="6401" y="12082"/>
                  </a:cubicBezTo>
                  <a:cubicBezTo>
                    <a:pt x="5491" y="13860"/>
                    <a:pt x="3900" y="16656"/>
                    <a:pt x="2649" y="18519"/>
                  </a:cubicBezTo>
                  <a:cubicBezTo>
                    <a:pt x="1399" y="20383"/>
                    <a:pt x="489" y="21315"/>
                    <a:pt x="148" y="21399"/>
                  </a:cubicBezTo>
                  <a:cubicBezTo>
                    <a:pt x="-193" y="21484"/>
                    <a:pt x="34" y="20722"/>
                    <a:pt x="1058" y="18816"/>
                  </a:cubicBezTo>
                  <a:cubicBezTo>
                    <a:pt x="2081" y="16910"/>
                    <a:pt x="3900" y="13860"/>
                    <a:pt x="6173" y="10853"/>
                  </a:cubicBezTo>
                  <a:cubicBezTo>
                    <a:pt x="8447" y="7846"/>
                    <a:pt x="11175" y="4882"/>
                    <a:pt x="12994" y="3145"/>
                  </a:cubicBezTo>
                  <a:cubicBezTo>
                    <a:pt x="14813" y="1409"/>
                    <a:pt x="15723" y="900"/>
                    <a:pt x="16632" y="519"/>
                  </a:cubicBezTo>
                  <a:cubicBezTo>
                    <a:pt x="17542" y="138"/>
                    <a:pt x="18451" y="-116"/>
                    <a:pt x="19020" y="53"/>
                  </a:cubicBezTo>
                  <a:cubicBezTo>
                    <a:pt x="19588" y="223"/>
                    <a:pt x="19815" y="816"/>
                    <a:pt x="19929" y="2637"/>
                  </a:cubicBezTo>
                  <a:cubicBezTo>
                    <a:pt x="20043" y="4458"/>
                    <a:pt x="20043" y="7508"/>
                    <a:pt x="20043" y="10303"/>
                  </a:cubicBezTo>
                  <a:cubicBezTo>
                    <a:pt x="20043" y="13098"/>
                    <a:pt x="20043" y="15639"/>
                    <a:pt x="20270" y="17164"/>
                  </a:cubicBezTo>
                  <a:cubicBezTo>
                    <a:pt x="20498" y="18689"/>
                    <a:pt x="20952" y="19197"/>
                    <a:pt x="21407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116766" y="709083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360291" y="646526"/>
              <a:ext cx="102978" cy="20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202" fill="norm" stroke="1" extrusionOk="0">
                  <a:moveTo>
                    <a:pt x="16073" y="1848"/>
                  </a:moveTo>
                  <a:cubicBezTo>
                    <a:pt x="14802" y="984"/>
                    <a:pt x="13531" y="120"/>
                    <a:pt x="11837" y="12"/>
                  </a:cubicBezTo>
                  <a:cubicBezTo>
                    <a:pt x="10143" y="-96"/>
                    <a:pt x="8026" y="552"/>
                    <a:pt x="5908" y="1524"/>
                  </a:cubicBezTo>
                  <a:cubicBezTo>
                    <a:pt x="3790" y="2496"/>
                    <a:pt x="1673" y="3792"/>
                    <a:pt x="614" y="5088"/>
                  </a:cubicBezTo>
                  <a:cubicBezTo>
                    <a:pt x="-445" y="6384"/>
                    <a:pt x="-445" y="7680"/>
                    <a:pt x="3155" y="9624"/>
                  </a:cubicBezTo>
                  <a:cubicBezTo>
                    <a:pt x="6755" y="11568"/>
                    <a:pt x="13955" y="14160"/>
                    <a:pt x="17555" y="16104"/>
                  </a:cubicBezTo>
                  <a:cubicBezTo>
                    <a:pt x="21155" y="18048"/>
                    <a:pt x="21155" y="19344"/>
                    <a:pt x="19673" y="20208"/>
                  </a:cubicBezTo>
                  <a:cubicBezTo>
                    <a:pt x="18190" y="21072"/>
                    <a:pt x="15226" y="21504"/>
                    <a:pt x="13320" y="20964"/>
                  </a:cubicBezTo>
                  <a:cubicBezTo>
                    <a:pt x="11414" y="20424"/>
                    <a:pt x="10567" y="18912"/>
                    <a:pt x="9720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526440" y="634634"/>
              <a:ext cx="66577" cy="22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307" fill="norm" stroke="1" extrusionOk="0">
                  <a:moveTo>
                    <a:pt x="19982" y="2255"/>
                  </a:moveTo>
                  <a:cubicBezTo>
                    <a:pt x="18076" y="1448"/>
                    <a:pt x="16170" y="640"/>
                    <a:pt x="13629" y="237"/>
                  </a:cubicBezTo>
                  <a:cubicBezTo>
                    <a:pt x="11088" y="-167"/>
                    <a:pt x="7911" y="-167"/>
                    <a:pt x="4735" y="1145"/>
                  </a:cubicBezTo>
                  <a:cubicBezTo>
                    <a:pt x="1558" y="2457"/>
                    <a:pt x="-1618" y="5082"/>
                    <a:pt x="923" y="8110"/>
                  </a:cubicBezTo>
                  <a:cubicBezTo>
                    <a:pt x="3464" y="11138"/>
                    <a:pt x="11723" y="14569"/>
                    <a:pt x="15853" y="16790"/>
                  </a:cubicBezTo>
                  <a:cubicBezTo>
                    <a:pt x="19982" y="19011"/>
                    <a:pt x="19982" y="20020"/>
                    <a:pt x="18394" y="20626"/>
                  </a:cubicBezTo>
                  <a:cubicBezTo>
                    <a:pt x="16806" y="21231"/>
                    <a:pt x="13629" y="21433"/>
                    <a:pt x="10770" y="21231"/>
                  </a:cubicBezTo>
                  <a:cubicBezTo>
                    <a:pt x="7911" y="21029"/>
                    <a:pt x="5370" y="20424"/>
                    <a:pt x="4100" y="19515"/>
                  </a:cubicBezTo>
                  <a:cubicBezTo>
                    <a:pt x="2829" y="18607"/>
                    <a:pt x="2829" y="17396"/>
                    <a:pt x="2829" y="16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656516" y="677333"/>
              <a:ext cx="152401" cy="15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8" fill="norm" stroke="1" extrusionOk="0">
                  <a:moveTo>
                    <a:pt x="3600" y="0"/>
                  </a:moveTo>
                  <a:cubicBezTo>
                    <a:pt x="2400" y="831"/>
                    <a:pt x="1200" y="1662"/>
                    <a:pt x="600" y="4292"/>
                  </a:cubicBezTo>
                  <a:cubicBezTo>
                    <a:pt x="0" y="6923"/>
                    <a:pt x="0" y="11354"/>
                    <a:pt x="0" y="14262"/>
                  </a:cubicBezTo>
                  <a:cubicBezTo>
                    <a:pt x="0" y="17169"/>
                    <a:pt x="0" y="18554"/>
                    <a:pt x="1350" y="19662"/>
                  </a:cubicBezTo>
                  <a:cubicBezTo>
                    <a:pt x="2700" y="20769"/>
                    <a:pt x="5400" y="21600"/>
                    <a:pt x="7950" y="19938"/>
                  </a:cubicBezTo>
                  <a:cubicBezTo>
                    <a:pt x="10500" y="18277"/>
                    <a:pt x="12900" y="14123"/>
                    <a:pt x="14250" y="10662"/>
                  </a:cubicBezTo>
                  <a:cubicBezTo>
                    <a:pt x="15600" y="7200"/>
                    <a:pt x="15900" y="4431"/>
                    <a:pt x="16050" y="3738"/>
                  </a:cubicBezTo>
                  <a:cubicBezTo>
                    <a:pt x="16200" y="3046"/>
                    <a:pt x="16200" y="4431"/>
                    <a:pt x="16350" y="6508"/>
                  </a:cubicBezTo>
                  <a:cubicBezTo>
                    <a:pt x="16500" y="8585"/>
                    <a:pt x="16800" y="11354"/>
                    <a:pt x="17700" y="13292"/>
                  </a:cubicBezTo>
                  <a:cubicBezTo>
                    <a:pt x="18600" y="15231"/>
                    <a:pt x="20100" y="16338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879408" y="634699"/>
              <a:ext cx="348609" cy="15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11" fill="norm" stroke="1" extrusionOk="0">
                  <a:moveTo>
                    <a:pt x="745" y="7631"/>
                  </a:moveTo>
                  <a:cubicBezTo>
                    <a:pt x="484" y="10550"/>
                    <a:pt x="222" y="13469"/>
                    <a:pt x="91" y="16096"/>
                  </a:cubicBezTo>
                  <a:cubicBezTo>
                    <a:pt x="-40" y="18723"/>
                    <a:pt x="-40" y="21058"/>
                    <a:pt x="156" y="21204"/>
                  </a:cubicBezTo>
                  <a:cubicBezTo>
                    <a:pt x="353" y="21350"/>
                    <a:pt x="745" y="19307"/>
                    <a:pt x="1007" y="17118"/>
                  </a:cubicBezTo>
                  <a:cubicBezTo>
                    <a:pt x="1269" y="14928"/>
                    <a:pt x="1400" y="12593"/>
                    <a:pt x="1662" y="10550"/>
                  </a:cubicBezTo>
                  <a:cubicBezTo>
                    <a:pt x="1924" y="8507"/>
                    <a:pt x="2316" y="6755"/>
                    <a:pt x="2709" y="6464"/>
                  </a:cubicBezTo>
                  <a:cubicBezTo>
                    <a:pt x="3102" y="6172"/>
                    <a:pt x="3495" y="7339"/>
                    <a:pt x="3691" y="8653"/>
                  </a:cubicBezTo>
                  <a:cubicBezTo>
                    <a:pt x="3887" y="9966"/>
                    <a:pt x="3887" y="11426"/>
                    <a:pt x="3887" y="12885"/>
                  </a:cubicBezTo>
                  <a:cubicBezTo>
                    <a:pt x="3887" y="14345"/>
                    <a:pt x="3887" y="15804"/>
                    <a:pt x="4018" y="15220"/>
                  </a:cubicBezTo>
                  <a:cubicBezTo>
                    <a:pt x="4149" y="14636"/>
                    <a:pt x="4411" y="12009"/>
                    <a:pt x="4673" y="9966"/>
                  </a:cubicBezTo>
                  <a:cubicBezTo>
                    <a:pt x="4935" y="7923"/>
                    <a:pt x="5196" y="6464"/>
                    <a:pt x="5589" y="5004"/>
                  </a:cubicBezTo>
                  <a:cubicBezTo>
                    <a:pt x="5982" y="3545"/>
                    <a:pt x="6505" y="2085"/>
                    <a:pt x="6964" y="1939"/>
                  </a:cubicBezTo>
                  <a:cubicBezTo>
                    <a:pt x="7422" y="1793"/>
                    <a:pt x="7815" y="2961"/>
                    <a:pt x="8142" y="5004"/>
                  </a:cubicBezTo>
                  <a:cubicBezTo>
                    <a:pt x="8469" y="7047"/>
                    <a:pt x="8731" y="9966"/>
                    <a:pt x="8927" y="12155"/>
                  </a:cubicBezTo>
                  <a:cubicBezTo>
                    <a:pt x="9124" y="14345"/>
                    <a:pt x="9255" y="15804"/>
                    <a:pt x="9778" y="16534"/>
                  </a:cubicBezTo>
                  <a:cubicBezTo>
                    <a:pt x="10302" y="17264"/>
                    <a:pt x="11218" y="17264"/>
                    <a:pt x="12200" y="16242"/>
                  </a:cubicBezTo>
                  <a:cubicBezTo>
                    <a:pt x="13182" y="15220"/>
                    <a:pt x="14229" y="13177"/>
                    <a:pt x="15080" y="10988"/>
                  </a:cubicBezTo>
                  <a:cubicBezTo>
                    <a:pt x="15931" y="8799"/>
                    <a:pt x="16585" y="6464"/>
                    <a:pt x="16978" y="4566"/>
                  </a:cubicBezTo>
                  <a:cubicBezTo>
                    <a:pt x="17371" y="2669"/>
                    <a:pt x="17502" y="1209"/>
                    <a:pt x="17240" y="480"/>
                  </a:cubicBezTo>
                  <a:cubicBezTo>
                    <a:pt x="16978" y="-250"/>
                    <a:pt x="16324" y="-250"/>
                    <a:pt x="15473" y="1209"/>
                  </a:cubicBezTo>
                  <a:cubicBezTo>
                    <a:pt x="14622" y="2669"/>
                    <a:pt x="13575" y="5588"/>
                    <a:pt x="13051" y="7777"/>
                  </a:cubicBezTo>
                  <a:cubicBezTo>
                    <a:pt x="12527" y="9966"/>
                    <a:pt x="12527" y="11426"/>
                    <a:pt x="13705" y="13177"/>
                  </a:cubicBezTo>
                  <a:cubicBezTo>
                    <a:pt x="14884" y="14928"/>
                    <a:pt x="17240" y="16972"/>
                    <a:pt x="18745" y="17701"/>
                  </a:cubicBezTo>
                  <a:cubicBezTo>
                    <a:pt x="20251" y="18431"/>
                    <a:pt x="20905" y="17847"/>
                    <a:pt x="21560" y="17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720053" y="587176"/>
              <a:ext cx="212814" cy="17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397" fill="norm" stroke="1" extrusionOk="0">
                  <a:moveTo>
                    <a:pt x="14445" y="5183"/>
                  </a:moveTo>
                  <a:cubicBezTo>
                    <a:pt x="14231" y="3743"/>
                    <a:pt x="14017" y="2303"/>
                    <a:pt x="12948" y="1223"/>
                  </a:cubicBezTo>
                  <a:cubicBezTo>
                    <a:pt x="11878" y="143"/>
                    <a:pt x="9953" y="-577"/>
                    <a:pt x="7922" y="623"/>
                  </a:cubicBezTo>
                  <a:cubicBezTo>
                    <a:pt x="5890" y="1823"/>
                    <a:pt x="3752" y="4943"/>
                    <a:pt x="2254" y="8423"/>
                  </a:cubicBezTo>
                  <a:cubicBezTo>
                    <a:pt x="757" y="11903"/>
                    <a:pt x="-98" y="15743"/>
                    <a:pt x="9" y="18023"/>
                  </a:cubicBezTo>
                  <a:cubicBezTo>
                    <a:pt x="116" y="20303"/>
                    <a:pt x="1185" y="21023"/>
                    <a:pt x="3431" y="19823"/>
                  </a:cubicBezTo>
                  <a:cubicBezTo>
                    <a:pt x="5676" y="18623"/>
                    <a:pt x="9098" y="15503"/>
                    <a:pt x="11023" y="12743"/>
                  </a:cubicBezTo>
                  <a:cubicBezTo>
                    <a:pt x="12948" y="9983"/>
                    <a:pt x="13375" y="7583"/>
                    <a:pt x="13696" y="5543"/>
                  </a:cubicBezTo>
                  <a:cubicBezTo>
                    <a:pt x="14017" y="3503"/>
                    <a:pt x="14231" y="1823"/>
                    <a:pt x="14338" y="1583"/>
                  </a:cubicBezTo>
                  <a:cubicBezTo>
                    <a:pt x="14445" y="1343"/>
                    <a:pt x="14445" y="2543"/>
                    <a:pt x="14658" y="5183"/>
                  </a:cubicBezTo>
                  <a:cubicBezTo>
                    <a:pt x="14872" y="7823"/>
                    <a:pt x="15300" y="11903"/>
                    <a:pt x="16476" y="14663"/>
                  </a:cubicBezTo>
                  <a:cubicBezTo>
                    <a:pt x="17652" y="17423"/>
                    <a:pt x="19577" y="18863"/>
                    <a:pt x="21502" y="2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964616" y="604218"/>
              <a:ext cx="139701" cy="13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513"/>
                  </a:moveTo>
                  <a:cubicBezTo>
                    <a:pt x="1964" y="6494"/>
                    <a:pt x="3927" y="12476"/>
                    <a:pt x="5564" y="16131"/>
                  </a:cubicBezTo>
                  <a:cubicBezTo>
                    <a:pt x="7200" y="19786"/>
                    <a:pt x="8509" y="21116"/>
                    <a:pt x="9818" y="21282"/>
                  </a:cubicBezTo>
                  <a:cubicBezTo>
                    <a:pt x="11127" y="21448"/>
                    <a:pt x="12436" y="20451"/>
                    <a:pt x="13418" y="17294"/>
                  </a:cubicBezTo>
                  <a:cubicBezTo>
                    <a:pt x="14400" y="14137"/>
                    <a:pt x="15055" y="8820"/>
                    <a:pt x="15545" y="5331"/>
                  </a:cubicBezTo>
                  <a:cubicBezTo>
                    <a:pt x="16036" y="1842"/>
                    <a:pt x="16364" y="180"/>
                    <a:pt x="17345" y="14"/>
                  </a:cubicBezTo>
                  <a:cubicBezTo>
                    <a:pt x="18327" y="-152"/>
                    <a:pt x="19964" y="1177"/>
                    <a:pt x="21600" y="2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136066" y="586230"/>
              <a:ext cx="94718" cy="35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31" fill="norm" stroke="1" extrusionOk="0">
                  <a:moveTo>
                    <a:pt x="14400" y="2015"/>
                  </a:moveTo>
                  <a:cubicBezTo>
                    <a:pt x="14880" y="1387"/>
                    <a:pt x="15360" y="759"/>
                    <a:pt x="14400" y="382"/>
                  </a:cubicBezTo>
                  <a:cubicBezTo>
                    <a:pt x="13440" y="6"/>
                    <a:pt x="11040" y="-120"/>
                    <a:pt x="8880" y="131"/>
                  </a:cubicBezTo>
                  <a:cubicBezTo>
                    <a:pt x="6720" y="382"/>
                    <a:pt x="4800" y="1010"/>
                    <a:pt x="3360" y="1764"/>
                  </a:cubicBezTo>
                  <a:cubicBezTo>
                    <a:pt x="1920" y="2517"/>
                    <a:pt x="960" y="3396"/>
                    <a:pt x="480" y="4150"/>
                  </a:cubicBezTo>
                  <a:cubicBezTo>
                    <a:pt x="0" y="4903"/>
                    <a:pt x="0" y="5531"/>
                    <a:pt x="1200" y="5845"/>
                  </a:cubicBezTo>
                  <a:cubicBezTo>
                    <a:pt x="2400" y="6159"/>
                    <a:pt x="4800" y="6159"/>
                    <a:pt x="6960" y="5908"/>
                  </a:cubicBezTo>
                  <a:cubicBezTo>
                    <a:pt x="9120" y="5657"/>
                    <a:pt x="11040" y="5154"/>
                    <a:pt x="13440" y="4778"/>
                  </a:cubicBezTo>
                  <a:cubicBezTo>
                    <a:pt x="15840" y="4401"/>
                    <a:pt x="18720" y="4150"/>
                    <a:pt x="20160" y="4527"/>
                  </a:cubicBezTo>
                  <a:cubicBezTo>
                    <a:pt x="21600" y="4903"/>
                    <a:pt x="21600" y="5908"/>
                    <a:pt x="21360" y="7917"/>
                  </a:cubicBezTo>
                  <a:cubicBezTo>
                    <a:pt x="21120" y="9927"/>
                    <a:pt x="20640" y="12940"/>
                    <a:pt x="20160" y="15013"/>
                  </a:cubicBezTo>
                  <a:cubicBezTo>
                    <a:pt x="19680" y="17085"/>
                    <a:pt x="19200" y="18215"/>
                    <a:pt x="18240" y="19220"/>
                  </a:cubicBezTo>
                  <a:cubicBezTo>
                    <a:pt x="17280" y="20224"/>
                    <a:pt x="15840" y="21103"/>
                    <a:pt x="12960" y="21292"/>
                  </a:cubicBezTo>
                  <a:cubicBezTo>
                    <a:pt x="10080" y="21480"/>
                    <a:pt x="5760" y="20978"/>
                    <a:pt x="3360" y="20413"/>
                  </a:cubicBezTo>
                  <a:cubicBezTo>
                    <a:pt x="960" y="19847"/>
                    <a:pt x="480" y="19220"/>
                    <a:pt x="0" y="1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326566" y="74718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723939" y="569383"/>
              <a:ext cx="193178" cy="15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72" fill="norm" stroke="1" extrusionOk="0">
                  <a:moveTo>
                    <a:pt x="297" y="0"/>
                  </a:moveTo>
                  <a:cubicBezTo>
                    <a:pt x="62" y="4896"/>
                    <a:pt x="-173" y="9792"/>
                    <a:pt x="179" y="13104"/>
                  </a:cubicBezTo>
                  <a:cubicBezTo>
                    <a:pt x="531" y="16416"/>
                    <a:pt x="1470" y="18144"/>
                    <a:pt x="2410" y="19440"/>
                  </a:cubicBezTo>
                  <a:cubicBezTo>
                    <a:pt x="3349" y="20736"/>
                    <a:pt x="4288" y="21600"/>
                    <a:pt x="5110" y="21456"/>
                  </a:cubicBezTo>
                  <a:cubicBezTo>
                    <a:pt x="5931" y="21312"/>
                    <a:pt x="6636" y="20160"/>
                    <a:pt x="7105" y="18864"/>
                  </a:cubicBezTo>
                  <a:cubicBezTo>
                    <a:pt x="7575" y="17568"/>
                    <a:pt x="7810" y="16128"/>
                    <a:pt x="8279" y="16128"/>
                  </a:cubicBezTo>
                  <a:cubicBezTo>
                    <a:pt x="8749" y="16128"/>
                    <a:pt x="9453" y="17568"/>
                    <a:pt x="10275" y="18720"/>
                  </a:cubicBezTo>
                  <a:cubicBezTo>
                    <a:pt x="11097" y="19872"/>
                    <a:pt x="12036" y="20736"/>
                    <a:pt x="13092" y="21024"/>
                  </a:cubicBezTo>
                  <a:cubicBezTo>
                    <a:pt x="14149" y="21312"/>
                    <a:pt x="15323" y="21024"/>
                    <a:pt x="16614" y="18576"/>
                  </a:cubicBezTo>
                  <a:cubicBezTo>
                    <a:pt x="17905" y="16128"/>
                    <a:pt x="19314" y="11520"/>
                    <a:pt x="20018" y="8496"/>
                  </a:cubicBezTo>
                  <a:cubicBezTo>
                    <a:pt x="20723" y="5472"/>
                    <a:pt x="20723" y="4032"/>
                    <a:pt x="20840" y="3744"/>
                  </a:cubicBezTo>
                  <a:cubicBezTo>
                    <a:pt x="20957" y="3456"/>
                    <a:pt x="21192" y="4320"/>
                    <a:pt x="21427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4936166" y="542337"/>
              <a:ext cx="158751" cy="15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14716"/>
                  </a:moveTo>
                  <a:cubicBezTo>
                    <a:pt x="1440" y="15285"/>
                    <a:pt x="2880" y="15853"/>
                    <a:pt x="4176" y="15569"/>
                  </a:cubicBezTo>
                  <a:cubicBezTo>
                    <a:pt x="5472" y="15285"/>
                    <a:pt x="6624" y="14148"/>
                    <a:pt x="8208" y="12158"/>
                  </a:cubicBezTo>
                  <a:cubicBezTo>
                    <a:pt x="9792" y="10169"/>
                    <a:pt x="11808" y="7327"/>
                    <a:pt x="12960" y="5053"/>
                  </a:cubicBezTo>
                  <a:cubicBezTo>
                    <a:pt x="14112" y="2779"/>
                    <a:pt x="14400" y="1074"/>
                    <a:pt x="13824" y="364"/>
                  </a:cubicBezTo>
                  <a:cubicBezTo>
                    <a:pt x="13248" y="-347"/>
                    <a:pt x="11808" y="-63"/>
                    <a:pt x="10224" y="1642"/>
                  </a:cubicBezTo>
                  <a:cubicBezTo>
                    <a:pt x="8640" y="3348"/>
                    <a:pt x="6912" y="6474"/>
                    <a:pt x="6048" y="9600"/>
                  </a:cubicBezTo>
                  <a:cubicBezTo>
                    <a:pt x="5184" y="12727"/>
                    <a:pt x="5184" y="15853"/>
                    <a:pt x="6768" y="17985"/>
                  </a:cubicBezTo>
                  <a:cubicBezTo>
                    <a:pt x="8352" y="20116"/>
                    <a:pt x="11520" y="21253"/>
                    <a:pt x="14256" y="21253"/>
                  </a:cubicBezTo>
                  <a:cubicBezTo>
                    <a:pt x="16992" y="21253"/>
                    <a:pt x="19296" y="20116"/>
                    <a:pt x="21600" y="18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145716" y="378883"/>
              <a:ext cx="128368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9406" y="0"/>
                  </a:moveTo>
                  <a:cubicBezTo>
                    <a:pt x="7665" y="265"/>
                    <a:pt x="5923" y="530"/>
                    <a:pt x="4529" y="1855"/>
                  </a:cubicBezTo>
                  <a:cubicBezTo>
                    <a:pt x="3135" y="3180"/>
                    <a:pt x="2090" y="5566"/>
                    <a:pt x="1394" y="8680"/>
                  </a:cubicBezTo>
                  <a:cubicBezTo>
                    <a:pt x="697" y="11794"/>
                    <a:pt x="348" y="15637"/>
                    <a:pt x="174" y="18088"/>
                  </a:cubicBezTo>
                  <a:cubicBezTo>
                    <a:pt x="0" y="20540"/>
                    <a:pt x="0" y="21600"/>
                    <a:pt x="174" y="21600"/>
                  </a:cubicBezTo>
                  <a:cubicBezTo>
                    <a:pt x="348" y="21600"/>
                    <a:pt x="697" y="20540"/>
                    <a:pt x="1742" y="18817"/>
                  </a:cubicBezTo>
                  <a:cubicBezTo>
                    <a:pt x="2787" y="17094"/>
                    <a:pt x="4529" y="14709"/>
                    <a:pt x="6097" y="13318"/>
                  </a:cubicBezTo>
                  <a:cubicBezTo>
                    <a:pt x="7665" y="11926"/>
                    <a:pt x="9058" y="11529"/>
                    <a:pt x="10626" y="11595"/>
                  </a:cubicBezTo>
                  <a:cubicBezTo>
                    <a:pt x="12194" y="11661"/>
                    <a:pt x="13935" y="12191"/>
                    <a:pt x="15852" y="13450"/>
                  </a:cubicBezTo>
                  <a:cubicBezTo>
                    <a:pt x="17768" y="14709"/>
                    <a:pt x="19858" y="16697"/>
                    <a:pt x="20729" y="18088"/>
                  </a:cubicBezTo>
                  <a:cubicBezTo>
                    <a:pt x="21600" y="19480"/>
                    <a:pt x="21252" y="20275"/>
                    <a:pt x="17594" y="20606"/>
                  </a:cubicBezTo>
                  <a:cubicBezTo>
                    <a:pt x="13935" y="20937"/>
                    <a:pt x="6968" y="20805"/>
                    <a:pt x="0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540328" y="535475"/>
              <a:ext cx="94339" cy="39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6" fill="norm" stroke="1" extrusionOk="0">
                  <a:moveTo>
                    <a:pt x="1233" y="8302"/>
                  </a:moveTo>
                  <a:cubicBezTo>
                    <a:pt x="2193" y="11485"/>
                    <a:pt x="3153" y="14668"/>
                    <a:pt x="3633" y="16657"/>
                  </a:cubicBezTo>
                  <a:cubicBezTo>
                    <a:pt x="4113" y="18647"/>
                    <a:pt x="4113" y="19443"/>
                    <a:pt x="4113" y="20125"/>
                  </a:cubicBezTo>
                  <a:cubicBezTo>
                    <a:pt x="4113" y="20807"/>
                    <a:pt x="4113" y="21375"/>
                    <a:pt x="3393" y="21432"/>
                  </a:cubicBezTo>
                  <a:cubicBezTo>
                    <a:pt x="2673" y="21489"/>
                    <a:pt x="1233" y="21034"/>
                    <a:pt x="513" y="18874"/>
                  </a:cubicBezTo>
                  <a:cubicBezTo>
                    <a:pt x="-207" y="16714"/>
                    <a:pt x="-207" y="12849"/>
                    <a:pt x="753" y="9780"/>
                  </a:cubicBezTo>
                  <a:cubicBezTo>
                    <a:pt x="1713" y="6710"/>
                    <a:pt x="3633" y="4436"/>
                    <a:pt x="5313" y="2958"/>
                  </a:cubicBezTo>
                  <a:cubicBezTo>
                    <a:pt x="6993" y="1481"/>
                    <a:pt x="8433" y="798"/>
                    <a:pt x="10593" y="401"/>
                  </a:cubicBezTo>
                  <a:cubicBezTo>
                    <a:pt x="12753" y="3"/>
                    <a:pt x="15633" y="-111"/>
                    <a:pt x="17793" y="116"/>
                  </a:cubicBezTo>
                  <a:cubicBezTo>
                    <a:pt x="19953" y="344"/>
                    <a:pt x="21393" y="912"/>
                    <a:pt x="21393" y="2049"/>
                  </a:cubicBezTo>
                  <a:cubicBezTo>
                    <a:pt x="21393" y="3186"/>
                    <a:pt x="19953" y="4891"/>
                    <a:pt x="16353" y="5914"/>
                  </a:cubicBezTo>
                  <a:cubicBezTo>
                    <a:pt x="12753" y="6937"/>
                    <a:pt x="6993" y="7278"/>
                    <a:pt x="1233" y="7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682949" y="563979"/>
              <a:ext cx="154918" cy="12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44" fill="norm" stroke="1" extrusionOk="0">
                  <a:moveTo>
                    <a:pt x="9979" y="7399"/>
                  </a:moveTo>
                  <a:cubicBezTo>
                    <a:pt x="9104" y="5959"/>
                    <a:pt x="8228" y="4519"/>
                    <a:pt x="7206" y="4339"/>
                  </a:cubicBezTo>
                  <a:cubicBezTo>
                    <a:pt x="6185" y="4159"/>
                    <a:pt x="5017" y="5239"/>
                    <a:pt x="4141" y="6679"/>
                  </a:cubicBezTo>
                  <a:cubicBezTo>
                    <a:pt x="3266" y="8119"/>
                    <a:pt x="2682" y="9919"/>
                    <a:pt x="2390" y="11899"/>
                  </a:cubicBezTo>
                  <a:cubicBezTo>
                    <a:pt x="2098" y="13879"/>
                    <a:pt x="2098" y="16039"/>
                    <a:pt x="2828" y="16579"/>
                  </a:cubicBezTo>
                  <a:cubicBezTo>
                    <a:pt x="3558" y="17119"/>
                    <a:pt x="5017" y="16039"/>
                    <a:pt x="6039" y="14419"/>
                  </a:cubicBezTo>
                  <a:cubicBezTo>
                    <a:pt x="7060" y="12799"/>
                    <a:pt x="7644" y="10639"/>
                    <a:pt x="8082" y="8659"/>
                  </a:cubicBezTo>
                  <a:cubicBezTo>
                    <a:pt x="8520" y="6679"/>
                    <a:pt x="8812" y="4879"/>
                    <a:pt x="8520" y="3259"/>
                  </a:cubicBezTo>
                  <a:cubicBezTo>
                    <a:pt x="8228" y="1639"/>
                    <a:pt x="7352" y="199"/>
                    <a:pt x="6331" y="19"/>
                  </a:cubicBezTo>
                  <a:cubicBezTo>
                    <a:pt x="5309" y="-161"/>
                    <a:pt x="4141" y="919"/>
                    <a:pt x="2974" y="3799"/>
                  </a:cubicBezTo>
                  <a:cubicBezTo>
                    <a:pt x="1806" y="6679"/>
                    <a:pt x="639" y="11359"/>
                    <a:pt x="201" y="14599"/>
                  </a:cubicBezTo>
                  <a:cubicBezTo>
                    <a:pt x="-237" y="17839"/>
                    <a:pt x="55" y="19639"/>
                    <a:pt x="931" y="20539"/>
                  </a:cubicBezTo>
                  <a:cubicBezTo>
                    <a:pt x="1806" y="21439"/>
                    <a:pt x="3266" y="21439"/>
                    <a:pt x="4871" y="19819"/>
                  </a:cubicBezTo>
                  <a:cubicBezTo>
                    <a:pt x="6477" y="18199"/>
                    <a:pt x="8228" y="14959"/>
                    <a:pt x="9395" y="12439"/>
                  </a:cubicBezTo>
                  <a:cubicBezTo>
                    <a:pt x="10563" y="9919"/>
                    <a:pt x="11147" y="8119"/>
                    <a:pt x="11585" y="6139"/>
                  </a:cubicBezTo>
                  <a:cubicBezTo>
                    <a:pt x="12022" y="4159"/>
                    <a:pt x="12314" y="1999"/>
                    <a:pt x="12168" y="1819"/>
                  </a:cubicBezTo>
                  <a:cubicBezTo>
                    <a:pt x="12022" y="1639"/>
                    <a:pt x="11439" y="3439"/>
                    <a:pt x="11147" y="5599"/>
                  </a:cubicBezTo>
                  <a:cubicBezTo>
                    <a:pt x="10855" y="7759"/>
                    <a:pt x="10855" y="10279"/>
                    <a:pt x="11147" y="12439"/>
                  </a:cubicBezTo>
                  <a:cubicBezTo>
                    <a:pt x="11439" y="14599"/>
                    <a:pt x="12022" y="16399"/>
                    <a:pt x="13774" y="16939"/>
                  </a:cubicBezTo>
                  <a:cubicBezTo>
                    <a:pt x="15525" y="17479"/>
                    <a:pt x="18444" y="16759"/>
                    <a:pt x="21363" y="16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854714" y="576677"/>
              <a:ext cx="77762" cy="33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37" fill="norm" stroke="1" extrusionOk="0">
                  <a:moveTo>
                    <a:pt x="14234" y="1155"/>
                  </a:moveTo>
                  <a:cubicBezTo>
                    <a:pt x="12529" y="615"/>
                    <a:pt x="10823" y="75"/>
                    <a:pt x="8550" y="8"/>
                  </a:cubicBezTo>
                  <a:cubicBezTo>
                    <a:pt x="6276" y="-60"/>
                    <a:pt x="3434" y="345"/>
                    <a:pt x="1729" y="1020"/>
                  </a:cubicBezTo>
                  <a:cubicBezTo>
                    <a:pt x="23" y="1695"/>
                    <a:pt x="-545" y="2640"/>
                    <a:pt x="592" y="3113"/>
                  </a:cubicBezTo>
                  <a:cubicBezTo>
                    <a:pt x="1729" y="3585"/>
                    <a:pt x="4571" y="3585"/>
                    <a:pt x="7413" y="3383"/>
                  </a:cubicBezTo>
                  <a:cubicBezTo>
                    <a:pt x="10255" y="3180"/>
                    <a:pt x="13097" y="2775"/>
                    <a:pt x="14518" y="2910"/>
                  </a:cubicBezTo>
                  <a:cubicBezTo>
                    <a:pt x="15939" y="3045"/>
                    <a:pt x="15939" y="3720"/>
                    <a:pt x="16792" y="5812"/>
                  </a:cubicBezTo>
                  <a:cubicBezTo>
                    <a:pt x="17644" y="7905"/>
                    <a:pt x="19350" y="11415"/>
                    <a:pt x="20202" y="13845"/>
                  </a:cubicBezTo>
                  <a:cubicBezTo>
                    <a:pt x="21055" y="16275"/>
                    <a:pt x="21055" y="17625"/>
                    <a:pt x="20487" y="18637"/>
                  </a:cubicBezTo>
                  <a:cubicBezTo>
                    <a:pt x="19918" y="19650"/>
                    <a:pt x="18781" y="20325"/>
                    <a:pt x="16223" y="20797"/>
                  </a:cubicBezTo>
                  <a:cubicBezTo>
                    <a:pt x="13666" y="21270"/>
                    <a:pt x="9687" y="21540"/>
                    <a:pt x="6844" y="20662"/>
                  </a:cubicBezTo>
                  <a:cubicBezTo>
                    <a:pt x="4002" y="19785"/>
                    <a:pt x="2297" y="17760"/>
                    <a:pt x="592" y="15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5958516" y="549117"/>
              <a:ext cx="158751" cy="17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13422"/>
                  </a:moveTo>
                  <a:cubicBezTo>
                    <a:pt x="2592" y="13682"/>
                    <a:pt x="5184" y="13942"/>
                    <a:pt x="7488" y="12511"/>
                  </a:cubicBezTo>
                  <a:cubicBezTo>
                    <a:pt x="9792" y="11080"/>
                    <a:pt x="11808" y="7957"/>
                    <a:pt x="12816" y="5484"/>
                  </a:cubicBezTo>
                  <a:cubicBezTo>
                    <a:pt x="13824" y="3012"/>
                    <a:pt x="13824" y="1190"/>
                    <a:pt x="13104" y="410"/>
                  </a:cubicBezTo>
                  <a:cubicBezTo>
                    <a:pt x="12384" y="-371"/>
                    <a:pt x="10944" y="-111"/>
                    <a:pt x="8928" y="1841"/>
                  </a:cubicBezTo>
                  <a:cubicBezTo>
                    <a:pt x="6912" y="3793"/>
                    <a:pt x="4320" y="7436"/>
                    <a:pt x="3024" y="10689"/>
                  </a:cubicBezTo>
                  <a:cubicBezTo>
                    <a:pt x="1728" y="13942"/>
                    <a:pt x="1728" y="16805"/>
                    <a:pt x="3168" y="18627"/>
                  </a:cubicBezTo>
                  <a:cubicBezTo>
                    <a:pt x="4608" y="20448"/>
                    <a:pt x="7488" y="21229"/>
                    <a:pt x="10800" y="21099"/>
                  </a:cubicBezTo>
                  <a:cubicBezTo>
                    <a:pt x="14112" y="20969"/>
                    <a:pt x="17856" y="19928"/>
                    <a:pt x="21600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527900" y="366183"/>
              <a:ext cx="178909" cy="3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69" fill="norm" stroke="1" extrusionOk="0">
                  <a:moveTo>
                    <a:pt x="4772" y="0"/>
                  </a:moveTo>
                  <a:cubicBezTo>
                    <a:pt x="3014" y="3281"/>
                    <a:pt x="1256" y="6562"/>
                    <a:pt x="502" y="9775"/>
                  </a:cubicBezTo>
                  <a:cubicBezTo>
                    <a:pt x="-251" y="12987"/>
                    <a:pt x="0" y="16132"/>
                    <a:pt x="251" y="18046"/>
                  </a:cubicBezTo>
                  <a:cubicBezTo>
                    <a:pt x="502" y="19959"/>
                    <a:pt x="754" y="20643"/>
                    <a:pt x="1633" y="21053"/>
                  </a:cubicBezTo>
                  <a:cubicBezTo>
                    <a:pt x="2512" y="21463"/>
                    <a:pt x="4019" y="21600"/>
                    <a:pt x="5275" y="21327"/>
                  </a:cubicBezTo>
                  <a:cubicBezTo>
                    <a:pt x="6530" y="21053"/>
                    <a:pt x="7535" y="20370"/>
                    <a:pt x="8665" y="19208"/>
                  </a:cubicBezTo>
                  <a:cubicBezTo>
                    <a:pt x="9796" y="18046"/>
                    <a:pt x="11051" y="16405"/>
                    <a:pt x="11805" y="15243"/>
                  </a:cubicBezTo>
                  <a:cubicBezTo>
                    <a:pt x="12558" y="14081"/>
                    <a:pt x="12809" y="13397"/>
                    <a:pt x="12558" y="13397"/>
                  </a:cubicBezTo>
                  <a:cubicBezTo>
                    <a:pt x="12307" y="13397"/>
                    <a:pt x="11554" y="14081"/>
                    <a:pt x="10926" y="15106"/>
                  </a:cubicBezTo>
                  <a:cubicBezTo>
                    <a:pt x="10298" y="16132"/>
                    <a:pt x="9796" y="17499"/>
                    <a:pt x="10047" y="18592"/>
                  </a:cubicBezTo>
                  <a:cubicBezTo>
                    <a:pt x="10298" y="19686"/>
                    <a:pt x="11302" y="20506"/>
                    <a:pt x="12684" y="20916"/>
                  </a:cubicBezTo>
                  <a:cubicBezTo>
                    <a:pt x="14065" y="21327"/>
                    <a:pt x="15823" y="21327"/>
                    <a:pt x="17330" y="20711"/>
                  </a:cubicBezTo>
                  <a:cubicBezTo>
                    <a:pt x="18837" y="20096"/>
                    <a:pt x="20093" y="18866"/>
                    <a:pt x="20721" y="17841"/>
                  </a:cubicBezTo>
                  <a:cubicBezTo>
                    <a:pt x="21349" y="16815"/>
                    <a:pt x="21349" y="15995"/>
                    <a:pt x="20972" y="15243"/>
                  </a:cubicBezTo>
                  <a:cubicBezTo>
                    <a:pt x="20596" y="14491"/>
                    <a:pt x="19842" y="13808"/>
                    <a:pt x="19214" y="13739"/>
                  </a:cubicBezTo>
                  <a:cubicBezTo>
                    <a:pt x="18586" y="13671"/>
                    <a:pt x="18084" y="14218"/>
                    <a:pt x="17582" y="1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736745" y="307367"/>
              <a:ext cx="341905" cy="37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30" fill="norm" stroke="1" extrusionOk="0">
                  <a:moveTo>
                    <a:pt x="6538" y="15662"/>
                  </a:moveTo>
                  <a:cubicBezTo>
                    <a:pt x="6008" y="15300"/>
                    <a:pt x="5478" y="14938"/>
                    <a:pt x="4418" y="15179"/>
                  </a:cubicBezTo>
                  <a:cubicBezTo>
                    <a:pt x="3357" y="15420"/>
                    <a:pt x="1767" y="16265"/>
                    <a:pt x="906" y="17110"/>
                  </a:cubicBezTo>
                  <a:cubicBezTo>
                    <a:pt x="45" y="17955"/>
                    <a:pt x="-88" y="18799"/>
                    <a:pt x="45" y="19463"/>
                  </a:cubicBezTo>
                  <a:cubicBezTo>
                    <a:pt x="177" y="20127"/>
                    <a:pt x="575" y="20609"/>
                    <a:pt x="1370" y="20609"/>
                  </a:cubicBezTo>
                  <a:cubicBezTo>
                    <a:pt x="2165" y="20609"/>
                    <a:pt x="3357" y="20127"/>
                    <a:pt x="4219" y="19644"/>
                  </a:cubicBezTo>
                  <a:cubicBezTo>
                    <a:pt x="5080" y="19161"/>
                    <a:pt x="5610" y="18679"/>
                    <a:pt x="6074" y="18679"/>
                  </a:cubicBezTo>
                  <a:cubicBezTo>
                    <a:pt x="6538" y="18679"/>
                    <a:pt x="6935" y="19161"/>
                    <a:pt x="7797" y="19463"/>
                  </a:cubicBezTo>
                  <a:cubicBezTo>
                    <a:pt x="8658" y="19765"/>
                    <a:pt x="9983" y="19885"/>
                    <a:pt x="11043" y="19765"/>
                  </a:cubicBezTo>
                  <a:cubicBezTo>
                    <a:pt x="12103" y="19644"/>
                    <a:pt x="12899" y="19282"/>
                    <a:pt x="13694" y="18618"/>
                  </a:cubicBezTo>
                  <a:cubicBezTo>
                    <a:pt x="14489" y="17955"/>
                    <a:pt x="15284" y="16989"/>
                    <a:pt x="15483" y="16265"/>
                  </a:cubicBezTo>
                  <a:cubicBezTo>
                    <a:pt x="15681" y="15541"/>
                    <a:pt x="15284" y="15058"/>
                    <a:pt x="14621" y="14998"/>
                  </a:cubicBezTo>
                  <a:cubicBezTo>
                    <a:pt x="13959" y="14938"/>
                    <a:pt x="13031" y="15300"/>
                    <a:pt x="12302" y="16145"/>
                  </a:cubicBezTo>
                  <a:cubicBezTo>
                    <a:pt x="11573" y="16989"/>
                    <a:pt x="11043" y="18317"/>
                    <a:pt x="10845" y="19282"/>
                  </a:cubicBezTo>
                  <a:cubicBezTo>
                    <a:pt x="10646" y="20247"/>
                    <a:pt x="10778" y="20851"/>
                    <a:pt x="11176" y="21152"/>
                  </a:cubicBezTo>
                  <a:cubicBezTo>
                    <a:pt x="11573" y="21454"/>
                    <a:pt x="12236" y="21454"/>
                    <a:pt x="13362" y="20489"/>
                  </a:cubicBezTo>
                  <a:cubicBezTo>
                    <a:pt x="14489" y="19523"/>
                    <a:pt x="16079" y="17593"/>
                    <a:pt x="17470" y="14696"/>
                  </a:cubicBezTo>
                  <a:cubicBezTo>
                    <a:pt x="18862" y="11800"/>
                    <a:pt x="20054" y="7939"/>
                    <a:pt x="20651" y="5646"/>
                  </a:cubicBezTo>
                  <a:cubicBezTo>
                    <a:pt x="21247" y="3353"/>
                    <a:pt x="21247" y="2629"/>
                    <a:pt x="21313" y="1845"/>
                  </a:cubicBezTo>
                  <a:cubicBezTo>
                    <a:pt x="21379" y="1061"/>
                    <a:pt x="21512" y="216"/>
                    <a:pt x="21247" y="35"/>
                  </a:cubicBezTo>
                  <a:cubicBezTo>
                    <a:pt x="20982" y="-146"/>
                    <a:pt x="20319" y="337"/>
                    <a:pt x="19325" y="2569"/>
                  </a:cubicBezTo>
                  <a:cubicBezTo>
                    <a:pt x="18332" y="4801"/>
                    <a:pt x="17006" y="8784"/>
                    <a:pt x="16476" y="11800"/>
                  </a:cubicBezTo>
                  <a:cubicBezTo>
                    <a:pt x="15946" y="14817"/>
                    <a:pt x="16211" y="16869"/>
                    <a:pt x="16609" y="18136"/>
                  </a:cubicBezTo>
                  <a:cubicBezTo>
                    <a:pt x="17006" y="19403"/>
                    <a:pt x="17537" y="19885"/>
                    <a:pt x="18067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580853" y="289983"/>
              <a:ext cx="162014" cy="37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6" fill="norm" stroke="1" extrusionOk="0">
                  <a:moveTo>
                    <a:pt x="12214" y="0"/>
                  </a:moveTo>
                  <a:cubicBezTo>
                    <a:pt x="9970" y="1718"/>
                    <a:pt x="7726" y="3436"/>
                    <a:pt x="5902" y="6198"/>
                  </a:cubicBezTo>
                  <a:cubicBezTo>
                    <a:pt x="4079" y="8959"/>
                    <a:pt x="2676" y="12764"/>
                    <a:pt x="1975" y="15341"/>
                  </a:cubicBezTo>
                  <a:cubicBezTo>
                    <a:pt x="1274" y="17918"/>
                    <a:pt x="1274" y="19268"/>
                    <a:pt x="1975" y="20189"/>
                  </a:cubicBezTo>
                  <a:cubicBezTo>
                    <a:pt x="2676" y="21109"/>
                    <a:pt x="4079" y="21600"/>
                    <a:pt x="5201" y="21477"/>
                  </a:cubicBezTo>
                  <a:cubicBezTo>
                    <a:pt x="6323" y="21355"/>
                    <a:pt x="7165" y="20618"/>
                    <a:pt x="6744" y="19330"/>
                  </a:cubicBezTo>
                  <a:cubicBezTo>
                    <a:pt x="6323" y="18041"/>
                    <a:pt x="4640" y="16200"/>
                    <a:pt x="3097" y="15095"/>
                  </a:cubicBezTo>
                  <a:cubicBezTo>
                    <a:pt x="1554" y="13991"/>
                    <a:pt x="152" y="13623"/>
                    <a:pt x="11" y="13255"/>
                  </a:cubicBezTo>
                  <a:cubicBezTo>
                    <a:pt x="-129" y="12886"/>
                    <a:pt x="993" y="12518"/>
                    <a:pt x="3237" y="12089"/>
                  </a:cubicBezTo>
                  <a:cubicBezTo>
                    <a:pt x="5481" y="11659"/>
                    <a:pt x="8848" y="11168"/>
                    <a:pt x="11372" y="10923"/>
                  </a:cubicBezTo>
                  <a:cubicBezTo>
                    <a:pt x="13897" y="10677"/>
                    <a:pt x="15580" y="10677"/>
                    <a:pt x="16702" y="11045"/>
                  </a:cubicBezTo>
                  <a:cubicBezTo>
                    <a:pt x="17824" y="11414"/>
                    <a:pt x="18385" y="12150"/>
                    <a:pt x="18526" y="13255"/>
                  </a:cubicBezTo>
                  <a:cubicBezTo>
                    <a:pt x="18666" y="14359"/>
                    <a:pt x="18385" y="15832"/>
                    <a:pt x="18105" y="16875"/>
                  </a:cubicBezTo>
                  <a:cubicBezTo>
                    <a:pt x="17824" y="17918"/>
                    <a:pt x="17544" y="18532"/>
                    <a:pt x="17263" y="18470"/>
                  </a:cubicBezTo>
                  <a:cubicBezTo>
                    <a:pt x="16983" y="18409"/>
                    <a:pt x="16702" y="17673"/>
                    <a:pt x="17403" y="15832"/>
                  </a:cubicBezTo>
                  <a:cubicBezTo>
                    <a:pt x="18105" y="13991"/>
                    <a:pt x="19788" y="11045"/>
                    <a:pt x="21471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758989" y="436033"/>
              <a:ext cx="345828" cy="18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00" fill="norm" stroke="1" extrusionOk="0">
                  <a:moveTo>
                    <a:pt x="2553" y="0"/>
                  </a:moveTo>
                  <a:cubicBezTo>
                    <a:pt x="2290" y="5462"/>
                    <a:pt x="2026" y="10924"/>
                    <a:pt x="1895" y="14276"/>
                  </a:cubicBezTo>
                  <a:cubicBezTo>
                    <a:pt x="1763" y="17628"/>
                    <a:pt x="1763" y="18869"/>
                    <a:pt x="1499" y="19862"/>
                  </a:cubicBezTo>
                  <a:cubicBezTo>
                    <a:pt x="1236" y="20855"/>
                    <a:pt x="709" y="21600"/>
                    <a:pt x="380" y="21352"/>
                  </a:cubicBezTo>
                  <a:cubicBezTo>
                    <a:pt x="51" y="21103"/>
                    <a:pt x="-81" y="19862"/>
                    <a:pt x="51" y="17131"/>
                  </a:cubicBezTo>
                  <a:cubicBezTo>
                    <a:pt x="182" y="14400"/>
                    <a:pt x="578" y="10179"/>
                    <a:pt x="973" y="7572"/>
                  </a:cubicBezTo>
                  <a:cubicBezTo>
                    <a:pt x="1368" y="4966"/>
                    <a:pt x="1763" y="3972"/>
                    <a:pt x="2290" y="3476"/>
                  </a:cubicBezTo>
                  <a:cubicBezTo>
                    <a:pt x="2817" y="2979"/>
                    <a:pt x="3475" y="2979"/>
                    <a:pt x="4002" y="4097"/>
                  </a:cubicBezTo>
                  <a:cubicBezTo>
                    <a:pt x="4529" y="5214"/>
                    <a:pt x="4924" y="7448"/>
                    <a:pt x="5121" y="9434"/>
                  </a:cubicBezTo>
                  <a:cubicBezTo>
                    <a:pt x="5319" y="11421"/>
                    <a:pt x="5319" y="13159"/>
                    <a:pt x="5451" y="13283"/>
                  </a:cubicBezTo>
                  <a:cubicBezTo>
                    <a:pt x="5582" y="13407"/>
                    <a:pt x="5846" y="11917"/>
                    <a:pt x="6175" y="10676"/>
                  </a:cubicBezTo>
                  <a:cubicBezTo>
                    <a:pt x="6504" y="9434"/>
                    <a:pt x="6899" y="8441"/>
                    <a:pt x="7360" y="7448"/>
                  </a:cubicBezTo>
                  <a:cubicBezTo>
                    <a:pt x="7821" y="6455"/>
                    <a:pt x="8348" y="5462"/>
                    <a:pt x="8809" y="5462"/>
                  </a:cubicBezTo>
                  <a:cubicBezTo>
                    <a:pt x="9270" y="5462"/>
                    <a:pt x="9665" y="6455"/>
                    <a:pt x="9863" y="7572"/>
                  </a:cubicBezTo>
                  <a:cubicBezTo>
                    <a:pt x="10060" y="8690"/>
                    <a:pt x="10060" y="9931"/>
                    <a:pt x="10060" y="11172"/>
                  </a:cubicBezTo>
                  <a:cubicBezTo>
                    <a:pt x="10060" y="12414"/>
                    <a:pt x="10060" y="13655"/>
                    <a:pt x="10324" y="14648"/>
                  </a:cubicBezTo>
                  <a:cubicBezTo>
                    <a:pt x="10587" y="15641"/>
                    <a:pt x="11114" y="16386"/>
                    <a:pt x="12299" y="14897"/>
                  </a:cubicBezTo>
                  <a:cubicBezTo>
                    <a:pt x="13485" y="13407"/>
                    <a:pt x="15329" y="9683"/>
                    <a:pt x="16317" y="7200"/>
                  </a:cubicBezTo>
                  <a:cubicBezTo>
                    <a:pt x="17304" y="4717"/>
                    <a:pt x="17436" y="3476"/>
                    <a:pt x="17173" y="2855"/>
                  </a:cubicBezTo>
                  <a:cubicBezTo>
                    <a:pt x="16909" y="2234"/>
                    <a:pt x="16251" y="2234"/>
                    <a:pt x="15460" y="3476"/>
                  </a:cubicBezTo>
                  <a:cubicBezTo>
                    <a:pt x="14670" y="4717"/>
                    <a:pt x="13748" y="7200"/>
                    <a:pt x="13156" y="9186"/>
                  </a:cubicBezTo>
                  <a:cubicBezTo>
                    <a:pt x="12563" y="11172"/>
                    <a:pt x="12299" y="12662"/>
                    <a:pt x="12497" y="14648"/>
                  </a:cubicBezTo>
                  <a:cubicBezTo>
                    <a:pt x="12695" y="16634"/>
                    <a:pt x="13353" y="19117"/>
                    <a:pt x="14934" y="20110"/>
                  </a:cubicBezTo>
                  <a:cubicBezTo>
                    <a:pt x="16514" y="21103"/>
                    <a:pt x="19017" y="20607"/>
                    <a:pt x="2151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8695366" y="486833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758866" y="42333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831284" y="424341"/>
              <a:ext cx="94394" cy="19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8" h="21231" fill="norm" stroke="1" extrusionOk="0">
                  <a:moveTo>
                    <a:pt x="15654" y="1938"/>
                  </a:moveTo>
                  <a:cubicBezTo>
                    <a:pt x="13404" y="1256"/>
                    <a:pt x="11154" y="574"/>
                    <a:pt x="8679" y="233"/>
                  </a:cubicBezTo>
                  <a:cubicBezTo>
                    <a:pt x="6204" y="-108"/>
                    <a:pt x="3504" y="-108"/>
                    <a:pt x="1704" y="460"/>
                  </a:cubicBezTo>
                  <a:cubicBezTo>
                    <a:pt x="-96" y="1029"/>
                    <a:pt x="-996" y="2166"/>
                    <a:pt x="1704" y="4212"/>
                  </a:cubicBezTo>
                  <a:cubicBezTo>
                    <a:pt x="4404" y="6258"/>
                    <a:pt x="10704" y="9214"/>
                    <a:pt x="14754" y="11147"/>
                  </a:cubicBezTo>
                  <a:cubicBezTo>
                    <a:pt x="18804" y="13079"/>
                    <a:pt x="20604" y="13989"/>
                    <a:pt x="19929" y="15580"/>
                  </a:cubicBezTo>
                  <a:cubicBezTo>
                    <a:pt x="19254" y="17172"/>
                    <a:pt x="16104" y="19446"/>
                    <a:pt x="13179" y="20469"/>
                  </a:cubicBezTo>
                  <a:cubicBezTo>
                    <a:pt x="10254" y="21492"/>
                    <a:pt x="7554" y="21265"/>
                    <a:pt x="4854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9444666" y="277283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680"/>
                    <a:pt x="18000" y="9360"/>
                    <a:pt x="14400" y="12960"/>
                  </a:cubicBezTo>
                  <a:cubicBezTo>
                    <a:pt x="10800" y="16560"/>
                    <a:pt x="5400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9546266" y="455083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9637048" y="328083"/>
              <a:ext cx="125119" cy="18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31" fill="norm" stroke="1" extrusionOk="0">
                  <a:moveTo>
                    <a:pt x="21280" y="2160"/>
                  </a:moveTo>
                  <a:cubicBezTo>
                    <a:pt x="19840" y="1440"/>
                    <a:pt x="18400" y="720"/>
                    <a:pt x="14800" y="2400"/>
                  </a:cubicBezTo>
                  <a:cubicBezTo>
                    <a:pt x="11200" y="4080"/>
                    <a:pt x="5440" y="8160"/>
                    <a:pt x="2560" y="11520"/>
                  </a:cubicBezTo>
                  <a:cubicBezTo>
                    <a:pt x="-320" y="14880"/>
                    <a:pt x="-320" y="17520"/>
                    <a:pt x="400" y="19200"/>
                  </a:cubicBezTo>
                  <a:cubicBezTo>
                    <a:pt x="1120" y="20880"/>
                    <a:pt x="2560" y="21600"/>
                    <a:pt x="6160" y="20520"/>
                  </a:cubicBezTo>
                  <a:cubicBezTo>
                    <a:pt x="9760" y="19440"/>
                    <a:pt x="15520" y="16560"/>
                    <a:pt x="18400" y="13800"/>
                  </a:cubicBezTo>
                  <a:cubicBezTo>
                    <a:pt x="21280" y="11040"/>
                    <a:pt x="21280" y="8400"/>
                    <a:pt x="20200" y="6120"/>
                  </a:cubicBezTo>
                  <a:cubicBezTo>
                    <a:pt x="19120" y="3840"/>
                    <a:pt x="16960" y="1920"/>
                    <a:pt x="14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9819316" y="270388"/>
              <a:ext cx="143855" cy="25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24" fill="norm" stroke="1" extrusionOk="0">
                  <a:moveTo>
                    <a:pt x="0" y="3259"/>
                  </a:moveTo>
                  <a:cubicBezTo>
                    <a:pt x="313" y="2366"/>
                    <a:pt x="626" y="1474"/>
                    <a:pt x="1565" y="849"/>
                  </a:cubicBezTo>
                  <a:cubicBezTo>
                    <a:pt x="2504" y="224"/>
                    <a:pt x="4070" y="-133"/>
                    <a:pt x="6417" y="46"/>
                  </a:cubicBezTo>
                  <a:cubicBezTo>
                    <a:pt x="8765" y="224"/>
                    <a:pt x="11896" y="938"/>
                    <a:pt x="13617" y="2277"/>
                  </a:cubicBezTo>
                  <a:cubicBezTo>
                    <a:pt x="15339" y="3616"/>
                    <a:pt x="15652" y="5579"/>
                    <a:pt x="15183" y="7007"/>
                  </a:cubicBezTo>
                  <a:cubicBezTo>
                    <a:pt x="14713" y="8436"/>
                    <a:pt x="13461" y="9328"/>
                    <a:pt x="12209" y="10042"/>
                  </a:cubicBezTo>
                  <a:cubicBezTo>
                    <a:pt x="10957" y="10756"/>
                    <a:pt x="9704" y="11292"/>
                    <a:pt x="10174" y="11917"/>
                  </a:cubicBezTo>
                  <a:cubicBezTo>
                    <a:pt x="10643" y="12541"/>
                    <a:pt x="12835" y="13255"/>
                    <a:pt x="15026" y="14237"/>
                  </a:cubicBezTo>
                  <a:cubicBezTo>
                    <a:pt x="17217" y="15219"/>
                    <a:pt x="19409" y="16469"/>
                    <a:pt x="20504" y="17540"/>
                  </a:cubicBezTo>
                  <a:cubicBezTo>
                    <a:pt x="21600" y="18611"/>
                    <a:pt x="21600" y="19503"/>
                    <a:pt x="20035" y="20217"/>
                  </a:cubicBezTo>
                  <a:cubicBezTo>
                    <a:pt x="18470" y="20931"/>
                    <a:pt x="15339" y="21467"/>
                    <a:pt x="12052" y="21288"/>
                  </a:cubicBezTo>
                  <a:cubicBezTo>
                    <a:pt x="8765" y="21110"/>
                    <a:pt x="5322" y="20217"/>
                    <a:pt x="1878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0054266" y="363814"/>
              <a:ext cx="114301" cy="17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600" y="2571"/>
                  </a:moveTo>
                  <a:cubicBezTo>
                    <a:pt x="20000" y="1555"/>
                    <a:pt x="18400" y="538"/>
                    <a:pt x="16600" y="157"/>
                  </a:cubicBezTo>
                  <a:cubicBezTo>
                    <a:pt x="14800" y="-224"/>
                    <a:pt x="12800" y="30"/>
                    <a:pt x="11200" y="1555"/>
                  </a:cubicBezTo>
                  <a:cubicBezTo>
                    <a:pt x="9600" y="3080"/>
                    <a:pt x="8400" y="5875"/>
                    <a:pt x="9000" y="8670"/>
                  </a:cubicBezTo>
                  <a:cubicBezTo>
                    <a:pt x="9600" y="11465"/>
                    <a:pt x="12000" y="14261"/>
                    <a:pt x="13400" y="16294"/>
                  </a:cubicBezTo>
                  <a:cubicBezTo>
                    <a:pt x="14800" y="18327"/>
                    <a:pt x="15200" y="19597"/>
                    <a:pt x="14400" y="20360"/>
                  </a:cubicBezTo>
                  <a:cubicBezTo>
                    <a:pt x="13600" y="21122"/>
                    <a:pt x="11600" y="21376"/>
                    <a:pt x="9600" y="21376"/>
                  </a:cubicBezTo>
                  <a:cubicBezTo>
                    <a:pt x="7600" y="21376"/>
                    <a:pt x="5600" y="21122"/>
                    <a:pt x="4000" y="20487"/>
                  </a:cubicBezTo>
                  <a:cubicBezTo>
                    <a:pt x="2400" y="19851"/>
                    <a:pt x="1200" y="18835"/>
                    <a:pt x="0" y="17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0238416" y="5439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284916" y="1469954"/>
              <a:ext cx="165101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21551"/>
                  </a:moveTo>
                  <a:cubicBezTo>
                    <a:pt x="1385" y="18495"/>
                    <a:pt x="2769" y="15440"/>
                    <a:pt x="3877" y="12490"/>
                  </a:cubicBezTo>
                  <a:cubicBezTo>
                    <a:pt x="4985" y="9539"/>
                    <a:pt x="5815" y="6694"/>
                    <a:pt x="6508" y="4851"/>
                  </a:cubicBezTo>
                  <a:cubicBezTo>
                    <a:pt x="7200" y="3007"/>
                    <a:pt x="7754" y="2164"/>
                    <a:pt x="8585" y="1426"/>
                  </a:cubicBezTo>
                  <a:cubicBezTo>
                    <a:pt x="9415" y="689"/>
                    <a:pt x="10523" y="56"/>
                    <a:pt x="11215" y="4"/>
                  </a:cubicBezTo>
                  <a:cubicBezTo>
                    <a:pt x="11908" y="-49"/>
                    <a:pt x="12185" y="478"/>
                    <a:pt x="13015" y="2374"/>
                  </a:cubicBezTo>
                  <a:cubicBezTo>
                    <a:pt x="13846" y="4271"/>
                    <a:pt x="15231" y="7537"/>
                    <a:pt x="16754" y="10540"/>
                  </a:cubicBezTo>
                  <a:cubicBezTo>
                    <a:pt x="18277" y="13543"/>
                    <a:pt x="19938" y="16283"/>
                    <a:pt x="21600" y="19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348416" y="1725083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2475" y="10400"/>
                  </a:cubicBezTo>
                  <a:cubicBezTo>
                    <a:pt x="4950" y="7200"/>
                    <a:pt x="9900" y="4800"/>
                    <a:pt x="13500" y="3200"/>
                  </a:cubicBezTo>
                  <a:cubicBezTo>
                    <a:pt x="17100" y="1600"/>
                    <a:pt x="1935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794801" y="1612489"/>
              <a:ext cx="88744" cy="20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426" fill="norm" stroke="1" extrusionOk="0">
                  <a:moveTo>
                    <a:pt x="15763" y="4362"/>
                  </a:moveTo>
                  <a:cubicBezTo>
                    <a:pt x="15272" y="3282"/>
                    <a:pt x="14781" y="2202"/>
                    <a:pt x="13554" y="1338"/>
                  </a:cubicBezTo>
                  <a:cubicBezTo>
                    <a:pt x="12327" y="474"/>
                    <a:pt x="10363" y="-174"/>
                    <a:pt x="7418" y="42"/>
                  </a:cubicBezTo>
                  <a:cubicBezTo>
                    <a:pt x="4472" y="258"/>
                    <a:pt x="545" y="1338"/>
                    <a:pt x="54" y="3390"/>
                  </a:cubicBezTo>
                  <a:cubicBezTo>
                    <a:pt x="-437" y="5442"/>
                    <a:pt x="2508" y="8466"/>
                    <a:pt x="5945" y="10626"/>
                  </a:cubicBezTo>
                  <a:cubicBezTo>
                    <a:pt x="9381" y="12786"/>
                    <a:pt x="13308" y="14082"/>
                    <a:pt x="16254" y="15594"/>
                  </a:cubicBezTo>
                  <a:cubicBezTo>
                    <a:pt x="19199" y="17106"/>
                    <a:pt x="21163" y="18834"/>
                    <a:pt x="20427" y="19914"/>
                  </a:cubicBezTo>
                  <a:cubicBezTo>
                    <a:pt x="19690" y="20994"/>
                    <a:pt x="16254" y="21426"/>
                    <a:pt x="13063" y="21426"/>
                  </a:cubicBezTo>
                  <a:cubicBezTo>
                    <a:pt x="9872" y="21426"/>
                    <a:pt x="6927" y="20994"/>
                    <a:pt x="5699" y="20238"/>
                  </a:cubicBezTo>
                  <a:cubicBezTo>
                    <a:pt x="4472" y="19482"/>
                    <a:pt x="4963" y="18402"/>
                    <a:pt x="5454" y="17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901811" y="1641010"/>
              <a:ext cx="126056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86" fill="norm" stroke="1" extrusionOk="0">
                  <a:moveTo>
                    <a:pt x="13879" y="8677"/>
                  </a:moveTo>
                  <a:cubicBezTo>
                    <a:pt x="14959" y="7425"/>
                    <a:pt x="16039" y="6173"/>
                    <a:pt x="16759" y="4764"/>
                  </a:cubicBezTo>
                  <a:cubicBezTo>
                    <a:pt x="17479" y="3356"/>
                    <a:pt x="17839" y="1790"/>
                    <a:pt x="17119" y="851"/>
                  </a:cubicBezTo>
                  <a:cubicBezTo>
                    <a:pt x="16399" y="-88"/>
                    <a:pt x="14599" y="-401"/>
                    <a:pt x="11899" y="695"/>
                  </a:cubicBezTo>
                  <a:cubicBezTo>
                    <a:pt x="9199" y="1790"/>
                    <a:pt x="5599" y="4295"/>
                    <a:pt x="3259" y="6799"/>
                  </a:cubicBezTo>
                  <a:cubicBezTo>
                    <a:pt x="919" y="9303"/>
                    <a:pt x="-161" y="11808"/>
                    <a:pt x="19" y="14312"/>
                  </a:cubicBezTo>
                  <a:cubicBezTo>
                    <a:pt x="199" y="16816"/>
                    <a:pt x="1639" y="19321"/>
                    <a:pt x="3259" y="20260"/>
                  </a:cubicBezTo>
                  <a:cubicBezTo>
                    <a:pt x="4879" y="21199"/>
                    <a:pt x="6679" y="20573"/>
                    <a:pt x="8299" y="18851"/>
                  </a:cubicBezTo>
                  <a:cubicBezTo>
                    <a:pt x="9919" y="17129"/>
                    <a:pt x="11359" y="14312"/>
                    <a:pt x="12439" y="11964"/>
                  </a:cubicBezTo>
                  <a:cubicBezTo>
                    <a:pt x="13519" y="9616"/>
                    <a:pt x="14239" y="7738"/>
                    <a:pt x="14599" y="8208"/>
                  </a:cubicBezTo>
                  <a:cubicBezTo>
                    <a:pt x="14959" y="8677"/>
                    <a:pt x="14959" y="11495"/>
                    <a:pt x="16039" y="13999"/>
                  </a:cubicBezTo>
                  <a:cubicBezTo>
                    <a:pt x="17119" y="16503"/>
                    <a:pt x="19279" y="18695"/>
                    <a:pt x="21439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085016" y="1660451"/>
              <a:ext cx="158751" cy="11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3677"/>
                  </a:moveTo>
                  <a:cubicBezTo>
                    <a:pt x="0" y="1749"/>
                    <a:pt x="0" y="-180"/>
                    <a:pt x="144" y="13"/>
                  </a:cubicBezTo>
                  <a:cubicBezTo>
                    <a:pt x="288" y="206"/>
                    <a:pt x="576" y="2520"/>
                    <a:pt x="1008" y="5413"/>
                  </a:cubicBezTo>
                  <a:cubicBezTo>
                    <a:pt x="1440" y="8306"/>
                    <a:pt x="2016" y="11777"/>
                    <a:pt x="2304" y="14863"/>
                  </a:cubicBezTo>
                  <a:cubicBezTo>
                    <a:pt x="2592" y="17949"/>
                    <a:pt x="2592" y="20649"/>
                    <a:pt x="2448" y="21034"/>
                  </a:cubicBezTo>
                  <a:cubicBezTo>
                    <a:pt x="2304" y="21420"/>
                    <a:pt x="2016" y="19491"/>
                    <a:pt x="2160" y="16406"/>
                  </a:cubicBezTo>
                  <a:cubicBezTo>
                    <a:pt x="2304" y="13320"/>
                    <a:pt x="2880" y="9077"/>
                    <a:pt x="3456" y="5991"/>
                  </a:cubicBezTo>
                  <a:cubicBezTo>
                    <a:pt x="4032" y="2906"/>
                    <a:pt x="4608" y="977"/>
                    <a:pt x="5616" y="399"/>
                  </a:cubicBezTo>
                  <a:cubicBezTo>
                    <a:pt x="6624" y="-180"/>
                    <a:pt x="8064" y="591"/>
                    <a:pt x="8928" y="1941"/>
                  </a:cubicBezTo>
                  <a:cubicBezTo>
                    <a:pt x="9792" y="3291"/>
                    <a:pt x="10080" y="5220"/>
                    <a:pt x="10224" y="7534"/>
                  </a:cubicBezTo>
                  <a:cubicBezTo>
                    <a:pt x="10368" y="9849"/>
                    <a:pt x="10368" y="12549"/>
                    <a:pt x="10224" y="12934"/>
                  </a:cubicBezTo>
                  <a:cubicBezTo>
                    <a:pt x="10080" y="13320"/>
                    <a:pt x="9792" y="11391"/>
                    <a:pt x="10080" y="9656"/>
                  </a:cubicBezTo>
                  <a:cubicBezTo>
                    <a:pt x="10368" y="7920"/>
                    <a:pt x="11232" y="6377"/>
                    <a:pt x="12528" y="5027"/>
                  </a:cubicBezTo>
                  <a:cubicBezTo>
                    <a:pt x="13824" y="3677"/>
                    <a:pt x="15552" y="2520"/>
                    <a:pt x="16848" y="3677"/>
                  </a:cubicBezTo>
                  <a:cubicBezTo>
                    <a:pt x="18144" y="4834"/>
                    <a:pt x="19008" y="8306"/>
                    <a:pt x="19728" y="11006"/>
                  </a:cubicBezTo>
                  <a:cubicBezTo>
                    <a:pt x="20448" y="13706"/>
                    <a:pt x="21024" y="15634"/>
                    <a:pt x="21600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243766" y="1601998"/>
              <a:ext cx="106906" cy="35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382" fill="norm" stroke="1" extrusionOk="0">
                  <a:moveTo>
                    <a:pt x="8723" y="3177"/>
                  </a:moveTo>
                  <a:cubicBezTo>
                    <a:pt x="7477" y="6840"/>
                    <a:pt x="6231" y="10504"/>
                    <a:pt x="5400" y="13346"/>
                  </a:cubicBezTo>
                  <a:cubicBezTo>
                    <a:pt x="4569" y="16188"/>
                    <a:pt x="4154" y="18209"/>
                    <a:pt x="3738" y="19535"/>
                  </a:cubicBezTo>
                  <a:cubicBezTo>
                    <a:pt x="3323" y="20861"/>
                    <a:pt x="2908" y="21493"/>
                    <a:pt x="2908" y="21367"/>
                  </a:cubicBezTo>
                  <a:cubicBezTo>
                    <a:pt x="2908" y="21240"/>
                    <a:pt x="3323" y="20356"/>
                    <a:pt x="4362" y="17956"/>
                  </a:cubicBezTo>
                  <a:cubicBezTo>
                    <a:pt x="5400" y="15556"/>
                    <a:pt x="7062" y="11640"/>
                    <a:pt x="8515" y="8672"/>
                  </a:cubicBezTo>
                  <a:cubicBezTo>
                    <a:pt x="9969" y="5704"/>
                    <a:pt x="11215" y="3682"/>
                    <a:pt x="12462" y="2293"/>
                  </a:cubicBezTo>
                  <a:cubicBezTo>
                    <a:pt x="13708" y="904"/>
                    <a:pt x="14954" y="146"/>
                    <a:pt x="16200" y="19"/>
                  </a:cubicBezTo>
                  <a:cubicBezTo>
                    <a:pt x="17446" y="-107"/>
                    <a:pt x="18692" y="398"/>
                    <a:pt x="19731" y="1472"/>
                  </a:cubicBezTo>
                  <a:cubicBezTo>
                    <a:pt x="20769" y="2546"/>
                    <a:pt x="21600" y="4188"/>
                    <a:pt x="20354" y="5704"/>
                  </a:cubicBezTo>
                  <a:cubicBezTo>
                    <a:pt x="19108" y="7219"/>
                    <a:pt x="15785" y="8609"/>
                    <a:pt x="12669" y="9367"/>
                  </a:cubicBezTo>
                  <a:cubicBezTo>
                    <a:pt x="9554" y="10125"/>
                    <a:pt x="6646" y="10251"/>
                    <a:pt x="4569" y="9872"/>
                  </a:cubicBezTo>
                  <a:cubicBezTo>
                    <a:pt x="2492" y="9493"/>
                    <a:pt x="1246" y="8609"/>
                    <a:pt x="0" y="7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377116" y="1458383"/>
              <a:ext cx="203201" cy="28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4725" y="0"/>
                  </a:moveTo>
                  <a:cubicBezTo>
                    <a:pt x="4275" y="2418"/>
                    <a:pt x="3825" y="4836"/>
                    <a:pt x="3038" y="7576"/>
                  </a:cubicBezTo>
                  <a:cubicBezTo>
                    <a:pt x="2250" y="10316"/>
                    <a:pt x="1125" y="13379"/>
                    <a:pt x="562" y="15313"/>
                  </a:cubicBezTo>
                  <a:cubicBezTo>
                    <a:pt x="0" y="17248"/>
                    <a:pt x="0" y="18054"/>
                    <a:pt x="0" y="18860"/>
                  </a:cubicBezTo>
                  <a:cubicBezTo>
                    <a:pt x="0" y="19666"/>
                    <a:pt x="0" y="20472"/>
                    <a:pt x="562" y="20955"/>
                  </a:cubicBezTo>
                  <a:cubicBezTo>
                    <a:pt x="1125" y="21439"/>
                    <a:pt x="2250" y="21600"/>
                    <a:pt x="3938" y="20875"/>
                  </a:cubicBezTo>
                  <a:cubicBezTo>
                    <a:pt x="5625" y="20149"/>
                    <a:pt x="7875" y="18537"/>
                    <a:pt x="9337" y="17409"/>
                  </a:cubicBezTo>
                  <a:cubicBezTo>
                    <a:pt x="10800" y="16281"/>
                    <a:pt x="11475" y="15636"/>
                    <a:pt x="11925" y="14749"/>
                  </a:cubicBezTo>
                  <a:cubicBezTo>
                    <a:pt x="12375" y="13863"/>
                    <a:pt x="12600" y="12734"/>
                    <a:pt x="12150" y="12251"/>
                  </a:cubicBezTo>
                  <a:cubicBezTo>
                    <a:pt x="11700" y="11767"/>
                    <a:pt x="10575" y="11928"/>
                    <a:pt x="9675" y="12331"/>
                  </a:cubicBezTo>
                  <a:cubicBezTo>
                    <a:pt x="8775" y="12734"/>
                    <a:pt x="8100" y="13379"/>
                    <a:pt x="7538" y="14266"/>
                  </a:cubicBezTo>
                  <a:cubicBezTo>
                    <a:pt x="6975" y="15152"/>
                    <a:pt x="6525" y="16281"/>
                    <a:pt x="6412" y="17248"/>
                  </a:cubicBezTo>
                  <a:cubicBezTo>
                    <a:pt x="6300" y="18215"/>
                    <a:pt x="6525" y="19021"/>
                    <a:pt x="8438" y="19504"/>
                  </a:cubicBezTo>
                  <a:cubicBezTo>
                    <a:pt x="10350" y="19988"/>
                    <a:pt x="13950" y="20149"/>
                    <a:pt x="16425" y="20149"/>
                  </a:cubicBezTo>
                  <a:cubicBezTo>
                    <a:pt x="18900" y="20149"/>
                    <a:pt x="20250" y="19988"/>
                    <a:pt x="21600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038415" y="1352166"/>
              <a:ext cx="297552" cy="53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48" fill="norm" stroke="1" extrusionOk="0">
                  <a:moveTo>
                    <a:pt x="7748" y="8825"/>
                  </a:moveTo>
                  <a:cubicBezTo>
                    <a:pt x="7748" y="8402"/>
                    <a:pt x="7748" y="7978"/>
                    <a:pt x="7288" y="7682"/>
                  </a:cubicBezTo>
                  <a:cubicBezTo>
                    <a:pt x="6829" y="7385"/>
                    <a:pt x="5909" y="7216"/>
                    <a:pt x="4761" y="7470"/>
                  </a:cubicBezTo>
                  <a:cubicBezTo>
                    <a:pt x="3612" y="7724"/>
                    <a:pt x="2233" y="8402"/>
                    <a:pt x="1390" y="9249"/>
                  </a:cubicBezTo>
                  <a:cubicBezTo>
                    <a:pt x="548" y="10096"/>
                    <a:pt x="241" y="11112"/>
                    <a:pt x="88" y="11832"/>
                  </a:cubicBezTo>
                  <a:cubicBezTo>
                    <a:pt x="-65" y="12552"/>
                    <a:pt x="-65" y="12976"/>
                    <a:pt x="471" y="13230"/>
                  </a:cubicBezTo>
                  <a:cubicBezTo>
                    <a:pt x="1007" y="13484"/>
                    <a:pt x="2080" y="13569"/>
                    <a:pt x="3152" y="13145"/>
                  </a:cubicBezTo>
                  <a:cubicBezTo>
                    <a:pt x="4224" y="12722"/>
                    <a:pt x="5297" y="11790"/>
                    <a:pt x="5833" y="10350"/>
                  </a:cubicBezTo>
                  <a:cubicBezTo>
                    <a:pt x="6369" y="8910"/>
                    <a:pt x="6369" y="6962"/>
                    <a:pt x="7288" y="5225"/>
                  </a:cubicBezTo>
                  <a:cubicBezTo>
                    <a:pt x="8207" y="3489"/>
                    <a:pt x="10046" y="1964"/>
                    <a:pt x="11348" y="1075"/>
                  </a:cubicBezTo>
                  <a:cubicBezTo>
                    <a:pt x="12650" y="185"/>
                    <a:pt x="13416" y="-69"/>
                    <a:pt x="13875" y="16"/>
                  </a:cubicBezTo>
                  <a:cubicBezTo>
                    <a:pt x="14335" y="100"/>
                    <a:pt x="14488" y="524"/>
                    <a:pt x="13799" y="2133"/>
                  </a:cubicBezTo>
                  <a:cubicBezTo>
                    <a:pt x="13109" y="3743"/>
                    <a:pt x="11578" y="6538"/>
                    <a:pt x="10275" y="9291"/>
                  </a:cubicBezTo>
                  <a:cubicBezTo>
                    <a:pt x="8973" y="12044"/>
                    <a:pt x="7901" y="14755"/>
                    <a:pt x="7365" y="16576"/>
                  </a:cubicBezTo>
                  <a:cubicBezTo>
                    <a:pt x="6829" y="18397"/>
                    <a:pt x="6829" y="19329"/>
                    <a:pt x="6905" y="20006"/>
                  </a:cubicBezTo>
                  <a:cubicBezTo>
                    <a:pt x="6982" y="20684"/>
                    <a:pt x="7135" y="21107"/>
                    <a:pt x="7595" y="21319"/>
                  </a:cubicBezTo>
                  <a:cubicBezTo>
                    <a:pt x="8054" y="21531"/>
                    <a:pt x="8820" y="21531"/>
                    <a:pt x="9739" y="20938"/>
                  </a:cubicBezTo>
                  <a:cubicBezTo>
                    <a:pt x="10658" y="20345"/>
                    <a:pt x="11731" y="19159"/>
                    <a:pt x="12267" y="18143"/>
                  </a:cubicBezTo>
                  <a:cubicBezTo>
                    <a:pt x="12803" y="17126"/>
                    <a:pt x="12803" y="16279"/>
                    <a:pt x="13952" y="15517"/>
                  </a:cubicBezTo>
                  <a:cubicBezTo>
                    <a:pt x="15101" y="14755"/>
                    <a:pt x="17399" y="14077"/>
                    <a:pt x="18854" y="13611"/>
                  </a:cubicBezTo>
                  <a:cubicBezTo>
                    <a:pt x="20309" y="13145"/>
                    <a:pt x="20922" y="12891"/>
                    <a:pt x="21535" y="12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882066" y="1432983"/>
              <a:ext cx="6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63"/>
                    <a:pt x="0" y="12726"/>
                    <a:pt x="3600" y="16326"/>
                  </a:cubicBezTo>
                  <a:cubicBezTo>
                    <a:pt x="7200" y="19926"/>
                    <a:pt x="14400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966354" y="1455120"/>
              <a:ext cx="142240" cy="22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989" fill="norm" stroke="1" extrusionOk="0">
                  <a:moveTo>
                    <a:pt x="4439" y="2708"/>
                  </a:moveTo>
                  <a:cubicBezTo>
                    <a:pt x="2873" y="7708"/>
                    <a:pt x="1308" y="12708"/>
                    <a:pt x="526" y="15708"/>
                  </a:cubicBezTo>
                  <a:cubicBezTo>
                    <a:pt x="-257" y="18708"/>
                    <a:pt x="-257" y="19708"/>
                    <a:pt x="1152" y="20408"/>
                  </a:cubicBezTo>
                  <a:cubicBezTo>
                    <a:pt x="2560" y="21108"/>
                    <a:pt x="5378" y="21508"/>
                    <a:pt x="8978" y="19608"/>
                  </a:cubicBezTo>
                  <a:cubicBezTo>
                    <a:pt x="12578" y="17708"/>
                    <a:pt x="16960" y="13508"/>
                    <a:pt x="19152" y="10108"/>
                  </a:cubicBezTo>
                  <a:cubicBezTo>
                    <a:pt x="21343" y="6708"/>
                    <a:pt x="21343" y="4108"/>
                    <a:pt x="20560" y="2408"/>
                  </a:cubicBezTo>
                  <a:cubicBezTo>
                    <a:pt x="19778" y="708"/>
                    <a:pt x="18213" y="-92"/>
                    <a:pt x="16178" y="8"/>
                  </a:cubicBezTo>
                  <a:cubicBezTo>
                    <a:pt x="14143" y="108"/>
                    <a:pt x="11639" y="1108"/>
                    <a:pt x="9134" y="2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653316" y="1488016"/>
              <a:ext cx="107023" cy="16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061" fill="norm" stroke="1" extrusionOk="0">
                  <a:moveTo>
                    <a:pt x="3169" y="2667"/>
                  </a:moveTo>
                  <a:cubicBezTo>
                    <a:pt x="3169" y="1333"/>
                    <a:pt x="3169" y="0"/>
                    <a:pt x="2754" y="533"/>
                  </a:cubicBezTo>
                  <a:cubicBezTo>
                    <a:pt x="2338" y="1067"/>
                    <a:pt x="1508" y="3467"/>
                    <a:pt x="884" y="6533"/>
                  </a:cubicBezTo>
                  <a:cubicBezTo>
                    <a:pt x="261" y="9600"/>
                    <a:pt x="-154" y="13333"/>
                    <a:pt x="54" y="15867"/>
                  </a:cubicBezTo>
                  <a:cubicBezTo>
                    <a:pt x="261" y="18400"/>
                    <a:pt x="1092" y="19733"/>
                    <a:pt x="2546" y="20533"/>
                  </a:cubicBezTo>
                  <a:cubicBezTo>
                    <a:pt x="4000" y="21333"/>
                    <a:pt x="6077" y="21600"/>
                    <a:pt x="9400" y="18533"/>
                  </a:cubicBezTo>
                  <a:cubicBezTo>
                    <a:pt x="12723" y="15467"/>
                    <a:pt x="17292" y="9067"/>
                    <a:pt x="19369" y="5200"/>
                  </a:cubicBezTo>
                  <a:cubicBezTo>
                    <a:pt x="21446" y="1333"/>
                    <a:pt x="21031" y="0"/>
                    <a:pt x="20823" y="0"/>
                  </a:cubicBezTo>
                  <a:cubicBezTo>
                    <a:pt x="20615" y="0"/>
                    <a:pt x="20615" y="1333"/>
                    <a:pt x="20615" y="2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802816" y="1494168"/>
              <a:ext cx="107951" cy="15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307"/>
                  </a:moveTo>
                  <a:cubicBezTo>
                    <a:pt x="1694" y="1149"/>
                    <a:pt x="3388" y="1990"/>
                    <a:pt x="4235" y="4936"/>
                  </a:cubicBezTo>
                  <a:cubicBezTo>
                    <a:pt x="5082" y="7881"/>
                    <a:pt x="5082" y="12930"/>
                    <a:pt x="4659" y="16297"/>
                  </a:cubicBezTo>
                  <a:cubicBezTo>
                    <a:pt x="4235" y="19663"/>
                    <a:pt x="3388" y="21346"/>
                    <a:pt x="2965" y="21065"/>
                  </a:cubicBezTo>
                  <a:cubicBezTo>
                    <a:pt x="2541" y="20785"/>
                    <a:pt x="2541" y="18541"/>
                    <a:pt x="3176" y="15175"/>
                  </a:cubicBezTo>
                  <a:cubicBezTo>
                    <a:pt x="3812" y="11808"/>
                    <a:pt x="5082" y="7320"/>
                    <a:pt x="6353" y="4515"/>
                  </a:cubicBezTo>
                  <a:cubicBezTo>
                    <a:pt x="7624" y="1710"/>
                    <a:pt x="8894" y="588"/>
                    <a:pt x="10588" y="167"/>
                  </a:cubicBezTo>
                  <a:cubicBezTo>
                    <a:pt x="12282" y="-254"/>
                    <a:pt x="14400" y="27"/>
                    <a:pt x="16094" y="2130"/>
                  </a:cubicBezTo>
                  <a:cubicBezTo>
                    <a:pt x="17788" y="4234"/>
                    <a:pt x="19059" y="8162"/>
                    <a:pt x="19694" y="10827"/>
                  </a:cubicBezTo>
                  <a:cubicBezTo>
                    <a:pt x="20329" y="13491"/>
                    <a:pt x="20329" y="14894"/>
                    <a:pt x="20541" y="15455"/>
                  </a:cubicBezTo>
                  <a:cubicBezTo>
                    <a:pt x="20753" y="16016"/>
                    <a:pt x="21176" y="15736"/>
                    <a:pt x="21600" y="15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974266" y="149648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967916" y="143933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044116" y="1464733"/>
              <a:ext cx="107951" cy="16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0"/>
                  </a:moveTo>
                  <a:cubicBezTo>
                    <a:pt x="847" y="4590"/>
                    <a:pt x="1694" y="9180"/>
                    <a:pt x="2541" y="12420"/>
                  </a:cubicBezTo>
                  <a:cubicBezTo>
                    <a:pt x="3388" y="15660"/>
                    <a:pt x="4235" y="17550"/>
                    <a:pt x="5294" y="19035"/>
                  </a:cubicBezTo>
                  <a:cubicBezTo>
                    <a:pt x="6353" y="20520"/>
                    <a:pt x="7624" y="21600"/>
                    <a:pt x="8894" y="20925"/>
                  </a:cubicBezTo>
                  <a:cubicBezTo>
                    <a:pt x="10165" y="20250"/>
                    <a:pt x="11435" y="17820"/>
                    <a:pt x="13553" y="14580"/>
                  </a:cubicBezTo>
                  <a:cubicBezTo>
                    <a:pt x="15671" y="11340"/>
                    <a:pt x="18635" y="7290"/>
                    <a:pt x="21600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196516" y="154728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574523" y="1490133"/>
              <a:ext cx="17444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368" y="1878"/>
                  </a:moveTo>
                  <a:cubicBezTo>
                    <a:pt x="108" y="7200"/>
                    <a:pt x="-152" y="12522"/>
                    <a:pt x="108" y="16122"/>
                  </a:cubicBezTo>
                  <a:cubicBezTo>
                    <a:pt x="368" y="19722"/>
                    <a:pt x="1149" y="21600"/>
                    <a:pt x="1930" y="21600"/>
                  </a:cubicBezTo>
                  <a:cubicBezTo>
                    <a:pt x="2711" y="21600"/>
                    <a:pt x="3491" y="19722"/>
                    <a:pt x="4142" y="17843"/>
                  </a:cubicBezTo>
                  <a:cubicBezTo>
                    <a:pt x="4793" y="15965"/>
                    <a:pt x="5313" y="14087"/>
                    <a:pt x="6094" y="13617"/>
                  </a:cubicBezTo>
                  <a:cubicBezTo>
                    <a:pt x="6875" y="13148"/>
                    <a:pt x="7915" y="14087"/>
                    <a:pt x="8826" y="15183"/>
                  </a:cubicBezTo>
                  <a:cubicBezTo>
                    <a:pt x="9737" y="16278"/>
                    <a:pt x="10518" y="17530"/>
                    <a:pt x="11689" y="17687"/>
                  </a:cubicBezTo>
                  <a:cubicBezTo>
                    <a:pt x="12860" y="17843"/>
                    <a:pt x="14421" y="16904"/>
                    <a:pt x="16113" y="13774"/>
                  </a:cubicBezTo>
                  <a:cubicBezTo>
                    <a:pt x="17805" y="10643"/>
                    <a:pt x="19626" y="5322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789802" y="1447784"/>
              <a:ext cx="105215" cy="15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86" fill="norm" stroke="1" extrusionOk="0">
                  <a:moveTo>
                    <a:pt x="1994" y="12674"/>
                  </a:moveTo>
                  <a:cubicBezTo>
                    <a:pt x="7077" y="10082"/>
                    <a:pt x="12159" y="7490"/>
                    <a:pt x="14912" y="5330"/>
                  </a:cubicBezTo>
                  <a:cubicBezTo>
                    <a:pt x="17665" y="3170"/>
                    <a:pt x="18088" y="1442"/>
                    <a:pt x="17029" y="578"/>
                  </a:cubicBezTo>
                  <a:cubicBezTo>
                    <a:pt x="15971" y="-286"/>
                    <a:pt x="13429" y="-286"/>
                    <a:pt x="10253" y="1298"/>
                  </a:cubicBezTo>
                  <a:cubicBezTo>
                    <a:pt x="7077" y="2882"/>
                    <a:pt x="3265" y="6050"/>
                    <a:pt x="1359" y="9218"/>
                  </a:cubicBezTo>
                  <a:cubicBezTo>
                    <a:pt x="-547" y="12386"/>
                    <a:pt x="-547" y="15554"/>
                    <a:pt x="1994" y="17714"/>
                  </a:cubicBezTo>
                  <a:cubicBezTo>
                    <a:pt x="4535" y="19874"/>
                    <a:pt x="9618" y="21026"/>
                    <a:pt x="13218" y="21170"/>
                  </a:cubicBezTo>
                  <a:cubicBezTo>
                    <a:pt x="16818" y="21314"/>
                    <a:pt x="18935" y="20450"/>
                    <a:pt x="21053" y="19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920416" y="1344083"/>
              <a:ext cx="126333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28" fill="norm" stroke="1" extrusionOk="0">
                  <a:moveTo>
                    <a:pt x="7560" y="0"/>
                  </a:moveTo>
                  <a:cubicBezTo>
                    <a:pt x="6120" y="4196"/>
                    <a:pt x="4680" y="8391"/>
                    <a:pt x="3960" y="11732"/>
                  </a:cubicBezTo>
                  <a:cubicBezTo>
                    <a:pt x="3240" y="15073"/>
                    <a:pt x="3240" y="17560"/>
                    <a:pt x="3240" y="19191"/>
                  </a:cubicBezTo>
                  <a:cubicBezTo>
                    <a:pt x="3240" y="20823"/>
                    <a:pt x="3240" y="21600"/>
                    <a:pt x="3600" y="21522"/>
                  </a:cubicBezTo>
                  <a:cubicBezTo>
                    <a:pt x="3960" y="21445"/>
                    <a:pt x="4680" y="20512"/>
                    <a:pt x="6300" y="18958"/>
                  </a:cubicBezTo>
                  <a:cubicBezTo>
                    <a:pt x="7920" y="17404"/>
                    <a:pt x="10440" y="15229"/>
                    <a:pt x="12420" y="13908"/>
                  </a:cubicBezTo>
                  <a:cubicBezTo>
                    <a:pt x="14400" y="12587"/>
                    <a:pt x="15840" y="12121"/>
                    <a:pt x="17100" y="12199"/>
                  </a:cubicBezTo>
                  <a:cubicBezTo>
                    <a:pt x="18360" y="12276"/>
                    <a:pt x="19440" y="12898"/>
                    <a:pt x="20160" y="13597"/>
                  </a:cubicBezTo>
                  <a:cubicBezTo>
                    <a:pt x="20880" y="14296"/>
                    <a:pt x="21240" y="15073"/>
                    <a:pt x="21420" y="15850"/>
                  </a:cubicBezTo>
                  <a:cubicBezTo>
                    <a:pt x="21600" y="16627"/>
                    <a:pt x="21600" y="17404"/>
                    <a:pt x="18900" y="18026"/>
                  </a:cubicBezTo>
                  <a:cubicBezTo>
                    <a:pt x="16200" y="18647"/>
                    <a:pt x="10800" y="19114"/>
                    <a:pt x="7200" y="19114"/>
                  </a:cubicBezTo>
                  <a:cubicBezTo>
                    <a:pt x="3600" y="19114"/>
                    <a:pt x="1800" y="18647"/>
                    <a:pt x="0" y="18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232100" y="1441719"/>
              <a:ext cx="106141" cy="37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05" fill="norm" stroke="1" extrusionOk="0">
                  <a:moveTo>
                    <a:pt x="2434" y="6052"/>
                  </a:moveTo>
                  <a:cubicBezTo>
                    <a:pt x="1587" y="8600"/>
                    <a:pt x="740" y="11148"/>
                    <a:pt x="528" y="13393"/>
                  </a:cubicBezTo>
                  <a:cubicBezTo>
                    <a:pt x="317" y="15638"/>
                    <a:pt x="740" y="17580"/>
                    <a:pt x="740" y="19036"/>
                  </a:cubicBezTo>
                  <a:cubicBezTo>
                    <a:pt x="740" y="20492"/>
                    <a:pt x="317" y="21463"/>
                    <a:pt x="105" y="21402"/>
                  </a:cubicBezTo>
                  <a:cubicBezTo>
                    <a:pt x="-107" y="21342"/>
                    <a:pt x="-107" y="20250"/>
                    <a:pt x="1164" y="17398"/>
                  </a:cubicBezTo>
                  <a:cubicBezTo>
                    <a:pt x="2434" y="14546"/>
                    <a:pt x="4975" y="9935"/>
                    <a:pt x="7093" y="6841"/>
                  </a:cubicBezTo>
                  <a:cubicBezTo>
                    <a:pt x="9211" y="3746"/>
                    <a:pt x="10905" y="2169"/>
                    <a:pt x="12599" y="1198"/>
                  </a:cubicBezTo>
                  <a:cubicBezTo>
                    <a:pt x="14293" y="227"/>
                    <a:pt x="15987" y="-137"/>
                    <a:pt x="17469" y="45"/>
                  </a:cubicBezTo>
                  <a:cubicBezTo>
                    <a:pt x="18952" y="227"/>
                    <a:pt x="20222" y="955"/>
                    <a:pt x="20858" y="1683"/>
                  </a:cubicBezTo>
                  <a:cubicBezTo>
                    <a:pt x="21493" y="2411"/>
                    <a:pt x="21493" y="3139"/>
                    <a:pt x="19587" y="3928"/>
                  </a:cubicBezTo>
                  <a:cubicBezTo>
                    <a:pt x="17681" y="4717"/>
                    <a:pt x="13869" y="5566"/>
                    <a:pt x="11328" y="5930"/>
                  </a:cubicBezTo>
                  <a:cubicBezTo>
                    <a:pt x="8787" y="6294"/>
                    <a:pt x="7517" y="6173"/>
                    <a:pt x="6246" y="6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340527" y="1415216"/>
              <a:ext cx="547607" cy="40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69" fill="norm" stroke="1" extrusionOk="0">
                  <a:moveTo>
                    <a:pt x="4446" y="3645"/>
                  </a:moveTo>
                  <a:cubicBezTo>
                    <a:pt x="4446" y="3082"/>
                    <a:pt x="4446" y="2520"/>
                    <a:pt x="4197" y="2238"/>
                  </a:cubicBezTo>
                  <a:cubicBezTo>
                    <a:pt x="3948" y="1957"/>
                    <a:pt x="3449" y="1957"/>
                    <a:pt x="2785" y="2407"/>
                  </a:cubicBezTo>
                  <a:cubicBezTo>
                    <a:pt x="2120" y="2857"/>
                    <a:pt x="1289" y="3757"/>
                    <a:pt x="791" y="4488"/>
                  </a:cubicBezTo>
                  <a:cubicBezTo>
                    <a:pt x="292" y="5220"/>
                    <a:pt x="126" y="5782"/>
                    <a:pt x="43" y="6401"/>
                  </a:cubicBezTo>
                  <a:cubicBezTo>
                    <a:pt x="-40" y="7019"/>
                    <a:pt x="-40" y="7694"/>
                    <a:pt x="375" y="8032"/>
                  </a:cubicBezTo>
                  <a:cubicBezTo>
                    <a:pt x="791" y="8369"/>
                    <a:pt x="1622" y="8369"/>
                    <a:pt x="2328" y="7863"/>
                  </a:cubicBezTo>
                  <a:cubicBezTo>
                    <a:pt x="3034" y="7357"/>
                    <a:pt x="3615" y="6344"/>
                    <a:pt x="4031" y="5613"/>
                  </a:cubicBezTo>
                  <a:cubicBezTo>
                    <a:pt x="4446" y="4882"/>
                    <a:pt x="4695" y="4432"/>
                    <a:pt x="4695" y="4432"/>
                  </a:cubicBezTo>
                  <a:cubicBezTo>
                    <a:pt x="4695" y="4432"/>
                    <a:pt x="4446" y="4882"/>
                    <a:pt x="4280" y="5388"/>
                  </a:cubicBezTo>
                  <a:cubicBezTo>
                    <a:pt x="4114" y="5895"/>
                    <a:pt x="4031" y="6457"/>
                    <a:pt x="4031" y="7019"/>
                  </a:cubicBezTo>
                  <a:cubicBezTo>
                    <a:pt x="4031" y="7582"/>
                    <a:pt x="4114" y="8145"/>
                    <a:pt x="4612" y="8369"/>
                  </a:cubicBezTo>
                  <a:cubicBezTo>
                    <a:pt x="5111" y="8595"/>
                    <a:pt x="6025" y="8482"/>
                    <a:pt x="7146" y="7694"/>
                  </a:cubicBezTo>
                  <a:cubicBezTo>
                    <a:pt x="8268" y="6907"/>
                    <a:pt x="9597" y="5445"/>
                    <a:pt x="10345" y="4432"/>
                  </a:cubicBezTo>
                  <a:cubicBezTo>
                    <a:pt x="11092" y="3420"/>
                    <a:pt x="11258" y="2857"/>
                    <a:pt x="11009" y="2632"/>
                  </a:cubicBezTo>
                  <a:cubicBezTo>
                    <a:pt x="10760" y="2407"/>
                    <a:pt x="10095" y="2520"/>
                    <a:pt x="9555" y="2688"/>
                  </a:cubicBezTo>
                  <a:cubicBezTo>
                    <a:pt x="9015" y="2857"/>
                    <a:pt x="8600" y="3082"/>
                    <a:pt x="8268" y="3476"/>
                  </a:cubicBezTo>
                  <a:cubicBezTo>
                    <a:pt x="7935" y="3870"/>
                    <a:pt x="7686" y="4432"/>
                    <a:pt x="7562" y="4995"/>
                  </a:cubicBezTo>
                  <a:cubicBezTo>
                    <a:pt x="7437" y="5557"/>
                    <a:pt x="7437" y="6120"/>
                    <a:pt x="7935" y="6288"/>
                  </a:cubicBezTo>
                  <a:cubicBezTo>
                    <a:pt x="8434" y="6457"/>
                    <a:pt x="9431" y="6232"/>
                    <a:pt x="10137" y="5782"/>
                  </a:cubicBezTo>
                  <a:cubicBezTo>
                    <a:pt x="10843" y="5332"/>
                    <a:pt x="11258" y="4657"/>
                    <a:pt x="11383" y="4601"/>
                  </a:cubicBezTo>
                  <a:cubicBezTo>
                    <a:pt x="11508" y="4545"/>
                    <a:pt x="11342" y="5107"/>
                    <a:pt x="11175" y="6795"/>
                  </a:cubicBezTo>
                  <a:cubicBezTo>
                    <a:pt x="11009" y="8482"/>
                    <a:pt x="10843" y="11295"/>
                    <a:pt x="10594" y="13713"/>
                  </a:cubicBezTo>
                  <a:cubicBezTo>
                    <a:pt x="10345" y="16132"/>
                    <a:pt x="10012" y="18157"/>
                    <a:pt x="9680" y="19395"/>
                  </a:cubicBezTo>
                  <a:cubicBezTo>
                    <a:pt x="9348" y="20632"/>
                    <a:pt x="9015" y="21082"/>
                    <a:pt x="8642" y="21307"/>
                  </a:cubicBezTo>
                  <a:cubicBezTo>
                    <a:pt x="8268" y="21532"/>
                    <a:pt x="7852" y="21532"/>
                    <a:pt x="7562" y="21251"/>
                  </a:cubicBezTo>
                  <a:cubicBezTo>
                    <a:pt x="7271" y="20969"/>
                    <a:pt x="7105" y="20407"/>
                    <a:pt x="7146" y="19113"/>
                  </a:cubicBezTo>
                  <a:cubicBezTo>
                    <a:pt x="7188" y="17819"/>
                    <a:pt x="7437" y="15794"/>
                    <a:pt x="8434" y="13657"/>
                  </a:cubicBezTo>
                  <a:cubicBezTo>
                    <a:pt x="9431" y="11519"/>
                    <a:pt x="11175" y="9270"/>
                    <a:pt x="12380" y="7751"/>
                  </a:cubicBezTo>
                  <a:cubicBezTo>
                    <a:pt x="13585" y="6232"/>
                    <a:pt x="14249" y="5445"/>
                    <a:pt x="14706" y="4770"/>
                  </a:cubicBezTo>
                  <a:cubicBezTo>
                    <a:pt x="15163" y="4095"/>
                    <a:pt x="15412" y="3532"/>
                    <a:pt x="15329" y="3251"/>
                  </a:cubicBezTo>
                  <a:cubicBezTo>
                    <a:pt x="15246" y="2970"/>
                    <a:pt x="14831" y="2970"/>
                    <a:pt x="14457" y="3195"/>
                  </a:cubicBezTo>
                  <a:cubicBezTo>
                    <a:pt x="14083" y="3420"/>
                    <a:pt x="13751" y="3870"/>
                    <a:pt x="13460" y="4713"/>
                  </a:cubicBezTo>
                  <a:cubicBezTo>
                    <a:pt x="13169" y="5557"/>
                    <a:pt x="12920" y="6795"/>
                    <a:pt x="12795" y="7694"/>
                  </a:cubicBezTo>
                  <a:cubicBezTo>
                    <a:pt x="12671" y="8595"/>
                    <a:pt x="12671" y="9157"/>
                    <a:pt x="12878" y="9607"/>
                  </a:cubicBezTo>
                  <a:cubicBezTo>
                    <a:pt x="13086" y="10057"/>
                    <a:pt x="13502" y="10394"/>
                    <a:pt x="14125" y="10394"/>
                  </a:cubicBezTo>
                  <a:cubicBezTo>
                    <a:pt x="14748" y="10394"/>
                    <a:pt x="15578" y="10057"/>
                    <a:pt x="16492" y="8876"/>
                  </a:cubicBezTo>
                  <a:cubicBezTo>
                    <a:pt x="17406" y="7694"/>
                    <a:pt x="18403" y="5669"/>
                    <a:pt x="18985" y="4376"/>
                  </a:cubicBezTo>
                  <a:cubicBezTo>
                    <a:pt x="19566" y="3082"/>
                    <a:pt x="19732" y="2520"/>
                    <a:pt x="19857" y="1901"/>
                  </a:cubicBezTo>
                  <a:cubicBezTo>
                    <a:pt x="19982" y="1282"/>
                    <a:pt x="20065" y="607"/>
                    <a:pt x="19898" y="270"/>
                  </a:cubicBezTo>
                  <a:cubicBezTo>
                    <a:pt x="19732" y="-68"/>
                    <a:pt x="19317" y="-68"/>
                    <a:pt x="18943" y="157"/>
                  </a:cubicBezTo>
                  <a:cubicBezTo>
                    <a:pt x="18569" y="382"/>
                    <a:pt x="18237" y="832"/>
                    <a:pt x="18071" y="1338"/>
                  </a:cubicBezTo>
                  <a:cubicBezTo>
                    <a:pt x="17905" y="1845"/>
                    <a:pt x="17905" y="2407"/>
                    <a:pt x="18362" y="3307"/>
                  </a:cubicBezTo>
                  <a:cubicBezTo>
                    <a:pt x="18818" y="4207"/>
                    <a:pt x="19732" y="5445"/>
                    <a:pt x="20355" y="6232"/>
                  </a:cubicBezTo>
                  <a:cubicBezTo>
                    <a:pt x="20978" y="7019"/>
                    <a:pt x="21311" y="7357"/>
                    <a:pt x="21435" y="7807"/>
                  </a:cubicBezTo>
                  <a:cubicBezTo>
                    <a:pt x="21560" y="8257"/>
                    <a:pt x="21477" y="8820"/>
                    <a:pt x="21228" y="9270"/>
                  </a:cubicBezTo>
                  <a:cubicBezTo>
                    <a:pt x="20978" y="9719"/>
                    <a:pt x="20563" y="10057"/>
                    <a:pt x="20148" y="1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266616" y="1227493"/>
              <a:ext cx="209551" cy="37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12730"/>
                  </a:moveTo>
                  <a:cubicBezTo>
                    <a:pt x="4145" y="10690"/>
                    <a:pt x="8291" y="8650"/>
                    <a:pt x="10691" y="6970"/>
                  </a:cubicBezTo>
                  <a:cubicBezTo>
                    <a:pt x="13091" y="5290"/>
                    <a:pt x="13745" y="3970"/>
                    <a:pt x="14182" y="2770"/>
                  </a:cubicBezTo>
                  <a:cubicBezTo>
                    <a:pt x="14618" y="1570"/>
                    <a:pt x="14836" y="490"/>
                    <a:pt x="14291" y="130"/>
                  </a:cubicBezTo>
                  <a:cubicBezTo>
                    <a:pt x="13745" y="-230"/>
                    <a:pt x="12436" y="130"/>
                    <a:pt x="10909" y="1570"/>
                  </a:cubicBezTo>
                  <a:cubicBezTo>
                    <a:pt x="9382" y="3010"/>
                    <a:pt x="7636" y="5530"/>
                    <a:pt x="6764" y="9370"/>
                  </a:cubicBezTo>
                  <a:cubicBezTo>
                    <a:pt x="5891" y="13210"/>
                    <a:pt x="5891" y="18370"/>
                    <a:pt x="6000" y="19870"/>
                  </a:cubicBezTo>
                  <a:cubicBezTo>
                    <a:pt x="6109" y="21370"/>
                    <a:pt x="6327" y="19210"/>
                    <a:pt x="6764" y="17830"/>
                  </a:cubicBezTo>
                  <a:cubicBezTo>
                    <a:pt x="7200" y="16450"/>
                    <a:pt x="7855" y="15850"/>
                    <a:pt x="9382" y="15610"/>
                  </a:cubicBezTo>
                  <a:cubicBezTo>
                    <a:pt x="10909" y="15370"/>
                    <a:pt x="13309" y="15490"/>
                    <a:pt x="14945" y="16090"/>
                  </a:cubicBezTo>
                  <a:cubicBezTo>
                    <a:pt x="16582" y="16690"/>
                    <a:pt x="17455" y="17770"/>
                    <a:pt x="17891" y="18610"/>
                  </a:cubicBezTo>
                  <a:cubicBezTo>
                    <a:pt x="18327" y="19450"/>
                    <a:pt x="18327" y="20050"/>
                    <a:pt x="18873" y="20410"/>
                  </a:cubicBezTo>
                  <a:cubicBezTo>
                    <a:pt x="19418" y="20770"/>
                    <a:pt x="20509" y="20890"/>
                    <a:pt x="21600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480146" y="1460307"/>
              <a:ext cx="180171" cy="12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832" fill="norm" stroke="1" extrusionOk="0">
                  <a:moveTo>
                    <a:pt x="10077" y="11748"/>
                  </a:moveTo>
                  <a:cubicBezTo>
                    <a:pt x="10579" y="9918"/>
                    <a:pt x="11081" y="8087"/>
                    <a:pt x="11458" y="6074"/>
                  </a:cubicBezTo>
                  <a:cubicBezTo>
                    <a:pt x="11835" y="4060"/>
                    <a:pt x="12086" y="1864"/>
                    <a:pt x="11458" y="765"/>
                  </a:cubicBezTo>
                  <a:cubicBezTo>
                    <a:pt x="10830" y="-333"/>
                    <a:pt x="9323" y="-333"/>
                    <a:pt x="7565" y="1314"/>
                  </a:cubicBezTo>
                  <a:cubicBezTo>
                    <a:pt x="5807" y="2962"/>
                    <a:pt x="3798" y="6257"/>
                    <a:pt x="2542" y="8820"/>
                  </a:cubicBezTo>
                  <a:cubicBezTo>
                    <a:pt x="1286" y="11382"/>
                    <a:pt x="784" y="13213"/>
                    <a:pt x="407" y="15043"/>
                  </a:cubicBezTo>
                  <a:cubicBezTo>
                    <a:pt x="30" y="16874"/>
                    <a:pt x="-221" y="18704"/>
                    <a:pt x="281" y="19803"/>
                  </a:cubicBezTo>
                  <a:cubicBezTo>
                    <a:pt x="784" y="20901"/>
                    <a:pt x="2039" y="21267"/>
                    <a:pt x="3798" y="20169"/>
                  </a:cubicBezTo>
                  <a:cubicBezTo>
                    <a:pt x="5556" y="19070"/>
                    <a:pt x="7816" y="16508"/>
                    <a:pt x="9449" y="14311"/>
                  </a:cubicBezTo>
                  <a:cubicBezTo>
                    <a:pt x="11081" y="12114"/>
                    <a:pt x="12086" y="10284"/>
                    <a:pt x="12588" y="10467"/>
                  </a:cubicBezTo>
                  <a:cubicBezTo>
                    <a:pt x="13091" y="10650"/>
                    <a:pt x="13091" y="12847"/>
                    <a:pt x="13593" y="15043"/>
                  </a:cubicBezTo>
                  <a:cubicBezTo>
                    <a:pt x="14095" y="17240"/>
                    <a:pt x="15100" y="19436"/>
                    <a:pt x="16481" y="20169"/>
                  </a:cubicBezTo>
                  <a:cubicBezTo>
                    <a:pt x="17863" y="20901"/>
                    <a:pt x="19621" y="20169"/>
                    <a:pt x="21379" y="1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680161" y="1471083"/>
              <a:ext cx="119856" cy="9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718" fill="norm" stroke="1" extrusionOk="0">
                  <a:moveTo>
                    <a:pt x="2132" y="4136"/>
                  </a:moveTo>
                  <a:cubicBezTo>
                    <a:pt x="1374" y="6434"/>
                    <a:pt x="616" y="8732"/>
                    <a:pt x="237" y="11489"/>
                  </a:cubicBezTo>
                  <a:cubicBezTo>
                    <a:pt x="-142" y="14247"/>
                    <a:pt x="-142" y="17464"/>
                    <a:pt x="805" y="19302"/>
                  </a:cubicBezTo>
                  <a:cubicBezTo>
                    <a:pt x="1753" y="21140"/>
                    <a:pt x="3647" y="21600"/>
                    <a:pt x="7247" y="18153"/>
                  </a:cubicBezTo>
                  <a:cubicBezTo>
                    <a:pt x="10847" y="14706"/>
                    <a:pt x="16153" y="7353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806366" y="1445759"/>
              <a:ext cx="127001" cy="14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9518"/>
                  </a:moveTo>
                  <a:cubicBezTo>
                    <a:pt x="1440" y="10471"/>
                    <a:pt x="2880" y="11424"/>
                    <a:pt x="5760" y="10471"/>
                  </a:cubicBezTo>
                  <a:cubicBezTo>
                    <a:pt x="8640" y="9518"/>
                    <a:pt x="12960" y="6659"/>
                    <a:pt x="15300" y="4436"/>
                  </a:cubicBezTo>
                  <a:cubicBezTo>
                    <a:pt x="17640" y="2212"/>
                    <a:pt x="18000" y="624"/>
                    <a:pt x="17280" y="147"/>
                  </a:cubicBezTo>
                  <a:cubicBezTo>
                    <a:pt x="16560" y="-329"/>
                    <a:pt x="14760" y="306"/>
                    <a:pt x="12060" y="2689"/>
                  </a:cubicBezTo>
                  <a:cubicBezTo>
                    <a:pt x="9360" y="5071"/>
                    <a:pt x="5760" y="9200"/>
                    <a:pt x="3960" y="12377"/>
                  </a:cubicBezTo>
                  <a:cubicBezTo>
                    <a:pt x="2160" y="15553"/>
                    <a:pt x="2160" y="17777"/>
                    <a:pt x="3060" y="19206"/>
                  </a:cubicBezTo>
                  <a:cubicBezTo>
                    <a:pt x="3960" y="20636"/>
                    <a:pt x="5760" y="21271"/>
                    <a:pt x="9000" y="21271"/>
                  </a:cubicBezTo>
                  <a:cubicBezTo>
                    <a:pt x="12240" y="21271"/>
                    <a:pt x="16920" y="20636"/>
                    <a:pt x="2160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8537122" y="1331383"/>
              <a:ext cx="136280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26" fill="norm" stroke="1" extrusionOk="0">
                  <a:moveTo>
                    <a:pt x="4906" y="0"/>
                  </a:moveTo>
                  <a:cubicBezTo>
                    <a:pt x="3576" y="3869"/>
                    <a:pt x="2247" y="7737"/>
                    <a:pt x="1416" y="11042"/>
                  </a:cubicBezTo>
                  <a:cubicBezTo>
                    <a:pt x="586" y="14346"/>
                    <a:pt x="253" y="17087"/>
                    <a:pt x="87" y="18860"/>
                  </a:cubicBezTo>
                  <a:cubicBezTo>
                    <a:pt x="-79" y="20633"/>
                    <a:pt x="-79" y="21439"/>
                    <a:pt x="752" y="21519"/>
                  </a:cubicBezTo>
                  <a:cubicBezTo>
                    <a:pt x="1583" y="21600"/>
                    <a:pt x="3244" y="20955"/>
                    <a:pt x="5072" y="19907"/>
                  </a:cubicBezTo>
                  <a:cubicBezTo>
                    <a:pt x="6899" y="18860"/>
                    <a:pt x="8893" y="17409"/>
                    <a:pt x="10389" y="16200"/>
                  </a:cubicBezTo>
                  <a:cubicBezTo>
                    <a:pt x="11884" y="14991"/>
                    <a:pt x="12881" y="14024"/>
                    <a:pt x="12881" y="13943"/>
                  </a:cubicBezTo>
                  <a:cubicBezTo>
                    <a:pt x="12881" y="13863"/>
                    <a:pt x="11884" y="14669"/>
                    <a:pt x="11386" y="15475"/>
                  </a:cubicBezTo>
                  <a:cubicBezTo>
                    <a:pt x="10887" y="16281"/>
                    <a:pt x="10887" y="17087"/>
                    <a:pt x="11718" y="17651"/>
                  </a:cubicBezTo>
                  <a:cubicBezTo>
                    <a:pt x="12549" y="18215"/>
                    <a:pt x="14210" y="18537"/>
                    <a:pt x="15706" y="18457"/>
                  </a:cubicBezTo>
                  <a:cubicBezTo>
                    <a:pt x="17201" y="18376"/>
                    <a:pt x="18530" y="17893"/>
                    <a:pt x="19527" y="17167"/>
                  </a:cubicBezTo>
                  <a:cubicBezTo>
                    <a:pt x="20524" y="16442"/>
                    <a:pt x="21189" y="15475"/>
                    <a:pt x="21355" y="14588"/>
                  </a:cubicBezTo>
                  <a:cubicBezTo>
                    <a:pt x="21521" y="13701"/>
                    <a:pt x="21189" y="12896"/>
                    <a:pt x="20192" y="12493"/>
                  </a:cubicBezTo>
                  <a:cubicBezTo>
                    <a:pt x="19195" y="12090"/>
                    <a:pt x="17533" y="12090"/>
                    <a:pt x="17201" y="12412"/>
                  </a:cubicBezTo>
                  <a:cubicBezTo>
                    <a:pt x="16869" y="12734"/>
                    <a:pt x="17866" y="13379"/>
                    <a:pt x="18863" y="14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725654" y="1267883"/>
              <a:ext cx="330109" cy="28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67" fill="norm" stroke="1" extrusionOk="0">
                  <a:moveTo>
                    <a:pt x="5016" y="18920"/>
                  </a:moveTo>
                  <a:cubicBezTo>
                    <a:pt x="5153" y="18131"/>
                    <a:pt x="5289" y="17343"/>
                    <a:pt x="5084" y="16712"/>
                  </a:cubicBezTo>
                  <a:cubicBezTo>
                    <a:pt x="4879" y="16082"/>
                    <a:pt x="4332" y="15609"/>
                    <a:pt x="3717" y="15609"/>
                  </a:cubicBezTo>
                  <a:cubicBezTo>
                    <a:pt x="3102" y="15609"/>
                    <a:pt x="2418" y="16082"/>
                    <a:pt x="1803" y="16634"/>
                  </a:cubicBezTo>
                  <a:cubicBezTo>
                    <a:pt x="1188" y="17185"/>
                    <a:pt x="641" y="17816"/>
                    <a:pt x="299" y="18526"/>
                  </a:cubicBezTo>
                  <a:cubicBezTo>
                    <a:pt x="-42" y="19235"/>
                    <a:pt x="-179" y="20023"/>
                    <a:pt x="368" y="20181"/>
                  </a:cubicBezTo>
                  <a:cubicBezTo>
                    <a:pt x="915" y="20339"/>
                    <a:pt x="2145" y="19866"/>
                    <a:pt x="2965" y="19314"/>
                  </a:cubicBezTo>
                  <a:cubicBezTo>
                    <a:pt x="3786" y="18762"/>
                    <a:pt x="4196" y="18131"/>
                    <a:pt x="4674" y="18289"/>
                  </a:cubicBezTo>
                  <a:cubicBezTo>
                    <a:pt x="5153" y="18447"/>
                    <a:pt x="5699" y="19393"/>
                    <a:pt x="6246" y="20102"/>
                  </a:cubicBezTo>
                  <a:cubicBezTo>
                    <a:pt x="6793" y="20812"/>
                    <a:pt x="7340" y="21285"/>
                    <a:pt x="8775" y="20812"/>
                  </a:cubicBezTo>
                  <a:cubicBezTo>
                    <a:pt x="10211" y="20339"/>
                    <a:pt x="12535" y="18920"/>
                    <a:pt x="13902" y="17895"/>
                  </a:cubicBezTo>
                  <a:cubicBezTo>
                    <a:pt x="15269" y="16870"/>
                    <a:pt x="15679" y="16239"/>
                    <a:pt x="15953" y="15530"/>
                  </a:cubicBezTo>
                  <a:cubicBezTo>
                    <a:pt x="16226" y="14820"/>
                    <a:pt x="16363" y="14032"/>
                    <a:pt x="16089" y="13717"/>
                  </a:cubicBezTo>
                  <a:cubicBezTo>
                    <a:pt x="15816" y="13401"/>
                    <a:pt x="15132" y="13559"/>
                    <a:pt x="14175" y="14426"/>
                  </a:cubicBezTo>
                  <a:cubicBezTo>
                    <a:pt x="13218" y="15293"/>
                    <a:pt x="11988" y="16870"/>
                    <a:pt x="11373" y="18210"/>
                  </a:cubicBezTo>
                  <a:cubicBezTo>
                    <a:pt x="10758" y="19550"/>
                    <a:pt x="10758" y="20654"/>
                    <a:pt x="11168" y="21127"/>
                  </a:cubicBezTo>
                  <a:cubicBezTo>
                    <a:pt x="11578" y="21600"/>
                    <a:pt x="12398" y="21442"/>
                    <a:pt x="13697" y="20023"/>
                  </a:cubicBezTo>
                  <a:cubicBezTo>
                    <a:pt x="14996" y="18604"/>
                    <a:pt x="16773" y="15924"/>
                    <a:pt x="18140" y="12692"/>
                  </a:cubicBezTo>
                  <a:cubicBezTo>
                    <a:pt x="19507" y="9460"/>
                    <a:pt x="20464" y="5676"/>
                    <a:pt x="20943" y="3311"/>
                  </a:cubicBezTo>
                  <a:cubicBezTo>
                    <a:pt x="21421" y="946"/>
                    <a:pt x="21421" y="0"/>
                    <a:pt x="21079" y="0"/>
                  </a:cubicBezTo>
                  <a:cubicBezTo>
                    <a:pt x="20737" y="0"/>
                    <a:pt x="20054" y="946"/>
                    <a:pt x="19097" y="3705"/>
                  </a:cubicBezTo>
                  <a:cubicBezTo>
                    <a:pt x="18140" y="6464"/>
                    <a:pt x="16910" y="11036"/>
                    <a:pt x="16294" y="13717"/>
                  </a:cubicBezTo>
                  <a:cubicBezTo>
                    <a:pt x="15679" y="16397"/>
                    <a:pt x="15679" y="17185"/>
                    <a:pt x="15679" y="1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499700" y="1265205"/>
              <a:ext cx="148167" cy="28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17897" y="199"/>
                  </a:moveTo>
                  <a:cubicBezTo>
                    <a:pt x="16046" y="42"/>
                    <a:pt x="14194" y="-116"/>
                    <a:pt x="12806" y="120"/>
                  </a:cubicBezTo>
                  <a:cubicBezTo>
                    <a:pt x="11417" y="357"/>
                    <a:pt x="10491" y="988"/>
                    <a:pt x="9103" y="3668"/>
                  </a:cubicBezTo>
                  <a:cubicBezTo>
                    <a:pt x="7714" y="6348"/>
                    <a:pt x="5863" y="11078"/>
                    <a:pt x="4937" y="14231"/>
                  </a:cubicBezTo>
                  <a:cubicBezTo>
                    <a:pt x="4011" y="17385"/>
                    <a:pt x="4011" y="18961"/>
                    <a:pt x="5091" y="19986"/>
                  </a:cubicBezTo>
                  <a:cubicBezTo>
                    <a:pt x="6171" y="21011"/>
                    <a:pt x="8331" y="21484"/>
                    <a:pt x="9566" y="21090"/>
                  </a:cubicBezTo>
                  <a:cubicBezTo>
                    <a:pt x="10800" y="20696"/>
                    <a:pt x="11109" y="19434"/>
                    <a:pt x="9874" y="17937"/>
                  </a:cubicBezTo>
                  <a:cubicBezTo>
                    <a:pt x="8640" y="16439"/>
                    <a:pt x="5863" y="14704"/>
                    <a:pt x="3703" y="13758"/>
                  </a:cubicBezTo>
                  <a:cubicBezTo>
                    <a:pt x="1543" y="12812"/>
                    <a:pt x="0" y="12655"/>
                    <a:pt x="0" y="12497"/>
                  </a:cubicBezTo>
                  <a:cubicBezTo>
                    <a:pt x="0" y="12339"/>
                    <a:pt x="1543" y="12182"/>
                    <a:pt x="3857" y="11945"/>
                  </a:cubicBezTo>
                  <a:cubicBezTo>
                    <a:pt x="6171" y="11709"/>
                    <a:pt x="9257" y="11393"/>
                    <a:pt x="11571" y="11945"/>
                  </a:cubicBezTo>
                  <a:cubicBezTo>
                    <a:pt x="13886" y="12497"/>
                    <a:pt x="15429" y="13916"/>
                    <a:pt x="16354" y="14310"/>
                  </a:cubicBezTo>
                  <a:cubicBezTo>
                    <a:pt x="17280" y="14704"/>
                    <a:pt x="17589" y="14074"/>
                    <a:pt x="18360" y="12891"/>
                  </a:cubicBezTo>
                  <a:cubicBezTo>
                    <a:pt x="19131" y="11709"/>
                    <a:pt x="20366" y="9975"/>
                    <a:pt x="21600" y="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689450" y="1347916"/>
              <a:ext cx="371091" cy="15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16" fill="norm" stroke="1" extrusionOk="0">
                  <a:moveTo>
                    <a:pt x="1263" y="10710"/>
                  </a:moveTo>
                  <a:cubicBezTo>
                    <a:pt x="1141" y="12150"/>
                    <a:pt x="1019" y="13590"/>
                    <a:pt x="775" y="15606"/>
                  </a:cubicBezTo>
                  <a:cubicBezTo>
                    <a:pt x="531" y="17622"/>
                    <a:pt x="165" y="20214"/>
                    <a:pt x="43" y="20790"/>
                  </a:cubicBezTo>
                  <a:cubicBezTo>
                    <a:pt x="-79" y="21366"/>
                    <a:pt x="43" y="19926"/>
                    <a:pt x="592" y="17190"/>
                  </a:cubicBezTo>
                  <a:cubicBezTo>
                    <a:pt x="1141" y="14454"/>
                    <a:pt x="2118" y="10422"/>
                    <a:pt x="2850" y="7974"/>
                  </a:cubicBezTo>
                  <a:cubicBezTo>
                    <a:pt x="3582" y="5526"/>
                    <a:pt x="4070" y="4662"/>
                    <a:pt x="4436" y="5094"/>
                  </a:cubicBezTo>
                  <a:cubicBezTo>
                    <a:pt x="4802" y="5526"/>
                    <a:pt x="5046" y="7254"/>
                    <a:pt x="5168" y="8838"/>
                  </a:cubicBezTo>
                  <a:cubicBezTo>
                    <a:pt x="5290" y="10422"/>
                    <a:pt x="5290" y="11862"/>
                    <a:pt x="5229" y="13302"/>
                  </a:cubicBezTo>
                  <a:cubicBezTo>
                    <a:pt x="5168" y="14742"/>
                    <a:pt x="5046" y="16182"/>
                    <a:pt x="5046" y="16038"/>
                  </a:cubicBezTo>
                  <a:cubicBezTo>
                    <a:pt x="5046" y="15894"/>
                    <a:pt x="5168" y="14166"/>
                    <a:pt x="5474" y="12726"/>
                  </a:cubicBezTo>
                  <a:cubicBezTo>
                    <a:pt x="5779" y="11286"/>
                    <a:pt x="6267" y="10134"/>
                    <a:pt x="6755" y="9126"/>
                  </a:cubicBezTo>
                  <a:cubicBezTo>
                    <a:pt x="7243" y="8118"/>
                    <a:pt x="7731" y="7254"/>
                    <a:pt x="8219" y="7254"/>
                  </a:cubicBezTo>
                  <a:cubicBezTo>
                    <a:pt x="8707" y="7254"/>
                    <a:pt x="9196" y="8118"/>
                    <a:pt x="9440" y="9270"/>
                  </a:cubicBezTo>
                  <a:cubicBezTo>
                    <a:pt x="9684" y="10422"/>
                    <a:pt x="9684" y="11862"/>
                    <a:pt x="9989" y="12582"/>
                  </a:cubicBezTo>
                  <a:cubicBezTo>
                    <a:pt x="10294" y="13302"/>
                    <a:pt x="10904" y="13302"/>
                    <a:pt x="11453" y="12726"/>
                  </a:cubicBezTo>
                  <a:cubicBezTo>
                    <a:pt x="12002" y="12150"/>
                    <a:pt x="12490" y="10998"/>
                    <a:pt x="12979" y="9270"/>
                  </a:cubicBezTo>
                  <a:cubicBezTo>
                    <a:pt x="13467" y="7542"/>
                    <a:pt x="13955" y="5238"/>
                    <a:pt x="13955" y="4518"/>
                  </a:cubicBezTo>
                  <a:cubicBezTo>
                    <a:pt x="13955" y="3798"/>
                    <a:pt x="13467" y="4662"/>
                    <a:pt x="12857" y="6678"/>
                  </a:cubicBezTo>
                  <a:cubicBezTo>
                    <a:pt x="12246" y="8694"/>
                    <a:pt x="11514" y="11862"/>
                    <a:pt x="11148" y="14166"/>
                  </a:cubicBezTo>
                  <a:cubicBezTo>
                    <a:pt x="10782" y="16470"/>
                    <a:pt x="10782" y="17910"/>
                    <a:pt x="11148" y="18774"/>
                  </a:cubicBezTo>
                  <a:cubicBezTo>
                    <a:pt x="11514" y="19638"/>
                    <a:pt x="12246" y="19926"/>
                    <a:pt x="13162" y="19494"/>
                  </a:cubicBezTo>
                  <a:cubicBezTo>
                    <a:pt x="14077" y="19062"/>
                    <a:pt x="15175" y="17910"/>
                    <a:pt x="16518" y="15318"/>
                  </a:cubicBezTo>
                  <a:cubicBezTo>
                    <a:pt x="17860" y="12726"/>
                    <a:pt x="19446" y="8694"/>
                    <a:pt x="20362" y="5958"/>
                  </a:cubicBezTo>
                  <a:cubicBezTo>
                    <a:pt x="21277" y="3222"/>
                    <a:pt x="21521" y="1782"/>
                    <a:pt x="21338" y="918"/>
                  </a:cubicBezTo>
                  <a:cubicBezTo>
                    <a:pt x="21155" y="54"/>
                    <a:pt x="20545" y="-234"/>
                    <a:pt x="20057" y="198"/>
                  </a:cubicBezTo>
                  <a:cubicBezTo>
                    <a:pt x="19568" y="630"/>
                    <a:pt x="19202" y="1782"/>
                    <a:pt x="19080" y="3078"/>
                  </a:cubicBezTo>
                  <a:cubicBezTo>
                    <a:pt x="18958" y="4374"/>
                    <a:pt x="19080" y="5814"/>
                    <a:pt x="19507" y="7974"/>
                  </a:cubicBezTo>
                  <a:cubicBezTo>
                    <a:pt x="19935" y="10134"/>
                    <a:pt x="20667" y="13014"/>
                    <a:pt x="20789" y="15174"/>
                  </a:cubicBezTo>
                  <a:cubicBezTo>
                    <a:pt x="20911" y="17334"/>
                    <a:pt x="20423" y="18774"/>
                    <a:pt x="19935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0409894" y="1231004"/>
              <a:ext cx="234923" cy="59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79" fill="norm" stroke="1" extrusionOk="0">
                  <a:moveTo>
                    <a:pt x="10412" y="5930"/>
                  </a:moveTo>
                  <a:cubicBezTo>
                    <a:pt x="9641" y="5394"/>
                    <a:pt x="8869" y="4858"/>
                    <a:pt x="8001" y="4628"/>
                  </a:cubicBezTo>
                  <a:cubicBezTo>
                    <a:pt x="7134" y="4399"/>
                    <a:pt x="6169" y="4475"/>
                    <a:pt x="4916" y="4973"/>
                  </a:cubicBezTo>
                  <a:cubicBezTo>
                    <a:pt x="3662" y="5471"/>
                    <a:pt x="2119" y="6390"/>
                    <a:pt x="1155" y="7347"/>
                  </a:cubicBezTo>
                  <a:cubicBezTo>
                    <a:pt x="191" y="8305"/>
                    <a:pt x="-195" y="9301"/>
                    <a:pt x="94" y="9913"/>
                  </a:cubicBezTo>
                  <a:cubicBezTo>
                    <a:pt x="384" y="10526"/>
                    <a:pt x="1348" y="10756"/>
                    <a:pt x="2698" y="10603"/>
                  </a:cubicBezTo>
                  <a:cubicBezTo>
                    <a:pt x="4048" y="10450"/>
                    <a:pt x="5784" y="9913"/>
                    <a:pt x="7037" y="8573"/>
                  </a:cubicBezTo>
                  <a:cubicBezTo>
                    <a:pt x="8291" y="7233"/>
                    <a:pt x="9062" y="5088"/>
                    <a:pt x="9351" y="3824"/>
                  </a:cubicBezTo>
                  <a:cubicBezTo>
                    <a:pt x="9641" y="2560"/>
                    <a:pt x="9448" y="2177"/>
                    <a:pt x="10219" y="1794"/>
                  </a:cubicBezTo>
                  <a:cubicBezTo>
                    <a:pt x="10991" y="1411"/>
                    <a:pt x="12726" y="1028"/>
                    <a:pt x="14173" y="722"/>
                  </a:cubicBezTo>
                  <a:cubicBezTo>
                    <a:pt x="15619" y="416"/>
                    <a:pt x="16776" y="186"/>
                    <a:pt x="17934" y="71"/>
                  </a:cubicBezTo>
                  <a:cubicBezTo>
                    <a:pt x="19091" y="-44"/>
                    <a:pt x="20248" y="-44"/>
                    <a:pt x="20826" y="262"/>
                  </a:cubicBezTo>
                  <a:cubicBezTo>
                    <a:pt x="21405" y="569"/>
                    <a:pt x="21405" y="1182"/>
                    <a:pt x="19959" y="2675"/>
                  </a:cubicBezTo>
                  <a:cubicBezTo>
                    <a:pt x="18512" y="4169"/>
                    <a:pt x="15619" y="6543"/>
                    <a:pt x="12919" y="8688"/>
                  </a:cubicBezTo>
                  <a:cubicBezTo>
                    <a:pt x="10219" y="10833"/>
                    <a:pt x="7712" y="12747"/>
                    <a:pt x="5976" y="14662"/>
                  </a:cubicBezTo>
                  <a:cubicBezTo>
                    <a:pt x="4241" y="16577"/>
                    <a:pt x="3276" y="18492"/>
                    <a:pt x="2987" y="19641"/>
                  </a:cubicBezTo>
                  <a:cubicBezTo>
                    <a:pt x="2698" y="20790"/>
                    <a:pt x="3084" y="21173"/>
                    <a:pt x="3759" y="21365"/>
                  </a:cubicBezTo>
                  <a:cubicBezTo>
                    <a:pt x="4434" y="21556"/>
                    <a:pt x="5398" y="21556"/>
                    <a:pt x="7134" y="20982"/>
                  </a:cubicBezTo>
                  <a:cubicBezTo>
                    <a:pt x="8869" y="20407"/>
                    <a:pt x="11376" y="19258"/>
                    <a:pt x="12919" y="17803"/>
                  </a:cubicBezTo>
                  <a:cubicBezTo>
                    <a:pt x="14462" y="16347"/>
                    <a:pt x="15041" y="14586"/>
                    <a:pt x="15041" y="13513"/>
                  </a:cubicBezTo>
                  <a:cubicBezTo>
                    <a:pt x="15041" y="12441"/>
                    <a:pt x="14462" y="12058"/>
                    <a:pt x="13691" y="11867"/>
                  </a:cubicBezTo>
                  <a:cubicBezTo>
                    <a:pt x="12919" y="11675"/>
                    <a:pt x="11955" y="11675"/>
                    <a:pt x="12244" y="11713"/>
                  </a:cubicBezTo>
                  <a:cubicBezTo>
                    <a:pt x="12534" y="11752"/>
                    <a:pt x="14076" y="11828"/>
                    <a:pt x="15812" y="11867"/>
                  </a:cubicBezTo>
                  <a:cubicBezTo>
                    <a:pt x="17548" y="11905"/>
                    <a:pt x="19476" y="11905"/>
                    <a:pt x="21405" y="11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276196" y="2411429"/>
              <a:ext cx="219066" cy="39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178" fill="norm" stroke="1" extrusionOk="0">
                  <a:moveTo>
                    <a:pt x="3859" y="4771"/>
                  </a:moveTo>
                  <a:cubicBezTo>
                    <a:pt x="3254" y="8999"/>
                    <a:pt x="2648" y="13228"/>
                    <a:pt x="2345" y="15628"/>
                  </a:cubicBezTo>
                  <a:cubicBezTo>
                    <a:pt x="2043" y="18028"/>
                    <a:pt x="2043" y="18599"/>
                    <a:pt x="1942" y="19228"/>
                  </a:cubicBezTo>
                  <a:cubicBezTo>
                    <a:pt x="1841" y="19857"/>
                    <a:pt x="1639" y="20542"/>
                    <a:pt x="1336" y="20371"/>
                  </a:cubicBezTo>
                  <a:cubicBezTo>
                    <a:pt x="1033" y="20199"/>
                    <a:pt x="629" y="19171"/>
                    <a:pt x="327" y="16828"/>
                  </a:cubicBezTo>
                  <a:cubicBezTo>
                    <a:pt x="24" y="14485"/>
                    <a:pt x="-178" y="10828"/>
                    <a:pt x="226" y="7857"/>
                  </a:cubicBezTo>
                  <a:cubicBezTo>
                    <a:pt x="629" y="4885"/>
                    <a:pt x="1639" y="2599"/>
                    <a:pt x="3355" y="1285"/>
                  </a:cubicBezTo>
                  <a:cubicBezTo>
                    <a:pt x="5071" y="-29"/>
                    <a:pt x="7493" y="-372"/>
                    <a:pt x="10420" y="428"/>
                  </a:cubicBezTo>
                  <a:cubicBezTo>
                    <a:pt x="13347" y="1228"/>
                    <a:pt x="16779" y="3171"/>
                    <a:pt x="18798" y="5571"/>
                  </a:cubicBezTo>
                  <a:cubicBezTo>
                    <a:pt x="20816" y="7971"/>
                    <a:pt x="21422" y="10828"/>
                    <a:pt x="20413" y="13285"/>
                  </a:cubicBezTo>
                  <a:cubicBezTo>
                    <a:pt x="19403" y="15742"/>
                    <a:pt x="16779" y="17799"/>
                    <a:pt x="13953" y="19057"/>
                  </a:cubicBezTo>
                  <a:cubicBezTo>
                    <a:pt x="11127" y="20314"/>
                    <a:pt x="8099" y="20771"/>
                    <a:pt x="5979" y="20999"/>
                  </a:cubicBezTo>
                  <a:cubicBezTo>
                    <a:pt x="3859" y="21228"/>
                    <a:pt x="2648" y="21228"/>
                    <a:pt x="2850" y="21057"/>
                  </a:cubicBezTo>
                  <a:cubicBezTo>
                    <a:pt x="3052" y="20885"/>
                    <a:pt x="4667" y="20542"/>
                    <a:pt x="6282" y="2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729416" y="2614083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742116" y="275378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308189" y="2366160"/>
              <a:ext cx="183228" cy="43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70" fill="norm" stroke="1" extrusionOk="0">
                  <a:moveTo>
                    <a:pt x="21248" y="952"/>
                  </a:moveTo>
                  <a:cubicBezTo>
                    <a:pt x="18057" y="431"/>
                    <a:pt x="14866" y="-91"/>
                    <a:pt x="12166" y="13"/>
                  </a:cubicBezTo>
                  <a:cubicBezTo>
                    <a:pt x="9466" y="118"/>
                    <a:pt x="7257" y="848"/>
                    <a:pt x="5539" y="1892"/>
                  </a:cubicBezTo>
                  <a:cubicBezTo>
                    <a:pt x="3821" y="2935"/>
                    <a:pt x="2593" y="4292"/>
                    <a:pt x="2348" y="5805"/>
                  </a:cubicBezTo>
                  <a:cubicBezTo>
                    <a:pt x="2103" y="7318"/>
                    <a:pt x="2839" y="8987"/>
                    <a:pt x="3453" y="10083"/>
                  </a:cubicBezTo>
                  <a:cubicBezTo>
                    <a:pt x="4066" y="11179"/>
                    <a:pt x="4557" y="11700"/>
                    <a:pt x="4189" y="12013"/>
                  </a:cubicBezTo>
                  <a:cubicBezTo>
                    <a:pt x="3821" y="12326"/>
                    <a:pt x="2593" y="12431"/>
                    <a:pt x="2471" y="12326"/>
                  </a:cubicBezTo>
                  <a:cubicBezTo>
                    <a:pt x="2348" y="12222"/>
                    <a:pt x="3330" y="11909"/>
                    <a:pt x="4557" y="11752"/>
                  </a:cubicBezTo>
                  <a:cubicBezTo>
                    <a:pt x="5784" y="11596"/>
                    <a:pt x="7257" y="11596"/>
                    <a:pt x="8239" y="11857"/>
                  </a:cubicBezTo>
                  <a:cubicBezTo>
                    <a:pt x="9221" y="12118"/>
                    <a:pt x="9712" y="12639"/>
                    <a:pt x="9466" y="13370"/>
                  </a:cubicBezTo>
                  <a:cubicBezTo>
                    <a:pt x="9221" y="14100"/>
                    <a:pt x="8239" y="15039"/>
                    <a:pt x="6643" y="16083"/>
                  </a:cubicBezTo>
                  <a:cubicBezTo>
                    <a:pt x="5048" y="17126"/>
                    <a:pt x="2839" y="18274"/>
                    <a:pt x="1489" y="19161"/>
                  </a:cubicBezTo>
                  <a:cubicBezTo>
                    <a:pt x="139" y="20048"/>
                    <a:pt x="-352" y="20674"/>
                    <a:pt x="262" y="21039"/>
                  </a:cubicBezTo>
                  <a:cubicBezTo>
                    <a:pt x="875" y="21405"/>
                    <a:pt x="2593" y="21509"/>
                    <a:pt x="5539" y="21457"/>
                  </a:cubicBezTo>
                  <a:cubicBezTo>
                    <a:pt x="8484" y="21405"/>
                    <a:pt x="12657" y="21196"/>
                    <a:pt x="16830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637466" y="2480733"/>
              <a:ext cx="423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160"/>
                    <a:pt x="21600" y="8320"/>
                    <a:pt x="21600" y="11920"/>
                  </a:cubicBezTo>
                  <a:cubicBezTo>
                    <a:pt x="21600" y="15520"/>
                    <a:pt x="10800" y="18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726366" y="267123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833186" y="2482470"/>
              <a:ext cx="147181" cy="24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42" fill="norm" stroke="1" extrusionOk="0">
                  <a:moveTo>
                    <a:pt x="1090" y="2617"/>
                  </a:moveTo>
                  <a:cubicBezTo>
                    <a:pt x="1707" y="1694"/>
                    <a:pt x="2325" y="771"/>
                    <a:pt x="3559" y="310"/>
                  </a:cubicBezTo>
                  <a:cubicBezTo>
                    <a:pt x="4793" y="-152"/>
                    <a:pt x="6645" y="-152"/>
                    <a:pt x="8496" y="679"/>
                  </a:cubicBezTo>
                  <a:cubicBezTo>
                    <a:pt x="10347" y="1510"/>
                    <a:pt x="12199" y="3171"/>
                    <a:pt x="11273" y="6033"/>
                  </a:cubicBezTo>
                  <a:cubicBezTo>
                    <a:pt x="10347" y="8894"/>
                    <a:pt x="6645" y="12956"/>
                    <a:pt x="4022" y="15725"/>
                  </a:cubicBezTo>
                  <a:cubicBezTo>
                    <a:pt x="1399" y="18494"/>
                    <a:pt x="-144" y="19971"/>
                    <a:pt x="10" y="20710"/>
                  </a:cubicBezTo>
                  <a:cubicBezTo>
                    <a:pt x="165" y="21448"/>
                    <a:pt x="2016" y="21448"/>
                    <a:pt x="5873" y="21171"/>
                  </a:cubicBezTo>
                  <a:cubicBezTo>
                    <a:pt x="9730" y="20894"/>
                    <a:pt x="15593" y="20340"/>
                    <a:pt x="21456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993066" y="2766483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439121" y="2476118"/>
              <a:ext cx="137088" cy="21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969" fill="norm" stroke="1" extrusionOk="0">
                  <a:moveTo>
                    <a:pt x="12524" y="2322"/>
                  </a:moveTo>
                  <a:cubicBezTo>
                    <a:pt x="12196" y="1284"/>
                    <a:pt x="11869" y="245"/>
                    <a:pt x="10887" y="38"/>
                  </a:cubicBezTo>
                  <a:cubicBezTo>
                    <a:pt x="9905" y="-170"/>
                    <a:pt x="8269" y="453"/>
                    <a:pt x="6305" y="2738"/>
                  </a:cubicBezTo>
                  <a:cubicBezTo>
                    <a:pt x="4342" y="5022"/>
                    <a:pt x="2051" y="8968"/>
                    <a:pt x="905" y="12084"/>
                  </a:cubicBezTo>
                  <a:cubicBezTo>
                    <a:pt x="-240" y="15199"/>
                    <a:pt x="-240" y="17484"/>
                    <a:pt x="578" y="19042"/>
                  </a:cubicBezTo>
                  <a:cubicBezTo>
                    <a:pt x="1396" y="20599"/>
                    <a:pt x="3033" y="21430"/>
                    <a:pt x="5978" y="20703"/>
                  </a:cubicBezTo>
                  <a:cubicBezTo>
                    <a:pt x="8924" y="19976"/>
                    <a:pt x="13178" y="17692"/>
                    <a:pt x="15960" y="14992"/>
                  </a:cubicBezTo>
                  <a:cubicBezTo>
                    <a:pt x="18742" y="12292"/>
                    <a:pt x="20051" y="9176"/>
                    <a:pt x="20705" y="6892"/>
                  </a:cubicBezTo>
                  <a:cubicBezTo>
                    <a:pt x="21360" y="4607"/>
                    <a:pt x="21360" y="3153"/>
                    <a:pt x="20705" y="2115"/>
                  </a:cubicBezTo>
                  <a:cubicBezTo>
                    <a:pt x="20051" y="1076"/>
                    <a:pt x="18742" y="453"/>
                    <a:pt x="18087" y="765"/>
                  </a:cubicBezTo>
                  <a:cubicBezTo>
                    <a:pt x="17433" y="1076"/>
                    <a:pt x="17433" y="2322"/>
                    <a:pt x="17924" y="3361"/>
                  </a:cubicBezTo>
                  <a:cubicBezTo>
                    <a:pt x="18415" y="4399"/>
                    <a:pt x="19396" y="5230"/>
                    <a:pt x="20378" y="6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774116" y="25823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927525" y="2440116"/>
              <a:ext cx="100592" cy="26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60" fill="norm" stroke="1" extrusionOk="0">
                  <a:moveTo>
                    <a:pt x="21386" y="1761"/>
                  </a:moveTo>
                  <a:cubicBezTo>
                    <a:pt x="20036" y="1070"/>
                    <a:pt x="18686" y="378"/>
                    <a:pt x="15761" y="119"/>
                  </a:cubicBezTo>
                  <a:cubicBezTo>
                    <a:pt x="12836" y="-140"/>
                    <a:pt x="8336" y="33"/>
                    <a:pt x="5411" y="551"/>
                  </a:cubicBezTo>
                  <a:cubicBezTo>
                    <a:pt x="2486" y="1070"/>
                    <a:pt x="1136" y="1934"/>
                    <a:pt x="461" y="2884"/>
                  </a:cubicBezTo>
                  <a:cubicBezTo>
                    <a:pt x="-214" y="3834"/>
                    <a:pt x="-214" y="4871"/>
                    <a:pt x="911" y="5476"/>
                  </a:cubicBezTo>
                  <a:cubicBezTo>
                    <a:pt x="2036" y="6081"/>
                    <a:pt x="4286" y="6254"/>
                    <a:pt x="6311" y="5994"/>
                  </a:cubicBezTo>
                  <a:cubicBezTo>
                    <a:pt x="8336" y="5735"/>
                    <a:pt x="10136" y="5044"/>
                    <a:pt x="12611" y="4353"/>
                  </a:cubicBezTo>
                  <a:cubicBezTo>
                    <a:pt x="15086" y="3662"/>
                    <a:pt x="18236" y="2970"/>
                    <a:pt x="19811" y="3575"/>
                  </a:cubicBezTo>
                  <a:cubicBezTo>
                    <a:pt x="21386" y="4180"/>
                    <a:pt x="21386" y="6081"/>
                    <a:pt x="21386" y="9278"/>
                  </a:cubicBezTo>
                  <a:cubicBezTo>
                    <a:pt x="21386" y="12474"/>
                    <a:pt x="21386" y="16967"/>
                    <a:pt x="21386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091616" y="2690283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555166" y="2379133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57"/>
                    <a:pt x="7200" y="11314"/>
                    <a:pt x="3600" y="14914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669466" y="258233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4840916" y="2385483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191"/>
                    <a:pt x="10800" y="10381"/>
                    <a:pt x="14400" y="13981"/>
                  </a:cubicBezTo>
                  <a:cubicBezTo>
                    <a:pt x="18000" y="17581"/>
                    <a:pt x="19800" y="19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948866" y="2677583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198617" y="2428325"/>
              <a:ext cx="117130" cy="17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0421" fill="norm" stroke="1" extrusionOk="0">
                  <a:moveTo>
                    <a:pt x="14154" y="3869"/>
                  </a:moveTo>
                  <a:cubicBezTo>
                    <a:pt x="13409" y="2396"/>
                    <a:pt x="12664" y="923"/>
                    <a:pt x="11361" y="310"/>
                  </a:cubicBezTo>
                  <a:cubicBezTo>
                    <a:pt x="10058" y="-304"/>
                    <a:pt x="8196" y="-59"/>
                    <a:pt x="6147" y="1537"/>
                  </a:cubicBezTo>
                  <a:cubicBezTo>
                    <a:pt x="4099" y="3132"/>
                    <a:pt x="1864" y="6078"/>
                    <a:pt x="747" y="9023"/>
                  </a:cubicBezTo>
                  <a:cubicBezTo>
                    <a:pt x="-370" y="11969"/>
                    <a:pt x="-370" y="14914"/>
                    <a:pt x="1678" y="17246"/>
                  </a:cubicBezTo>
                  <a:cubicBezTo>
                    <a:pt x="3727" y="19578"/>
                    <a:pt x="7823" y="21296"/>
                    <a:pt x="11547" y="19946"/>
                  </a:cubicBezTo>
                  <a:cubicBezTo>
                    <a:pt x="15271" y="18596"/>
                    <a:pt x="18623" y="14178"/>
                    <a:pt x="19927" y="10741"/>
                  </a:cubicBezTo>
                  <a:cubicBezTo>
                    <a:pt x="21230" y="7305"/>
                    <a:pt x="20485" y="4851"/>
                    <a:pt x="19182" y="3378"/>
                  </a:cubicBezTo>
                  <a:cubicBezTo>
                    <a:pt x="17878" y="1905"/>
                    <a:pt x="16016" y="1414"/>
                    <a:pt x="14899" y="1782"/>
                  </a:cubicBezTo>
                  <a:cubicBezTo>
                    <a:pt x="13782" y="2151"/>
                    <a:pt x="13409" y="3378"/>
                    <a:pt x="13037" y="4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380666" y="253153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531996" y="2396829"/>
              <a:ext cx="89438" cy="23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340" fill="norm" stroke="1" extrusionOk="0">
                  <a:moveTo>
                    <a:pt x="19394" y="7004"/>
                  </a:moveTo>
                  <a:cubicBezTo>
                    <a:pt x="19394" y="6048"/>
                    <a:pt x="19394" y="5092"/>
                    <a:pt x="19394" y="3945"/>
                  </a:cubicBezTo>
                  <a:cubicBezTo>
                    <a:pt x="19394" y="2798"/>
                    <a:pt x="19394" y="1460"/>
                    <a:pt x="18167" y="696"/>
                  </a:cubicBezTo>
                  <a:cubicBezTo>
                    <a:pt x="16940" y="-69"/>
                    <a:pt x="14485" y="-260"/>
                    <a:pt x="11294" y="409"/>
                  </a:cubicBezTo>
                  <a:cubicBezTo>
                    <a:pt x="8103" y="1078"/>
                    <a:pt x="4176" y="2607"/>
                    <a:pt x="1967" y="3945"/>
                  </a:cubicBezTo>
                  <a:cubicBezTo>
                    <a:pt x="-242" y="5283"/>
                    <a:pt x="-733" y="6430"/>
                    <a:pt x="1231" y="7290"/>
                  </a:cubicBezTo>
                  <a:cubicBezTo>
                    <a:pt x="3194" y="8151"/>
                    <a:pt x="7612" y="8724"/>
                    <a:pt x="11294" y="8628"/>
                  </a:cubicBezTo>
                  <a:cubicBezTo>
                    <a:pt x="14976" y="8533"/>
                    <a:pt x="17922" y="7768"/>
                    <a:pt x="19394" y="8246"/>
                  </a:cubicBezTo>
                  <a:cubicBezTo>
                    <a:pt x="20867" y="8724"/>
                    <a:pt x="20867" y="10444"/>
                    <a:pt x="20622" y="12834"/>
                  </a:cubicBezTo>
                  <a:cubicBezTo>
                    <a:pt x="20376" y="15223"/>
                    <a:pt x="19885" y="18282"/>
                    <a:pt x="19394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641016" y="2683933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009927" y="2409183"/>
              <a:ext cx="117121" cy="19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36" fill="norm" stroke="1" extrusionOk="0">
                  <a:moveTo>
                    <a:pt x="14932" y="3670"/>
                  </a:moveTo>
                  <a:cubicBezTo>
                    <a:pt x="15318" y="2045"/>
                    <a:pt x="15703" y="419"/>
                    <a:pt x="15125" y="70"/>
                  </a:cubicBezTo>
                  <a:cubicBezTo>
                    <a:pt x="14546" y="-278"/>
                    <a:pt x="13003" y="651"/>
                    <a:pt x="10303" y="3206"/>
                  </a:cubicBezTo>
                  <a:cubicBezTo>
                    <a:pt x="7603" y="5761"/>
                    <a:pt x="3746" y="9941"/>
                    <a:pt x="1818" y="12845"/>
                  </a:cubicBezTo>
                  <a:cubicBezTo>
                    <a:pt x="-111" y="15748"/>
                    <a:pt x="-111" y="17374"/>
                    <a:pt x="82" y="18767"/>
                  </a:cubicBezTo>
                  <a:cubicBezTo>
                    <a:pt x="275" y="20161"/>
                    <a:pt x="660" y="21322"/>
                    <a:pt x="3939" y="20974"/>
                  </a:cubicBezTo>
                  <a:cubicBezTo>
                    <a:pt x="7218" y="20625"/>
                    <a:pt x="13389" y="18767"/>
                    <a:pt x="16860" y="16328"/>
                  </a:cubicBezTo>
                  <a:cubicBezTo>
                    <a:pt x="20332" y="13890"/>
                    <a:pt x="21103" y="10870"/>
                    <a:pt x="21296" y="8780"/>
                  </a:cubicBezTo>
                  <a:cubicBezTo>
                    <a:pt x="21489" y="6690"/>
                    <a:pt x="21103" y="5528"/>
                    <a:pt x="19753" y="4948"/>
                  </a:cubicBezTo>
                  <a:cubicBezTo>
                    <a:pt x="18403" y="4367"/>
                    <a:pt x="16089" y="4367"/>
                    <a:pt x="13775" y="4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218866" y="250613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369150" y="2394219"/>
              <a:ext cx="108621" cy="24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92" fill="norm" stroke="1" extrusionOk="0">
                  <a:moveTo>
                    <a:pt x="17862" y="8100"/>
                  </a:moveTo>
                  <a:cubicBezTo>
                    <a:pt x="18277" y="5700"/>
                    <a:pt x="18692" y="3300"/>
                    <a:pt x="18069" y="1823"/>
                  </a:cubicBezTo>
                  <a:cubicBezTo>
                    <a:pt x="17446" y="346"/>
                    <a:pt x="15785" y="-208"/>
                    <a:pt x="12877" y="69"/>
                  </a:cubicBezTo>
                  <a:cubicBezTo>
                    <a:pt x="9969" y="346"/>
                    <a:pt x="5815" y="1454"/>
                    <a:pt x="3323" y="2561"/>
                  </a:cubicBezTo>
                  <a:cubicBezTo>
                    <a:pt x="831" y="3669"/>
                    <a:pt x="0" y="4777"/>
                    <a:pt x="0" y="5792"/>
                  </a:cubicBezTo>
                  <a:cubicBezTo>
                    <a:pt x="0" y="6807"/>
                    <a:pt x="831" y="7730"/>
                    <a:pt x="2285" y="8192"/>
                  </a:cubicBezTo>
                  <a:cubicBezTo>
                    <a:pt x="3738" y="8654"/>
                    <a:pt x="5815" y="8654"/>
                    <a:pt x="7892" y="8377"/>
                  </a:cubicBezTo>
                  <a:cubicBezTo>
                    <a:pt x="9969" y="8100"/>
                    <a:pt x="12046" y="7546"/>
                    <a:pt x="14331" y="6715"/>
                  </a:cubicBezTo>
                  <a:cubicBezTo>
                    <a:pt x="16615" y="5884"/>
                    <a:pt x="19108" y="4777"/>
                    <a:pt x="20354" y="4961"/>
                  </a:cubicBezTo>
                  <a:cubicBezTo>
                    <a:pt x="21600" y="5146"/>
                    <a:pt x="21600" y="6623"/>
                    <a:pt x="20562" y="9577"/>
                  </a:cubicBezTo>
                  <a:cubicBezTo>
                    <a:pt x="19523" y="12530"/>
                    <a:pt x="17446" y="16961"/>
                    <a:pt x="15369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498266" y="2677583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955466" y="2372783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00"/>
                    <a:pt x="7200" y="11200"/>
                    <a:pt x="3600" y="14800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044366" y="255693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7139177" y="2395666"/>
              <a:ext cx="127997" cy="24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276" fill="norm" stroke="1" extrusionOk="0">
                  <a:moveTo>
                    <a:pt x="16528" y="2964"/>
                  </a:moveTo>
                  <a:cubicBezTo>
                    <a:pt x="15842" y="2049"/>
                    <a:pt x="15156" y="1133"/>
                    <a:pt x="13956" y="584"/>
                  </a:cubicBezTo>
                  <a:cubicBezTo>
                    <a:pt x="12756" y="35"/>
                    <a:pt x="11042" y="-148"/>
                    <a:pt x="8642" y="127"/>
                  </a:cubicBezTo>
                  <a:cubicBezTo>
                    <a:pt x="6242" y="401"/>
                    <a:pt x="3156" y="1133"/>
                    <a:pt x="1442" y="1957"/>
                  </a:cubicBezTo>
                  <a:cubicBezTo>
                    <a:pt x="-272" y="2781"/>
                    <a:pt x="-615" y="3696"/>
                    <a:pt x="1271" y="5252"/>
                  </a:cubicBezTo>
                  <a:cubicBezTo>
                    <a:pt x="3156" y="6808"/>
                    <a:pt x="7271" y="9005"/>
                    <a:pt x="10014" y="11384"/>
                  </a:cubicBezTo>
                  <a:cubicBezTo>
                    <a:pt x="12756" y="13764"/>
                    <a:pt x="14128" y="16327"/>
                    <a:pt x="13956" y="18066"/>
                  </a:cubicBezTo>
                  <a:cubicBezTo>
                    <a:pt x="13785" y="19805"/>
                    <a:pt x="12071" y="20720"/>
                    <a:pt x="10356" y="21086"/>
                  </a:cubicBezTo>
                  <a:cubicBezTo>
                    <a:pt x="8642" y="21452"/>
                    <a:pt x="6928" y="21269"/>
                    <a:pt x="6071" y="20720"/>
                  </a:cubicBezTo>
                  <a:cubicBezTo>
                    <a:pt x="5214" y="20171"/>
                    <a:pt x="5214" y="19255"/>
                    <a:pt x="7099" y="16876"/>
                  </a:cubicBezTo>
                  <a:cubicBezTo>
                    <a:pt x="8985" y="14496"/>
                    <a:pt x="12756" y="10652"/>
                    <a:pt x="15156" y="8364"/>
                  </a:cubicBezTo>
                  <a:cubicBezTo>
                    <a:pt x="17556" y="6076"/>
                    <a:pt x="18585" y="5344"/>
                    <a:pt x="19442" y="4520"/>
                  </a:cubicBezTo>
                  <a:cubicBezTo>
                    <a:pt x="20299" y="3696"/>
                    <a:pt x="20985" y="2781"/>
                    <a:pt x="20642" y="2049"/>
                  </a:cubicBezTo>
                  <a:cubicBezTo>
                    <a:pt x="20299" y="1316"/>
                    <a:pt x="18928" y="767"/>
                    <a:pt x="17385" y="676"/>
                  </a:cubicBezTo>
                  <a:cubicBezTo>
                    <a:pt x="15842" y="584"/>
                    <a:pt x="14128" y="950"/>
                    <a:pt x="13271" y="1774"/>
                  </a:cubicBezTo>
                  <a:cubicBezTo>
                    <a:pt x="12414" y="2598"/>
                    <a:pt x="12414" y="3879"/>
                    <a:pt x="12414" y="5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7419016" y="2639483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7698416" y="2372783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85"/>
                    <a:pt x="12000" y="9969"/>
                    <a:pt x="8400" y="13569"/>
                  </a:cubicBezTo>
                  <a:cubicBezTo>
                    <a:pt x="4800" y="17169"/>
                    <a:pt x="24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7774616" y="255693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952416" y="2360083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305"/>
                    <a:pt x="12000" y="10611"/>
                    <a:pt x="8400" y="14211"/>
                  </a:cubicBezTo>
                  <a:cubicBezTo>
                    <a:pt x="4800" y="17811"/>
                    <a:pt x="24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7977816" y="2607733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322671" y="2334683"/>
              <a:ext cx="149469" cy="25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19" fill="norm" stroke="1" extrusionOk="0">
                  <a:moveTo>
                    <a:pt x="17723" y="1080"/>
                  </a:moveTo>
                  <a:cubicBezTo>
                    <a:pt x="16523" y="540"/>
                    <a:pt x="15323" y="0"/>
                    <a:pt x="14123" y="0"/>
                  </a:cubicBezTo>
                  <a:cubicBezTo>
                    <a:pt x="12923" y="0"/>
                    <a:pt x="11723" y="540"/>
                    <a:pt x="9323" y="3150"/>
                  </a:cubicBezTo>
                  <a:cubicBezTo>
                    <a:pt x="6923" y="5760"/>
                    <a:pt x="3323" y="10440"/>
                    <a:pt x="1523" y="13590"/>
                  </a:cubicBezTo>
                  <a:cubicBezTo>
                    <a:pt x="-277" y="16740"/>
                    <a:pt x="-277" y="18360"/>
                    <a:pt x="473" y="19530"/>
                  </a:cubicBezTo>
                  <a:cubicBezTo>
                    <a:pt x="1223" y="20700"/>
                    <a:pt x="2723" y="21420"/>
                    <a:pt x="4973" y="21510"/>
                  </a:cubicBezTo>
                  <a:cubicBezTo>
                    <a:pt x="7223" y="21600"/>
                    <a:pt x="10223" y="21060"/>
                    <a:pt x="13073" y="19350"/>
                  </a:cubicBezTo>
                  <a:cubicBezTo>
                    <a:pt x="15923" y="17640"/>
                    <a:pt x="18623" y="14760"/>
                    <a:pt x="19973" y="12690"/>
                  </a:cubicBezTo>
                  <a:cubicBezTo>
                    <a:pt x="21323" y="10620"/>
                    <a:pt x="21323" y="9360"/>
                    <a:pt x="21023" y="8280"/>
                  </a:cubicBezTo>
                  <a:cubicBezTo>
                    <a:pt x="20723" y="7200"/>
                    <a:pt x="20123" y="6300"/>
                    <a:pt x="18923" y="5940"/>
                  </a:cubicBezTo>
                  <a:cubicBezTo>
                    <a:pt x="17723" y="5580"/>
                    <a:pt x="15923" y="5760"/>
                    <a:pt x="14123" y="5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574716" y="2499783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693844" y="2344472"/>
              <a:ext cx="110684" cy="24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314" fill="norm" stroke="1" extrusionOk="0">
                  <a:moveTo>
                    <a:pt x="12064" y="1350"/>
                  </a:moveTo>
                  <a:cubicBezTo>
                    <a:pt x="10101" y="801"/>
                    <a:pt x="8137" y="252"/>
                    <a:pt x="6173" y="69"/>
                  </a:cubicBezTo>
                  <a:cubicBezTo>
                    <a:pt x="4210" y="-114"/>
                    <a:pt x="2246" y="69"/>
                    <a:pt x="1068" y="618"/>
                  </a:cubicBezTo>
                  <a:cubicBezTo>
                    <a:pt x="-110" y="1167"/>
                    <a:pt x="-503" y="2083"/>
                    <a:pt x="872" y="4737"/>
                  </a:cubicBezTo>
                  <a:cubicBezTo>
                    <a:pt x="2246" y="7391"/>
                    <a:pt x="5388" y="11784"/>
                    <a:pt x="7155" y="14439"/>
                  </a:cubicBezTo>
                  <a:cubicBezTo>
                    <a:pt x="8922" y="17093"/>
                    <a:pt x="9315" y="18008"/>
                    <a:pt x="8922" y="18832"/>
                  </a:cubicBezTo>
                  <a:cubicBezTo>
                    <a:pt x="8530" y="19655"/>
                    <a:pt x="7352" y="20388"/>
                    <a:pt x="5781" y="20845"/>
                  </a:cubicBezTo>
                  <a:cubicBezTo>
                    <a:pt x="4210" y="21303"/>
                    <a:pt x="2246" y="21486"/>
                    <a:pt x="1068" y="21120"/>
                  </a:cubicBezTo>
                  <a:cubicBezTo>
                    <a:pt x="-110" y="20754"/>
                    <a:pt x="-503" y="19839"/>
                    <a:pt x="1068" y="17825"/>
                  </a:cubicBezTo>
                  <a:cubicBezTo>
                    <a:pt x="2639" y="15811"/>
                    <a:pt x="6173" y="12700"/>
                    <a:pt x="9708" y="10320"/>
                  </a:cubicBezTo>
                  <a:cubicBezTo>
                    <a:pt x="13242" y="7940"/>
                    <a:pt x="16777" y="6293"/>
                    <a:pt x="18741" y="5011"/>
                  </a:cubicBezTo>
                  <a:cubicBezTo>
                    <a:pt x="20704" y="3730"/>
                    <a:pt x="21097" y="2815"/>
                    <a:pt x="19722" y="2449"/>
                  </a:cubicBezTo>
                  <a:cubicBezTo>
                    <a:pt x="18348" y="2083"/>
                    <a:pt x="15206" y="2266"/>
                    <a:pt x="12850" y="2998"/>
                  </a:cubicBezTo>
                  <a:cubicBezTo>
                    <a:pt x="10493" y="3730"/>
                    <a:pt x="8922" y="5011"/>
                    <a:pt x="7352" y="6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8892216" y="2582333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35"/>
                    <a:pt x="21600" y="8471"/>
                    <a:pt x="18000" y="12071"/>
                  </a:cubicBezTo>
                  <a:cubicBezTo>
                    <a:pt x="14400" y="15671"/>
                    <a:pt x="72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9285916" y="2271183"/>
              <a:ext cx="50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55"/>
                    <a:pt x="10800" y="12109"/>
                    <a:pt x="7200" y="15709"/>
                  </a:cubicBezTo>
                  <a:cubicBezTo>
                    <a:pt x="3600" y="19309"/>
                    <a:pt x="1800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9343066" y="249343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9489116" y="2278110"/>
              <a:ext cx="118764" cy="31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61" fill="norm" stroke="1" extrusionOk="0">
                  <a:moveTo>
                    <a:pt x="0" y="3417"/>
                  </a:moveTo>
                  <a:cubicBezTo>
                    <a:pt x="3411" y="2265"/>
                    <a:pt x="6821" y="1113"/>
                    <a:pt x="9474" y="537"/>
                  </a:cubicBezTo>
                  <a:cubicBezTo>
                    <a:pt x="12126" y="-39"/>
                    <a:pt x="14021" y="-39"/>
                    <a:pt x="15916" y="33"/>
                  </a:cubicBezTo>
                  <a:cubicBezTo>
                    <a:pt x="17811" y="105"/>
                    <a:pt x="19705" y="249"/>
                    <a:pt x="20653" y="753"/>
                  </a:cubicBezTo>
                  <a:cubicBezTo>
                    <a:pt x="21600" y="1257"/>
                    <a:pt x="21600" y="2121"/>
                    <a:pt x="19516" y="4785"/>
                  </a:cubicBezTo>
                  <a:cubicBezTo>
                    <a:pt x="17432" y="7449"/>
                    <a:pt x="13263" y="11913"/>
                    <a:pt x="10232" y="15009"/>
                  </a:cubicBezTo>
                  <a:cubicBezTo>
                    <a:pt x="7200" y="18105"/>
                    <a:pt x="5305" y="19833"/>
                    <a:pt x="3411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9470066" y="2487083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5600"/>
                    <a:pt x="686" y="9600"/>
                    <a:pt x="1886" y="6000"/>
                  </a:cubicBezTo>
                  <a:cubicBezTo>
                    <a:pt x="3086" y="2400"/>
                    <a:pt x="5143" y="1200"/>
                    <a:pt x="8571" y="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9628816" y="2595033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9895516" y="2309283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985"/>
                    <a:pt x="10080" y="9969"/>
                    <a:pt x="6480" y="13569"/>
                  </a:cubicBezTo>
                  <a:cubicBezTo>
                    <a:pt x="2880" y="17169"/>
                    <a:pt x="144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9978066" y="250613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0086016" y="2265922"/>
              <a:ext cx="173328" cy="32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27" fill="norm" stroke="1" extrusionOk="0">
                  <a:moveTo>
                    <a:pt x="0" y="5433"/>
                  </a:moveTo>
                  <a:cubicBezTo>
                    <a:pt x="3904" y="4021"/>
                    <a:pt x="7807" y="2609"/>
                    <a:pt x="10800" y="1692"/>
                  </a:cubicBezTo>
                  <a:cubicBezTo>
                    <a:pt x="13793" y="774"/>
                    <a:pt x="15875" y="351"/>
                    <a:pt x="17566" y="139"/>
                  </a:cubicBezTo>
                  <a:cubicBezTo>
                    <a:pt x="19258" y="-73"/>
                    <a:pt x="20559" y="-73"/>
                    <a:pt x="21080" y="351"/>
                  </a:cubicBezTo>
                  <a:cubicBezTo>
                    <a:pt x="21600" y="774"/>
                    <a:pt x="21340" y="1621"/>
                    <a:pt x="19258" y="4445"/>
                  </a:cubicBezTo>
                  <a:cubicBezTo>
                    <a:pt x="17176" y="7268"/>
                    <a:pt x="13272" y="12068"/>
                    <a:pt x="10800" y="15245"/>
                  </a:cubicBezTo>
                  <a:cubicBezTo>
                    <a:pt x="8328" y="18421"/>
                    <a:pt x="7287" y="19974"/>
                    <a:pt x="6246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0092366" y="2436283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6560"/>
                    <a:pt x="6686" y="11520"/>
                    <a:pt x="10286" y="7920"/>
                  </a:cubicBezTo>
                  <a:cubicBezTo>
                    <a:pt x="13886" y="4320"/>
                    <a:pt x="1774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0327316" y="2198816"/>
              <a:ext cx="133351" cy="49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9257" y="1501"/>
                  </a:moveTo>
                  <a:cubicBezTo>
                    <a:pt x="9943" y="1037"/>
                    <a:pt x="10629" y="574"/>
                    <a:pt x="12343" y="296"/>
                  </a:cubicBezTo>
                  <a:cubicBezTo>
                    <a:pt x="14057" y="18"/>
                    <a:pt x="16800" y="-75"/>
                    <a:pt x="18686" y="64"/>
                  </a:cubicBezTo>
                  <a:cubicBezTo>
                    <a:pt x="20571" y="203"/>
                    <a:pt x="21600" y="574"/>
                    <a:pt x="21600" y="1594"/>
                  </a:cubicBezTo>
                  <a:cubicBezTo>
                    <a:pt x="21600" y="2613"/>
                    <a:pt x="20571" y="4282"/>
                    <a:pt x="18857" y="5719"/>
                  </a:cubicBezTo>
                  <a:cubicBezTo>
                    <a:pt x="17143" y="7156"/>
                    <a:pt x="14743" y="8361"/>
                    <a:pt x="12857" y="9103"/>
                  </a:cubicBezTo>
                  <a:cubicBezTo>
                    <a:pt x="10971" y="9844"/>
                    <a:pt x="9600" y="10122"/>
                    <a:pt x="9600" y="10493"/>
                  </a:cubicBezTo>
                  <a:cubicBezTo>
                    <a:pt x="9600" y="10864"/>
                    <a:pt x="10971" y="11328"/>
                    <a:pt x="12171" y="12533"/>
                  </a:cubicBezTo>
                  <a:cubicBezTo>
                    <a:pt x="13371" y="13738"/>
                    <a:pt x="14400" y="15685"/>
                    <a:pt x="13714" y="17122"/>
                  </a:cubicBezTo>
                  <a:cubicBezTo>
                    <a:pt x="13029" y="18558"/>
                    <a:pt x="10629" y="19486"/>
                    <a:pt x="8057" y="20134"/>
                  </a:cubicBezTo>
                  <a:cubicBezTo>
                    <a:pt x="5486" y="20783"/>
                    <a:pt x="2743" y="21154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0555916" y="2633133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121933" y="3277184"/>
              <a:ext cx="162984" cy="41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7294" y="8455"/>
                  </a:moveTo>
                  <a:cubicBezTo>
                    <a:pt x="5049" y="11761"/>
                    <a:pt x="2805" y="15067"/>
                    <a:pt x="1683" y="17051"/>
                  </a:cubicBezTo>
                  <a:cubicBezTo>
                    <a:pt x="561" y="19035"/>
                    <a:pt x="561" y="19696"/>
                    <a:pt x="421" y="20302"/>
                  </a:cubicBezTo>
                  <a:cubicBezTo>
                    <a:pt x="281" y="20908"/>
                    <a:pt x="0" y="21459"/>
                    <a:pt x="0" y="21404"/>
                  </a:cubicBezTo>
                  <a:cubicBezTo>
                    <a:pt x="0" y="21349"/>
                    <a:pt x="281" y="20688"/>
                    <a:pt x="1823" y="18483"/>
                  </a:cubicBezTo>
                  <a:cubicBezTo>
                    <a:pt x="3366" y="16279"/>
                    <a:pt x="6171" y="12532"/>
                    <a:pt x="8696" y="9392"/>
                  </a:cubicBezTo>
                  <a:cubicBezTo>
                    <a:pt x="11221" y="6251"/>
                    <a:pt x="13465" y="3716"/>
                    <a:pt x="15008" y="2118"/>
                  </a:cubicBezTo>
                  <a:cubicBezTo>
                    <a:pt x="16551" y="520"/>
                    <a:pt x="17392" y="-141"/>
                    <a:pt x="17813" y="24"/>
                  </a:cubicBezTo>
                  <a:cubicBezTo>
                    <a:pt x="18234" y="190"/>
                    <a:pt x="18234" y="1181"/>
                    <a:pt x="18514" y="3275"/>
                  </a:cubicBezTo>
                  <a:cubicBezTo>
                    <a:pt x="18795" y="5369"/>
                    <a:pt x="19356" y="8565"/>
                    <a:pt x="19917" y="11430"/>
                  </a:cubicBezTo>
                  <a:cubicBezTo>
                    <a:pt x="20478" y="14296"/>
                    <a:pt x="21039" y="16830"/>
                    <a:pt x="21600" y="19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170616" y="3515783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344386" y="3434685"/>
              <a:ext cx="102192" cy="21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10" fill="norm" stroke="1" extrusionOk="0">
                  <a:moveTo>
                    <a:pt x="17671" y="2396"/>
                  </a:moveTo>
                  <a:cubicBezTo>
                    <a:pt x="16375" y="1549"/>
                    <a:pt x="15079" y="702"/>
                    <a:pt x="13351" y="279"/>
                  </a:cubicBezTo>
                  <a:cubicBezTo>
                    <a:pt x="11623" y="-145"/>
                    <a:pt x="9463" y="-145"/>
                    <a:pt x="7087" y="702"/>
                  </a:cubicBezTo>
                  <a:cubicBezTo>
                    <a:pt x="4711" y="1549"/>
                    <a:pt x="2119" y="3243"/>
                    <a:pt x="823" y="4620"/>
                  </a:cubicBezTo>
                  <a:cubicBezTo>
                    <a:pt x="-473" y="5996"/>
                    <a:pt x="-473" y="7055"/>
                    <a:pt x="2551" y="8749"/>
                  </a:cubicBezTo>
                  <a:cubicBezTo>
                    <a:pt x="5575" y="10443"/>
                    <a:pt x="11623" y="12773"/>
                    <a:pt x="15295" y="14467"/>
                  </a:cubicBezTo>
                  <a:cubicBezTo>
                    <a:pt x="18967" y="16161"/>
                    <a:pt x="20263" y="17220"/>
                    <a:pt x="20695" y="18279"/>
                  </a:cubicBezTo>
                  <a:cubicBezTo>
                    <a:pt x="21127" y="19337"/>
                    <a:pt x="20695" y="20396"/>
                    <a:pt x="19399" y="20926"/>
                  </a:cubicBezTo>
                  <a:cubicBezTo>
                    <a:pt x="18103" y="21455"/>
                    <a:pt x="15943" y="21455"/>
                    <a:pt x="14863" y="20820"/>
                  </a:cubicBezTo>
                  <a:cubicBezTo>
                    <a:pt x="13783" y="20184"/>
                    <a:pt x="13783" y="18914"/>
                    <a:pt x="13783" y="17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502528" y="3443816"/>
              <a:ext cx="55439" cy="19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136" fill="norm" stroke="1" extrusionOk="0">
                  <a:moveTo>
                    <a:pt x="20953" y="230"/>
                  </a:moveTo>
                  <a:cubicBezTo>
                    <a:pt x="16953" y="0"/>
                    <a:pt x="12953" y="-230"/>
                    <a:pt x="8953" y="459"/>
                  </a:cubicBezTo>
                  <a:cubicBezTo>
                    <a:pt x="4953" y="1149"/>
                    <a:pt x="953" y="2757"/>
                    <a:pt x="153" y="4596"/>
                  </a:cubicBezTo>
                  <a:cubicBezTo>
                    <a:pt x="-647" y="6434"/>
                    <a:pt x="1753" y="8502"/>
                    <a:pt x="5753" y="10340"/>
                  </a:cubicBezTo>
                  <a:cubicBezTo>
                    <a:pt x="9753" y="12179"/>
                    <a:pt x="15353" y="13787"/>
                    <a:pt x="18153" y="15510"/>
                  </a:cubicBezTo>
                  <a:cubicBezTo>
                    <a:pt x="20953" y="17234"/>
                    <a:pt x="20953" y="19072"/>
                    <a:pt x="18953" y="20106"/>
                  </a:cubicBezTo>
                  <a:cubicBezTo>
                    <a:pt x="16953" y="21140"/>
                    <a:pt x="12953" y="21370"/>
                    <a:pt x="10553" y="20910"/>
                  </a:cubicBezTo>
                  <a:cubicBezTo>
                    <a:pt x="8153" y="20451"/>
                    <a:pt x="7353" y="19302"/>
                    <a:pt x="6553" y="18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621937" y="3462866"/>
              <a:ext cx="126530" cy="16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810" fill="norm" stroke="1" extrusionOk="0">
                  <a:moveTo>
                    <a:pt x="5320" y="2734"/>
                  </a:moveTo>
                  <a:cubicBezTo>
                    <a:pt x="4600" y="1367"/>
                    <a:pt x="3880" y="0"/>
                    <a:pt x="3160" y="0"/>
                  </a:cubicBezTo>
                  <a:cubicBezTo>
                    <a:pt x="2440" y="0"/>
                    <a:pt x="1720" y="1367"/>
                    <a:pt x="1180" y="4238"/>
                  </a:cubicBezTo>
                  <a:cubicBezTo>
                    <a:pt x="640" y="7109"/>
                    <a:pt x="280" y="11484"/>
                    <a:pt x="100" y="14354"/>
                  </a:cubicBezTo>
                  <a:cubicBezTo>
                    <a:pt x="-80" y="17225"/>
                    <a:pt x="-80" y="18592"/>
                    <a:pt x="640" y="19686"/>
                  </a:cubicBezTo>
                  <a:cubicBezTo>
                    <a:pt x="1360" y="20780"/>
                    <a:pt x="2800" y="21600"/>
                    <a:pt x="5680" y="19549"/>
                  </a:cubicBezTo>
                  <a:cubicBezTo>
                    <a:pt x="8560" y="17499"/>
                    <a:pt x="12880" y="12577"/>
                    <a:pt x="15220" y="9296"/>
                  </a:cubicBezTo>
                  <a:cubicBezTo>
                    <a:pt x="17560" y="6015"/>
                    <a:pt x="17920" y="4375"/>
                    <a:pt x="17920" y="4511"/>
                  </a:cubicBezTo>
                  <a:cubicBezTo>
                    <a:pt x="17920" y="4648"/>
                    <a:pt x="17560" y="6562"/>
                    <a:pt x="18100" y="9159"/>
                  </a:cubicBezTo>
                  <a:cubicBezTo>
                    <a:pt x="18640" y="11757"/>
                    <a:pt x="20080" y="15038"/>
                    <a:pt x="21520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811966" y="3431280"/>
              <a:ext cx="355601" cy="16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5" fill="norm" stroke="1" extrusionOk="0">
                  <a:moveTo>
                    <a:pt x="0" y="6646"/>
                  </a:moveTo>
                  <a:cubicBezTo>
                    <a:pt x="257" y="9580"/>
                    <a:pt x="514" y="12513"/>
                    <a:pt x="643" y="15180"/>
                  </a:cubicBezTo>
                  <a:cubicBezTo>
                    <a:pt x="771" y="17846"/>
                    <a:pt x="771" y="20246"/>
                    <a:pt x="771" y="20780"/>
                  </a:cubicBezTo>
                  <a:cubicBezTo>
                    <a:pt x="771" y="21313"/>
                    <a:pt x="771" y="19980"/>
                    <a:pt x="1029" y="17313"/>
                  </a:cubicBezTo>
                  <a:cubicBezTo>
                    <a:pt x="1286" y="14646"/>
                    <a:pt x="1800" y="10646"/>
                    <a:pt x="2250" y="8113"/>
                  </a:cubicBezTo>
                  <a:cubicBezTo>
                    <a:pt x="2700" y="5580"/>
                    <a:pt x="3086" y="4513"/>
                    <a:pt x="3536" y="4380"/>
                  </a:cubicBezTo>
                  <a:cubicBezTo>
                    <a:pt x="3986" y="4246"/>
                    <a:pt x="4500" y="5046"/>
                    <a:pt x="4886" y="6780"/>
                  </a:cubicBezTo>
                  <a:cubicBezTo>
                    <a:pt x="5271" y="8513"/>
                    <a:pt x="5529" y="11180"/>
                    <a:pt x="5657" y="13180"/>
                  </a:cubicBezTo>
                  <a:cubicBezTo>
                    <a:pt x="5786" y="15180"/>
                    <a:pt x="5786" y="16513"/>
                    <a:pt x="5786" y="16513"/>
                  </a:cubicBezTo>
                  <a:cubicBezTo>
                    <a:pt x="5786" y="16513"/>
                    <a:pt x="5786" y="15180"/>
                    <a:pt x="6107" y="13180"/>
                  </a:cubicBezTo>
                  <a:cubicBezTo>
                    <a:pt x="6429" y="11180"/>
                    <a:pt x="7071" y="8513"/>
                    <a:pt x="7650" y="6646"/>
                  </a:cubicBezTo>
                  <a:cubicBezTo>
                    <a:pt x="8229" y="4780"/>
                    <a:pt x="8743" y="3713"/>
                    <a:pt x="9129" y="3846"/>
                  </a:cubicBezTo>
                  <a:cubicBezTo>
                    <a:pt x="9514" y="3980"/>
                    <a:pt x="9771" y="5313"/>
                    <a:pt x="9964" y="6780"/>
                  </a:cubicBezTo>
                  <a:cubicBezTo>
                    <a:pt x="10157" y="8246"/>
                    <a:pt x="10286" y="9846"/>
                    <a:pt x="10414" y="11446"/>
                  </a:cubicBezTo>
                  <a:cubicBezTo>
                    <a:pt x="10543" y="13046"/>
                    <a:pt x="10671" y="14646"/>
                    <a:pt x="11057" y="15580"/>
                  </a:cubicBezTo>
                  <a:cubicBezTo>
                    <a:pt x="11443" y="16513"/>
                    <a:pt x="12086" y="16780"/>
                    <a:pt x="12664" y="16513"/>
                  </a:cubicBezTo>
                  <a:cubicBezTo>
                    <a:pt x="13243" y="16246"/>
                    <a:pt x="13757" y="15446"/>
                    <a:pt x="14657" y="13180"/>
                  </a:cubicBezTo>
                  <a:cubicBezTo>
                    <a:pt x="15557" y="10913"/>
                    <a:pt x="16843" y="7180"/>
                    <a:pt x="17614" y="4646"/>
                  </a:cubicBezTo>
                  <a:cubicBezTo>
                    <a:pt x="18386" y="2113"/>
                    <a:pt x="18643" y="780"/>
                    <a:pt x="18450" y="246"/>
                  </a:cubicBezTo>
                  <a:cubicBezTo>
                    <a:pt x="18257" y="-287"/>
                    <a:pt x="17614" y="-20"/>
                    <a:pt x="16907" y="1713"/>
                  </a:cubicBezTo>
                  <a:cubicBezTo>
                    <a:pt x="16200" y="3446"/>
                    <a:pt x="15429" y="6646"/>
                    <a:pt x="15043" y="9180"/>
                  </a:cubicBezTo>
                  <a:cubicBezTo>
                    <a:pt x="14657" y="11713"/>
                    <a:pt x="14657" y="13580"/>
                    <a:pt x="15043" y="14646"/>
                  </a:cubicBezTo>
                  <a:cubicBezTo>
                    <a:pt x="15429" y="15713"/>
                    <a:pt x="16200" y="15980"/>
                    <a:pt x="17357" y="15713"/>
                  </a:cubicBezTo>
                  <a:cubicBezTo>
                    <a:pt x="18514" y="15446"/>
                    <a:pt x="20057" y="14646"/>
                    <a:pt x="21600" y="13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799573" y="3357033"/>
              <a:ext cx="1569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600"/>
                    <a:pt x="-1582" y="7200"/>
                    <a:pt x="1118" y="10800"/>
                  </a:cubicBezTo>
                  <a:cubicBezTo>
                    <a:pt x="3818" y="14400"/>
                    <a:pt x="11918" y="180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783516" y="3280304"/>
              <a:ext cx="226982" cy="35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04" fill="norm" stroke="1" extrusionOk="0">
                  <a:moveTo>
                    <a:pt x="0" y="3483"/>
                  </a:moveTo>
                  <a:cubicBezTo>
                    <a:pt x="196" y="2460"/>
                    <a:pt x="393" y="1438"/>
                    <a:pt x="982" y="799"/>
                  </a:cubicBezTo>
                  <a:cubicBezTo>
                    <a:pt x="1571" y="160"/>
                    <a:pt x="2553" y="-96"/>
                    <a:pt x="4909" y="32"/>
                  </a:cubicBezTo>
                  <a:cubicBezTo>
                    <a:pt x="7265" y="160"/>
                    <a:pt x="10996" y="671"/>
                    <a:pt x="14138" y="1885"/>
                  </a:cubicBezTo>
                  <a:cubicBezTo>
                    <a:pt x="17280" y="3099"/>
                    <a:pt x="19833" y="5016"/>
                    <a:pt x="20716" y="7125"/>
                  </a:cubicBezTo>
                  <a:cubicBezTo>
                    <a:pt x="21600" y="9234"/>
                    <a:pt x="20815" y="11535"/>
                    <a:pt x="17771" y="13963"/>
                  </a:cubicBezTo>
                  <a:cubicBezTo>
                    <a:pt x="14727" y="16392"/>
                    <a:pt x="9425" y="18948"/>
                    <a:pt x="4124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056566" y="3452283"/>
              <a:ext cx="221309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3086" y="17385"/>
                  </a:moveTo>
                  <a:cubicBezTo>
                    <a:pt x="2469" y="19493"/>
                    <a:pt x="1851" y="21600"/>
                    <a:pt x="1234" y="21600"/>
                  </a:cubicBezTo>
                  <a:cubicBezTo>
                    <a:pt x="617" y="21600"/>
                    <a:pt x="0" y="19493"/>
                    <a:pt x="0" y="17122"/>
                  </a:cubicBezTo>
                  <a:cubicBezTo>
                    <a:pt x="0" y="14751"/>
                    <a:pt x="617" y="12117"/>
                    <a:pt x="1337" y="10010"/>
                  </a:cubicBezTo>
                  <a:cubicBezTo>
                    <a:pt x="2057" y="7902"/>
                    <a:pt x="2880" y="6322"/>
                    <a:pt x="4423" y="7376"/>
                  </a:cubicBezTo>
                  <a:cubicBezTo>
                    <a:pt x="5966" y="8429"/>
                    <a:pt x="8229" y="12117"/>
                    <a:pt x="10491" y="15278"/>
                  </a:cubicBezTo>
                  <a:cubicBezTo>
                    <a:pt x="12754" y="18439"/>
                    <a:pt x="15017" y="21073"/>
                    <a:pt x="16560" y="21337"/>
                  </a:cubicBezTo>
                  <a:cubicBezTo>
                    <a:pt x="18103" y="21600"/>
                    <a:pt x="18926" y="19493"/>
                    <a:pt x="19749" y="16595"/>
                  </a:cubicBezTo>
                  <a:cubicBezTo>
                    <a:pt x="20571" y="13698"/>
                    <a:pt x="21394" y="10010"/>
                    <a:pt x="21497" y="7112"/>
                  </a:cubicBezTo>
                  <a:cubicBezTo>
                    <a:pt x="21600" y="4215"/>
                    <a:pt x="20983" y="2107"/>
                    <a:pt x="20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503183" y="3334718"/>
              <a:ext cx="207434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441" y="1626"/>
                  </a:moveTo>
                  <a:cubicBezTo>
                    <a:pt x="661" y="6872"/>
                    <a:pt x="882" y="12118"/>
                    <a:pt x="992" y="15126"/>
                  </a:cubicBezTo>
                  <a:cubicBezTo>
                    <a:pt x="1102" y="18135"/>
                    <a:pt x="1102" y="18906"/>
                    <a:pt x="992" y="19755"/>
                  </a:cubicBezTo>
                  <a:cubicBezTo>
                    <a:pt x="882" y="20603"/>
                    <a:pt x="661" y="21529"/>
                    <a:pt x="441" y="21529"/>
                  </a:cubicBezTo>
                  <a:cubicBezTo>
                    <a:pt x="220" y="21529"/>
                    <a:pt x="0" y="20603"/>
                    <a:pt x="0" y="17749"/>
                  </a:cubicBezTo>
                  <a:cubicBezTo>
                    <a:pt x="0" y="14895"/>
                    <a:pt x="220" y="10112"/>
                    <a:pt x="551" y="7103"/>
                  </a:cubicBezTo>
                  <a:cubicBezTo>
                    <a:pt x="882" y="4095"/>
                    <a:pt x="1322" y="2860"/>
                    <a:pt x="1984" y="2012"/>
                  </a:cubicBezTo>
                  <a:cubicBezTo>
                    <a:pt x="2645" y="1163"/>
                    <a:pt x="3527" y="700"/>
                    <a:pt x="4408" y="855"/>
                  </a:cubicBezTo>
                  <a:cubicBezTo>
                    <a:pt x="5290" y="1009"/>
                    <a:pt x="6171" y="1780"/>
                    <a:pt x="7714" y="4018"/>
                  </a:cubicBezTo>
                  <a:cubicBezTo>
                    <a:pt x="9257" y="6255"/>
                    <a:pt x="11461" y="9958"/>
                    <a:pt x="12894" y="12426"/>
                  </a:cubicBezTo>
                  <a:cubicBezTo>
                    <a:pt x="14327" y="14895"/>
                    <a:pt x="14988" y="16129"/>
                    <a:pt x="15759" y="16978"/>
                  </a:cubicBezTo>
                  <a:cubicBezTo>
                    <a:pt x="16531" y="17826"/>
                    <a:pt x="17412" y="18289"/>
                    <a:pt x="17963" y="18058"/>
                  </a:cubicBezTo>
                  <a:cubicBezTo>
                    <a:pt x="18514" y="17826"/>
                    <a:pt x="18735" y="16900"/>
                    <a:pt x="19176" y="14046"/>
                  </a:cubicBezTo>
                  <a:cubicBezTo>
                    <a:pt x="19616" y="11192"/>
                    <a:pt x="20278" y="6409"/>
                    <a:pt x="20608" y="3632"/>
                  </a:cubicBezTo>
                  <a:cubicBezTo>
                    <a:pt x="20939" y="855"/>
                    <a:pt x="20939" y="83"/>
                    <a:pt x="21049" y="6"/>
                  </a:cubicBezTo>
                  <a:cubicBezTo>
                    <a:pt x="21159" y="-71"/>
                    <a:pt x="21380" y="546"/>
                    <a:pt x="21600" y="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743458" y="3445883"/>
              <a:ext cx="87304" cy="10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527" fill="norm" stroke="1" extrusionOk="0">
                  <a:moveTo>
                    <a:pt x="16706" y="1256"/>
                  </a:moveTo>
                  <a:cubicBezTo>
                    <a:pt x="14135" y="425"/>
                    <a:pt x="11564" y="-406"/>
                    <a:pt x="9249" y="217"/>
                  </a:cubicBezTo>
                  <a:cubicBezTo>
                    <a:pt x="6935" y="840"/>
                    <a:pt x="4878" y="2917"/>
                    <a:pt x="3335" y="4994"/>
                  </a:cubicBezTo>
                  <a:cubicBezTo>
                    <a:pt x="1792" y="7071"/>
                    <a:pt x="764" y="9148"/>
                    <a:pt x="249" y="12263"/>
                  </a:cubicBezTo>
                  <a:cubicBezTo>
                    <a:pt x="-265" y="15379"/>
                    <a:pt x="-265" y="19532"/>
                    <a:pt x="3078" y="20363"/>
                  </a:cubicBezTo>
                  <a:cubicBezTo>
                    <a:pt x="6421" y="21194"/>
                    <a:pt x="13106" y="18702"/>
                    <a:pt x="16706" y="16209"/>
                  </a:cubicBezTo>
                  <a:cubicBezTo>
                    <a:pt x="20306" y="13717"/>
                    <a:pt x="20821" y="11225"/>
                    <a:pt x="21078" y="8940"/>
                  </a:cubicBezTo>
                  <a:cubicBezTo>
                    <a:pt x="21335" y="6656"/>
                    <a:pt x="21335" y="4579"/>
                    <a:pt x="20049" y="3540"/>
                  </a:cubicBezTo>
                  <a:cubicBezTo>
                    <a:pt x="18764" y="2502"/>
                    <a:pt x="16192" y="2502"/>
                    <a:pt x="13621" y="2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882066" y="3420533"/>
              <a:ext cx="101601" cy="15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705"/>
                  </a:moveTo>
                  <a:cubicBezTo>
                    <a:pt x="2250" y="2274"/>
                    <a:pt x="4500" y="2842"/>
                    <a:pt x="6750" y="5542"/>
                  </a:cubicBezTo>
                  <a:cubicBezTo>
                    <a:pt x="9000" y="8242"/>
                    <a:pt x="11250" y="13074"/>
                    <a:pt x="12150" y="16200"/>
                  </a:cubicBezTo>
                  <a:cubicBezTo>
                    <a:pt x="13050" y="19326"/>
                    <a:pt x="12600" y="20747"/>
                    <a:pt x="11250" y="21174"/>
                  </a:cubicBezTo>
                  <a:cubicBezTo>
                    <a:pt x="9900" y="21600"/>
                    <a:pt x="7650" y="21032"/>
                    <a:pt x="5850" y="18047"/>
                  </a:cubicBezTo>
                  <a:cubicBezTo>
                    <a:pt x="4050" y="15063"/>
                    <a:pt x="2700" y="9663"/>
                    <a:pt x="2700" y="6395"/>
                  </a:cubicBezTo>
                  <a:cubicBezTo>
                    <a:pt x="2700" y="3126"/>
                    <a:pt x="4050" y="1989"/>
                    <a:pt x="7425" y="1279"/>
                  </a:cubicBezTo>
                  <a:cubicBezTo>
                    <a:pt x="10800" y="568"/>
                    <a:pt x="16200" y="2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021766" y="3418890"/>
              <a:ext cx="177801" cy="14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2152"/>
                  </a:moveTo>
                  <a:cubicBezTo>
                    <a:pt x="257" y="7235"/>
                    <a:pt x="514" y="12317"/>
                    <a:pt x="514" y="15811"/>
                  </a:cubicBezTo>
                  <a:cubicBezTo>
                    <a:pt x="514" y="19305"/>
                    <a:pt x="257" y="21211"/>
                    <a:pt x="129" y="21211"/>
                  </a:cubicBezTo>
                  <a:cubicBezTo>
                    <a:pt x="0" y="21211"/>
                    <a:pt x="0" y="19305"/>
                    <a:pt x="386" y="16446"/>
                  </a:cubicBezTo>
                  <a:cubicBezTo>
                    <a:pt x="771" y="13587"/>
                    <a:pt x="1543" y="9776"/>
                    <a:pt x="2186" y="7076"/>
                  </a:cubicBezTo>
                  <a:cubicBezTo>
                    <a:pt x="2829" y="4376"/>
                    <a:pt x="3343" y="2787"/>
                    <a:pt x="4114" y="2470"/>
                  </a:cubicBezTo>
                  <a:cubicBezTo>
                    <a:pt x="4886" y="2152"/>
                    <a:pt x="5914" y="3105"/>
                    <a:pt x="6814" y="4852"/>
                  </a:cubicBezTo>
                  <a:cubicBezTo>
                    <a:pt x="7714" y="6599"/>
                    <a:pt x="8486" y="9140"/>
                    <a:pt x="9000" y="9458"/>
                  </a:cubicBezTo>
                  <a:cubicBezTo>
                    <a:pt x="9514" y="9776"/>
                    <a:pt x="9771" y="7870"/>
                    <a:pt x="10414" y="5964"/>
                  </a:cubicBezTo>
                  <a:cubicBezTo>
                    <a:pt x="11057" y="4058"/>
                    <a:pt x="12086" y="2152"/>
                    <a:pt x="13243" y="1040"/>
                  </a:cubicBezTo>
                  <a:cubicBezTo>
                    <a:pt x="14400" y="-71"/>
                    <a:pt x="15686" y="-389"/>
                    <a:pt x="16329" y="564"/>
                  </a:cubicBezTo>
                  <a:cubicBezTo>
                    <a:pt x="16971" y="1517"/>
                    <a:pt x="16971" y="3740"/>
                    <a:pt x="16971" y="5646"/>
                  </a:cubicBezTo>
                  <a:cubicBezTo>
                    <a:pt x="16971" y="7552"/>
                    <a:pt x="16971" y="9140"/>
                    <a:pt x="16971" y="10729"/>
                  </a:cubicBezTo>
                  <a:cubicBezTo>
                    <a:pt x="16971" y="12317"/>
                    <a:pt x="16971" y="13905"/>
                    <a:pt x="17743" y="14382"/>
                  </a:cubicBezTo>
                  <a:cubicBezTo>
                    <a:pt x="18514" y="14858"/>
                    <a:pt x="20057" y="14223"/>
                    <a:pt x="21600" y="13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205387" y="3201373"/>
              <a:ext cx="231021" cy="30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31" fill="norm" stroke="1" extrusionOk="0">
                  <a:moveTo>
                    <a:pt x="5886" y="18359"/>
                  </a:moveTo>
                  <a:cubicBezTo>
                    <a:pt x="6470" y="17755"/>
                    <a:pt x="7054" y="17151"/>
                    <a:pt x="7540" y="16244"/>
                  </a:cubicBezTo>
                  <a:cubicBezTo>
                    <a:pt x="8027" y="15338"/>
                    <a:pt x="8416" y="14130"/>
                    <a:pt x="8027" y="13676"/>
                  </a:cubicBezTo>
                  <a:cubicBezTo>
                    <a:pt x="7638" y="13223"/>
                    <a:pt x="6470" y="13525"/>
                    <a:pt x="5108" y="14281"/>
                  </a:cubicBezTo>
                  <a:cubicBezTo>
                    <a:pt x="3746" y="15036"/>
                    <a:pt x="2189" y="16244"/>
                    <a:pt x="1216" y="17226"/>
                  </a:cubicBezTo>
                  <a:cubicBezTo>
                    <a:pt x="243" y="18208"/>
                    <a:pt x="-146" y="18963"/>
                    <a:pt x="49" y="19567"/>
                  </a:cubicBezTo>
                  <a:cubicBezTo>
                    <a:pt x="243" y="20172"/>
                    <a:pt x="1022" y="20625"/>
                    <a:pt x="1897" y="20700"/>
                  </a:cubicBezTo>
                  <a:cubicBezTo>
                    <a:pt x="2773" y="20776"/>
                    <a:pt x="3746" y="20474"/>
                    <a:pt x="4622" y="20096"/>
                  </a:cubicBezTo>
                  <a:cubicBezTo>
                    <a:pt x="5497" y="19718"/>
                    <a:pt x="6276" y="19265"/>
                    <a:pt x="7151" y="19416"/>
                  </a:cubicBezTo>
                  <a:cubicBezTo>
                    <a:pt x="8027" y="19567"/>
                    <a:pt x="9000" y="20323"/>
                    <a:pt x="9973" y="20549"/>
                  </a:cubicBezTo>
                  <a:cubicBezTo>
                    <a:pt x="10946" y="20776"/>
                    <a:pt x="11919" y="20474"/>
                    <a:pt x="13184" y="19265"/>
                  </a:cubicBezTo>
                  <a:cubicBezTo>
                    <a:pt x="14449" y="18057"/>
                    <a:pt x="16005" y="15942"/>
                    <a:pt x="17465" y="12846"/>
                  </a:cubicBezTo>
                  <a:cubicBezTo>
                    <a:pt x="18924" y="9749"/>
                    <a:pt x="20286" y="5671"/>
                    <a:pt x="20870" y="3254"/>
                  </a:cubicBezTo>
                  <a:cubicBezTo>
                    <a:pt x="21454" y="837"/>
                    <a:pt x="21259" y="82"/>
                    <a:pt x="20870" y="7"/>
                  </a:cubicBezTo>
                  <a:cubicBezTo>
                    <a:pt x="20481" y="-69"/>
                    <a:pt x="19897" y="535"/>
                    <a:pt x="19119" y="3330"/>
                  </a:cubicBezTo>
                  <a:cubicBezTo>
                    <a:pt x="18340" y="6124"/>
                    <a:pt x="17368" y="11109"/>
                    <a:pt x="17076" y="14507"/>
                  </a:cubicBezTo>
                  <a:cubicBezTo>
                    <a:pt x="16784" y="17906"/>
                    <a:pt x="17173" y="19718"/>
                    <a:pt x="17562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555166" y="347768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925583" y="3283671"/>
              <a:ext cx="137584" cy="26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4399"/>
                  </a:moveTo>
                  <a:cubicBezTo>
                    <a:pt x="21268" y="2856"/>
                    <a:pt x="20935" y="1313"/>
                    <a:pt x="19772" y="541"/>
                  </a:cubicBezTo>
                  <a:cubicBezTo>
                    <a:pt x="18609" y="-230"/>
                    <a:pt x="16615" y="-230"/>
                    <a:pt x="13625" y="884"/>
                  </a:cubicBezTo>
                  <a:cubicBezTo>
                    <a:pt x="10634" y="1999"/>
                    <a:pt x="6646" y="4227"/>
                    <a:pt x="3988" y="6884"/>
                  </a:cubicBezTo>
                  <a:cubicBezTo>
                    <a:pt x="1329" y="9541"/>
                    <a:pt x="0" y="12627"/>
                    <a:pt x="0" y="15113"/>
                  </a:cubicBezTo>
                  <a:cubicBezTo>
                    <a:pt x="0" y="17599"/>
                    <a:pt x="1329" y="19484"/>
                    <a:pt x="4486" y="20427"/>
                  </a:cubicBezTo>
                  <a:cubicBezTo>
                    <a:pt x="7643" y="21370"/>
                    <a:pt x="12628" y="21370"/>
                    <a:pt x="17612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122433" y="3312583"/>
              <a:ext cx="118534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4243" y="1944"/>
                    <a:pt x="3086" y="3888"/>
                    <a:pt x="2507" y="7128"/>
                  </a:cubicBezTo>
                  <a:cubicBezTo>
                    <a:pt x="1929" y="10368"/>
                    <a:pt x="1929" y="14904"/>
                    <a:pt x="1736" y="17712"/>
                  </a:cubicBezTo>
                  <a:cubicBezTo>
                    <a:pt x="1543" y="20520"/>
                    <a:pt x="1157" y="21600"/>
                    <a:pt x="771" y="21600"/>
                  </a:cubicBezTo>
                  <a:cubicBezTo>
                    <a:pt x="386" y="21600"/>
                    <a:pt x="0" y="20520"/>
                    <a:pt x="0" y="19008"/>
                  </a:cubicBezTo>
                  <a:cubicBezTo>
                    <a:pt x="0" y="17496"/>
                    <a:pt x="386" y="15552"/>
                    <a:pt x="1157" y="14148"/>
                  </a:cubicBezTo>
                  <a:cubicBezTo>
                    <a:pt x="1929" y="12744"/>
                    <a:pt x="3086" y="11880"/>
                    <a:pt x="5207" y="11880"/>
                  </a:cubicBezTo>
                  <a:cubicBezTo>
                    <a:pt x="7329" y="11880"/>
                    <a:pt x="10414" y="12744"/>
                    <a:pt x="13307" y="14148"/>
                  </a:cubicBezTo>
                  <a:cubicBezTo>
                    <a:pt x="16200" y="15552"/>
                    <a:pt x="18900" y="17496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276235" y="3402324"/>
              <a:ext cx="72682" cy="10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020" fill="norm" stroke="1" extrusionOk="0">
                  <a:moveTo>
                    <a:pt x="825" y="9805"/>
                  </a:moveTo>
                  <a:cubicBezTo>
                    <a:pt x="3911" y="8974"/>
                    <a:pt x="6997" y="8143"/>
                    <a:pt x="9157" y="6274"/>
                  </a:cubicBezTo>
                  <a:cubicBezTo>
                    <a:pt x="11317" y="4405"/>
                    <a:pt x="12551" y="1497"/>
                    <a:pt x="11625" y="458"/>
                  </a:cubicBezTo>
                  <a:cubicBezTo>
                    <a:pt x="10700" y="-580"/>
                    <a:pt x="7614" y="251"/>
                    <a:pt x="5145" y="1912"/>
                  </a:cubicBezTo>
                  <a:cubicBezTo>
                    <a:pt x="2677" y="3574"/>
                    <a:pt x="825" y="6066"/>
                    <a:pt x="208" y="9389"/>
                  </a:cubicBezTo>
                  <a:cubicBezTo>
                    <a:pt x="-409" y="12712"/>
                    <a:pt x="208" y="16866"/>
                    <a:pt x="3911" y="18943"/>
                  </a:cubicBezTo>
                  <a:cubicBezTo>
                    <a:pt x="7614" y="21020"/>
                    <a:pt x="14402" y="21020"/>
                    <a:pt x="21191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5374927" y="3416513"/>
              <a:ext cx="107340" cy="9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719" fill="norm" stroke="1" extrusionOk="0">
                  <a:moveTo>
                    <a:pt x="13854" y="2352"/>
                  </a:moveTo>
                  <a:cubicBezTo>
                    <a:pt x="12160" y="912"/>
                    <a:pt x="10466" y="-528"/>
                    <a:pt x="8349" y="192"/>
                  </a:cubicBezTo>
                  <a:cubicBezTo>
                    <a:pt x="6231" y="912"/>
                    <a:pt x="3690" y="3792"/>
                    <a:pt x="2207" y="6432"/>
                  </a:cubicBezTo>
                  <a:cubicBezTo>
                    <a:pt x="725" y="9072"/>
                    <a:pt x="302" y="11472"/>
                    <a:pt x="90" y="13872"/>
                  </a:cubicBezTo>
                  <a:cubicBezTo>
                    <a:pt x="-122" y="16272"/>
                    <a:pt x="-122" y="18672"/>
                    <a:pt x="1996" y="19872"/>
                  </a:cubicBezTo>
                  <a:cubicBezTo>
                    <a:pt x="4113" y="21072"/>
                    <a:pt x="8349" y="21072"/>
                    <a:pt x="11949" y="19392"/>
                  </a:cubicBezTo>
                  <a:cubicBezTo>
                    <a:pt x="15549" y="17712"/>
                    <a:pt x="18513" y="14352"/>
                    <a:pt x="21478" y="1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5522483" y="3249083"/>
              <a:ext cx="55034" cy="26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19108" y="0"/>
                  </a:moveTo>
                  <a:cubicBezTo>
                    <a:pt x="13292" y="3544"/>
                    <a:pt x="7477" y="7087"/>
                    <a:pt x="4154" y="10294"/>
                  </a:cubicBezTo>
                  <a:cubicBezTo>
                    <a:pt x="831" y="13500"/>
                    <a:pt x="0" y="16369"/>
                    <a:pt x="0" y="18225"/>
                  </a:cubicBezTo>
                  <a:cubicBezTo>
                    <a:pt x="0" y="20081"/>
                    <a:pt x="831" y="20925"/>
                    <a:pt x="3323" y="21262"/>
                  </a:cubicBezTo>
                  <a:cubicBezTo>
                    <a:pt x="5815" y="21600"/>
                    <a:pt x="9969" y="21431"/>
                    <a:pt x="13292" y="20841"/>
                  </a:cubicBezTo>
                  <a:cubicBezTo>
                    <a:pt x="16615" y="20250"/>
                    <a:pt x="19108" y="19237"/>
                    <a:pt x="2160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542964" y="3392616"/>
              <a:ext cx="91703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39" fill="norm" stroke="1" extrusionOk="0">
                  <a:moveTo>
                    <a:pt x="15377" y="9202"/>
                  </a:moveTo>
                  <a:cubicBezTo>
                    <a:pt x="15868" y="6360"/>
                    <a:pt x="16359" y="3518"/>
                    <a:pt x="15377" y="1813"/>
                  </a:cubicBezTo>
                  <a:cubicBezTo>
                    <a:pt x="14395" y="107"/>
                    <a:pt x="11941" y="-461"/>
                    <a:pt x="9732" y="392"/>
                  </a:cubicBezTo>
                  <a:cubicBezTo>
                    <a:pt x="7523" y="1244"/>
                    <a:pt x="5559" y="3518"/>
                    <a:pt x="3841" y="5792"/>
                  </a:cubicBezTo>
                  <a:cubicBezTo>
                    <a:pt x="2123" y="8065"/>
                    <a:pt x="650" y="10339"/>
                    <a:pt x="159" y="12897"/>
                  </a:cubicBezTo>
                  <a:cubicBezTo>
                    <a:pt x="-332" y="15455"/>
                    <a:pt x="159" y="18297"/>
                    <a:pt x="3841" y="19718"/>
                  </a:cubicBezTo>
                  <a:cubicBezTo>
                    <a:pt x="7523" y="21139"/>
                    <a:pt x="14395" y="21139"/>
                    <a:pt x="21268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6002966" y="3363383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022016" y="328718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107948" y="3148572"/>
              <a:ext cx="85519" cy="30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23" fill="norm" stroke="1" extrusionOk="0">
                  <a:moveTo>
                    <a:pt x="21285" y="1273"/>
                  </a:moveTo>
                  <a:cubicBezTo>
                    <a:pt x="19178" y="823"/>
                    <a:pt x="17070" y="373"/>
                    <a:pt x="14173" y="148"/>
                  </a:cubicBezTo>
                  <a:cubicBezTo>
                    <a:pt x="11275" y="-77"/>
                    <a:pt x="7587" y="-77"/>
                    <a:pt x="4953" y="373"/>
                  </a:cubicBezTo>
                  <a:cubicBezTo>
                    <a:pt x="2319" y="823"/>
                    <a:pt x="739" y="1723"/>
                    <a:pt x="212" y="4273"/>
                  </a:cubicBezTo>
                  <a:cubicBezTo>
                    <a:pt x="-315" y="6823"/>
                    <a:pt x="212" y="11023"/>
                    <a:pt x="1002" y="14173"/>
                  </a:cubicBezTo>
                  <a:cubicBezTo>
                    <a:pt x="1792" y="17323"/>
                    <a:pt x="2846" y="19423"/>
                    <a:pt x="390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104902" y="3344333"/>
              <a:ext cx="10761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2427" y="21600"/>
                  </a:moveTo>
                  <a:cubicBezTo>
                    <a:pt x="2011" y="18600"/>
                    <a:pt x="1596" y="15600"/>
                    <a:pt x="973" y="12600"/>
                  </a:cubicBezTo>
                  <a:cubicBezTo>
                    <a:pt x="350" y="9600"/>
                    <a:pt x="-481" y="6600"/>
                    <a:pt x="350" y="4500"/>
                  </a:cubicBezTo>
                  <a:cubicBezTo>
                    <a:pt x="1181" y="2400"/>
                    <a:pt x="3673" y="1200"/>
                    <a:pt x="7411" y="600"/>
                  </a:cubicBezTo>
                  <a:cubicBezTo>
                    <a:pt x="11150" y="0"/>
                    <a:pt x="16134" y="0"/>
                    <a:pt x="211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6702261" y="3312583"/>
              <a:ext cx="107156" cy="15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91" fill="norm" stroke="1" extrusionOk="0">
                  <a:moveTo>
                    <a:pt x="2382" y="0"/>
                  </a:moveTo>
                  <a:cubicBezTo>
                    <a:pt x="1535" y="5400"/>
                    <a:pt x="688" y="10800"/>
                    <a:pt x="265" y="14211"/>
                  </a:cubicBezTo>
                  <a:cubicBezTo>
                    <a:pt x="-159" y="17621"/>
                    <a:pt x="-159" y="19042"/>
                    <a:pt x="900" y="20037"/>
                  </a:cubicBezTo>
                  <a:cubicBezTo>
                    <a:pt x="1959" y="21032"/>
                    <a:pt x="4076" y="21600"/>
                    <a:pt x="7676" y="20463"/>
                  </a:cubicBezTo>
                  <a:cubicBezTo>
                    <a:pt x="11276" y="19326"/>
                    <a:pt x="16359" y="16484"/>
                    <a:pt x="18900" y="13216"/>
                  </a:cubicBezTo>
                  <a:cubicBezTo>
                    <a:pt x="21441" y="9947"/>
                    <a:pt x="21441" y="6253"/>
                    <a:pt x="21441" y="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854462" y="3325283"/>
              <a:ext cx="88305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6" fill="norm" stroke="1" extrusionOk="0">
                  <a:moveTo>
                    <a:pt x="6026" y="0"/>
                  </a:moveTo>
                  <a:cubicBezTo>
                    <a:pt x="4998" y="5863"/>
                    <a:pt x="3969" y="11726"/>
                    <a:pt x="3198" y="15583"/>
                  </a:cubicBezTo>
                  <a:cubicBezTo>
                    <a:pt x="2426" y="19440"/>
                    <a:pt x="1912" y="21291"/>
                    <a:pt x="1398" y="21446"/>
                  </a:cubicBezTo>
                  <a:cubicBezTo>
                    <a:pt x="884" y="21600"/>
                    <a:pt x="369" y="20057"/>
                    <a:pt x="112" y="17434"/>
                  </a:cubicBezTo>
                  <a:cubicBezTo>
                    <a:pt x="-145" y="14811"/>
                    <a:pt x="-145" y="11109"/>
                    <a:pt x="2169" y="8023"/>
                  </a:cubicBezTo>
                  <a:cubicBezTo>
                    <a:pt x="4484" y="4937"/>
                    <a:pt x="9112" y="2469"/>
                    <a:pt x="12455" y="2006"/>
                  </a:cubicBezTo>
                  <a:cubicBezTo>
                    <a:pt x="15798" y="1543"/>
                    <a:pt x="17855" y="3086"/>
                    <a:pt x="19141" y="5863"/>
                  </a:cubicBezTo>
                  <a:cubicBezTo>
                    <a:pt x="20426" y="8640"/>
                    <a:pt x="20941" y="12651"/>
                    <a:pt x="21455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6999916" y="3350683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997472" y="3277568"/>
              <a:ext cx="27845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702" fill="norm" stroke="1" extrusionOk="0">
                  <a:moveTo>
                    <a:pt x="1782" y="20702"/>
                  </a:moveTo>
                  <a:cubicBezTo>
                    <a:pt x="239" y="10884"/>
                    <a:pt x="-1304" y="1066"/>
                    <a:pt x="1782" y="84"/>
                  </a:cubicBezTo>
                  <a:cubicBezTo>
                    <a:pt x="4867" y="-898"/>
                    <a:pt x="12582" y="6957"/>
                    <a:pt x="20296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069766" y="3318933"/>
              <a:ext cx="8255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6353"/>
                    <a:pt x="3323" y="12706"/>
                    <a:pt x="4985" y="16518"/>
                  </a:cubicBezTo>
                  <a:cubicBezTo>
                    <a:pt x="6646" y="20329"/>
                    <a:pt x="8308" y="21600"/>
                    <a:pt x="10246" y="21600"/>
                  </a:cubicBezTo>
                  <a:cubicBezTo>
                    <a:pt x="12185" y="21600"/>
                    <a:pt x="14400" y="20329"/>
                    <a:pt x="16338" y="16676"/>
                  </a:cubicBezTo>
                  <a:cubicBezTo>
                    <a:pt x="18277" y="13024"/>
                    <a:pt x="19938" y="6988"/>
                    <a:pt x="21600" y="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521899" y="3306233"/>
              <a:ext cx="195568" cy="15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6" fill="norm" stroke="1" extrusionOk="0">
                  <a:moveTo>
                    <a:pt x="4040" y="0"/>
                  </a:moveTo>
                  <a:cubicBezTo>
                    <a:pt x="2646" y="4800"/>
                    <a:pt x="1253" y="9600"/>
                    <a:pt x="556" y="12900"/>
                  </a:cubicBezTo>
                  <a:cubicBezTo>
                    <a:pt x="-141" y="16200"/>
                    <a:pt x="-141" y="18000"/>
                    <a:pt x="324" y="19350"/>
                  </a:cubicBezTo>
                  <a:cubicBezTo>
                    <a:pt x="788" y="20700"/>
                    <a:pt x="1717" y="21600"/>
                    <a:pt x="2530" y="21450"/>
                  </a:cubicBezTo>
                  <a:cubicBezTo>
                    <a:pt x="3343" y="21300"/>
                    <a:pt x="4040" y="20100"/>
                    <a:pt x="4620" y="18750"/>
                  </a:cubicBezTo>
                  <a:cubicBezTo>
                    <a:pt x="5201" y="17400"/>
                    <a:pt x="5665" y="15900"/>
                    <a:pt x="6246" y="15750"/>
                  </a:cubicBezTo>
                  <a:cubicBezTo>
                    <a:pt x="6827" y="15600"/>
                    <a:pt x="7524" y="16800"/>
                    <a:pt x="8220" y="18000"/>
                  </a:cubicBezTo>
                  <a:cubicBezTo>
                    <a:pt x="8917" y="19200"/>
                    <a:pt x="9614" y="20400"/>
                    <a:pt x="10543" y="21000"/>
                  </a:cubicBezTo>
                  <a:cubicBezTo>
                    <a:pt x="11472" y="21600"/>
                    <a:pt x="12633" y="21600"/>
                    <a:pt x="13678" y="19650"/>
                  </a:cubicBezTo>
                  <a:cubicBezTo>
                    <a:pt x="14724" y="17700"/>
                    <a:pt x="15653" y="13800"/>
                    <a:pt x="16117" y="10950"/>
                  </a:cubicBezTo>
                  <a:cubicBezTo>
                    <a:pt x="16582" y="8100"/>
                    <a:pt x="16582" y="6300"/>
                    <a:pt x="17394" y="4800"/>
                  </a:cubicBezTo>
                  <a:cubicBezTo>
                    <a:pt x="18207" y="3300"/>
                    <a:pt x="19833" y="2100"/>
                    <a:pt x="21459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7736516" y="3268249"/>
              <a:ext cx="120651" cy="20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7116"/>
                  </a:moveTo>
                  <a:cubicBezTo>
                    <a:pt x="1895" y="7332"/>
                    <a:pt x="3789" y="7548"/>
                    <a:pt x="5495" y="7332"/>
                  </a:cubicBezTo>
                  <a:cubicBezTo>
                    <a:pt x="7200" y="7116"/>
                    <a:pt x="8716" y="6468"/>
                    <a:pt x="10042" y="5604"/>
                  </a:cubicBezTo>
                  <a:cubicBezTo>
                    <a:pt x="11368" y="4740"/>
                    <a:pt x="12505" y="3660"/>
                    <a:pt x="13074" y="2580"/>
                  </a:cubicBezTo>
                  <a:cubicBezTo>
                    <a:pt x="13642" y="1500"/>
                    <a:pt x="13642" y="420"/>
                    <a:pt x="12695" y="96"/>
                  </a:cubicBezTo>
                  <a:cubicBezTo>
                    <a:pt x="11747" y="-228"/>
                    <a:pt x="9853" y="204"/>
                    <a:pt x="7579" y="2364"/>
                  </a:cubicBezTo>
                  <a:cubicBezTo>
                    <a:pt x="5305" y="4524"/>
                    <a:pt x="2653" y="8412"/>
                    <a:pt x="2463" y="11868"/>
                  </a:cubicBezTo>
                  <a:cubicBezTo>
                    <a:pt x="2274" y="15324"/>
                    <a:pt x="4547" y="18348"/>
                    <a:pt x="6632" y="19860"/>
                  </a:cubicBezTo>
                  <a:cubicBezTo>
                    <a:pt x="8716" y="21372"/>
                    <a:pt x="10611" y="21372"/>
                    <a:pt x="13074" y="20400"/>
                  </a:cubicBezTo>
                  <a:cubicBezTo>
                    <a:pt x="15537" y="19428"/>
                    <a:pt x="18568" y="17484"/>
                    <a:pt x="21600" y="15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888916" y="3141133"/>
              <a:ext cx="119168" cy="32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40" fill="norm" stroke="1" extrusionOk="0">
                  <a:moveTo>
                    <a:pt x="5684" y="0"/>
                  </a:moveTo>
                  <a:cubicBezTo>
                    <a:pt x="4547" y="2508"/>
                    <a:pt x="3411" y="5017"/>
                    <a:pt x="2653" y="8083"/>
                  </a:cubicBezTo>
                  <a:cubicBezTo>
                    <a:pt x="1895" y="11148"/>
                    <a:pt x="1516" y="14772"/>
                    <a:pt x="1326" y="16932"/>
                  </a:cubicBezTo>
                  <a:cubicBezTo>
                    <a:pt x="1137" y="19092"/>
                    <a:pt x="1137" y="19788"/>
                    <a:pt x="1895" y="19719"/>
                  </a:cubicBezTo>
                  <a:cubicBezTo>
                    <a:pt x="2653" y="19649"/>
                    <a:pt x="4168" y="18813"/>
                    <a:pt x="6063" y="17768"/>
                  </a:cubicBezTo>
                  <a:cubicBezTo>
                    <a:pt x="7958" y="16723"/>
                    <a:pt x="10232" y="15468"/>
                    <a:pt x="12316" y="14772"/>
                  </a:cubicBezTo>
                  <a:cubicBezTo>
                    <a:pt x="14400" y="14075"/>
                    <a:pt x="16295" y="13935"/>
                    <a:pt x="17811" y="14145"/>
                  </a:cubicBezTo>
                  <a:cubicBezTo>
                    <a:pt x="19326" y="14354"/>
                    <a:pt x="20463" y="14911"/>
                    <a:pt x="21032" y="15538"/>
                  </a:cubicBezTo>
                  <a:cubicBezTo>
                    <a:pt x="21600" y="16165"/>
                    <a:pt x="21600" y="16862"/>
                    <a:pt x="18947" y="17907"/>
                  </a:cubicBezTo>
                  <a:cubicBezTo>
                    <a:pt x="16295" y="18952"/>
                    <a:pt x="10989" y="20346"/>
                    <a:pt x="7389" y="20973"/>
                  </a:cubicBezTo>
                  <a:cubicBezTo>
                    <a:pt x="3789" y="21600"/>
                    <a:pt x="1895" y="21461"/>
                    <a:pt x="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8165688" y="3257170"/>
              <a:ext cx="121263" cy="39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505" fill="norm" stroke="1" extrusionOk="0">
                  <a:moveTo>
                    <a:pt x="4847" y="7529"/>
                  </a:moveTo>
                  <a:cubicBezTo>
                    <a:pt x="4115" y="10416"/>
                    <a:pt x="3383" y="13304"/>
                    <a:pt x="3200" y="15441"/>
                  </a:cubicBezTo>
                  <a:cubicBezTo>
                    <a:pt x="3017" y="17578"/>
                    <a:pt x="3383" y="18964"/>
                    <a:pt x="3383" y="19946"/>
                  </a:cubicBezTo>
                  <a:cubicBezTo>
                    <a:pt x="3383" y="20927"/>
                    <a:pt x="3017" y="21505"/>
                    <a:pt x="2468" y="21505"/>
                  </a:cubicBezTo>
                  <a:cubicBezTo>
                    <a:pt x="1919" y="21505"/>
                    <a:pt x="1186" y="20927"/>
                    <a:pt x="637" y="18733"/>
                  </a:cubicBezTo>
                  <a:cubicBezTo>
                    <a:pt x="88" y="16538"/>
                    <a:pt x="-278" y="12726"/>
                    <a:pt x="271" y="9608"/>
                  </a:cubicBezTo>
                  <a:cubicBezTo>
                    <a:pt x="820" y="6489"/>
                    <a:pt x="2285" y="4063"/>
                    <a:pt x="3566" y="2562"/>
                  </a:cubicBezTo>
                  <a:cubicBezTo>
                    <a:pt x="4847" y="1060"/>
                    <a:pt x="5946" y="483"/>
                    <a:pt x="7776" y="194"/>
                  </a:cubicBezTo>
                  <a:cubicBezTo>
                    <a:pt x="9607" y="-95"/>
                    <a:pt x="12169" y="-95"/>
                    <a:pt x="14549" y="425"/>
                  </a:cubicBezTo>
                  <a:cubicBezTo>
                    <a:pt x="16929" y="945"/>
                    <a:pt x="19125" y="1984"/>
                    <a:pt x="20224" y="3139"/>
                  </a:cubicBezTo>
                  <a:cubicBezTo>
                    <a:pt x="21322" y="4294"/>
                    <a:pt x="21322" y="5565"/>
                    <a:pt x="19491" y="6662"/>
                  </a:cubicBezTo>
                  <a:cubicBezTo>
                    <a:pt x="17661" y="7760"/>
                    <a:pt x="14000" y="8684"/>
                    <a:pt x="11254" y="9146"/>
                  </a:cubicBezTo>
                  <a:cubicBezTo>
                    <a:pt x="8508" y="9608"/>
                    <a:pt x="6678" y="9608"/>
                    <a:pt x="6129" y="9261"/>
                  </a:cubicBezTo>
                  <a:cubicBezTo>
                    <a:pt x="5580" y="8915"/>
                    <a:pt x="6312" y="8222"/>
                    <a:pt x="7044" y="7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8296763" y="3250005"/>
              <a:ext cx="267625" cy="35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01" fill="norm" stroke="1" extrusionOk="0">
                  <a:moveTo>
                    <a:pt x="6466" y="3778"/>
                  </a:moveTo>
                  <a:cubicBezTo>
                    <a:pt x="6972" y="3267"/>
                    <a:pt x="7479" y="2756"/>
                    <a:pt x="7394" y="2308"/>
                  </a:cubicBezTo>
                  <a:cubicBezTo>
                    <a:pt x="7310" y="1861"/>
                    <a:pt x="6635" y="1478"/>
                    <a:pt x="5791" y="1541"/>
                  </a:cubicBezTo>
                  <a:cubicBezTo>
                    <a:pt x="4947" y="1605"/>
                    <a:pt x="3935" y="2117"/>
                    <a:pt x="2922" y="3011"/>
                  </a:cubicBezTo>
                  <a:cubicBezTo>
                    <a:pt x="1910" y="3906"/>
                    <a:pt x="897" y="5184"/>
                    <a:pt x="391" y="6270"/>
                  </a:cubicBezTo>
                  <a:cubicBezTo>
                    <a:pt x="-115" y="7357"/>
                    <a:pt x="-115" y="8252"/>
                    <a:pt x="307" y="8763"/>
                  </a:cubicBezTo>
                  <a:cubicBezTo>
                    <a:pt x="729" y="9274"/>
                    <a:pt x="1572" y="9402"/>
                    <a:pt x="2922" y="8699"/>
                  </a:cubicBezTo>
                  <a:cubicBezTo>
                    <a:pt x="4273" y="7996"/>
                    <a:pt x="6129" y="6462"/>
                    <a:pt x="7310" y="5376"/>
                  </a:cubicBezTo>
                  <a:cubicBezTo>
                    <a:pt x="8491" y="4289"/>
                    <a:pt x="8997" y="3650"/>
                    <a:pt x="9166" y="3906"/>
                  </a:cubicBezTo>
                  <a:cubicBezTo>
                    <a:pt x="9335" y="4162"/>
                    <a:pt x="9166" y="5312"/>
                    <a:pt x="9166" y="6207"/>
                  </a:cubicBezTo>
                  <a:cubicBezTo>
                    <a:pt x="9166" y="7101"/>
                    <a:pt x="9335" y="7740"/>
                    <a:pt x="9926" y="8124"/>
                  </a:cubicBezTo>
                  <a:cubicBezTo>
                    <a:pt x="10516" y="8507"/>
                    <a:pt x="11529" y="8635"/>
                    <a:pt x="13301" y="7932"/>
                  </a:cubicBezTo>
                  <a:cubicBezTo>
                    <a:pt x="15072" y="7229"/>
                    <a:pt x="17604" y="5695"/>
                    <a:pt x="19038" y="4609"/>
                  </a:cubicBezTo>
                  <a:cubicBezTo>
                    <a:pt x="20473" y="3523"/>
                    <a:pt x="20810" y="2883"/>
                    <a:pt x="21063" y="2117"/>
                  </a:cubicBezTo>
                  <a:cubicBezTo>
                    <a:pt x="21316" y="1350"/>
                    <a:pt x="21485" y="455"/>
                    <a:pt x="21147" y="136"/>
                  </a:cubicBezTo>
                  <a:cubicBezTo>
                    <a:pt x="20810" y="-184"/>
                    <a:pt x="19966" y="72"/>
                    <a:pt x="18869" y="775"/>
                  </a:cubicBezTo>
                  <a:cubicBezTo>
                    <a:pt x="17773" y="1478"/>
                    <a:pt x="16423" y="2628"/>
                    <a:pt x="15663" y="3586"/>
                  </a:cubicBezTo>
                  <a:cubicBezTo>
                    <a:pt x="14904" y="4545"/>
                    <a:pt x="14735" y="5312"/>
                    <a:pt x="15072" y="5631"/>
                  </a:cubicBezTo>
                  <a:cubicBezTo>
                    <a:pt x="15410" y="5951"/>
                    <a:pt x="16254" y="5823"/>
                    <a:pt x="17097" y="5376"/>
                  </a:cubicBezTo>
                  <a:cubicBezTo>
                    <a:pt x="17941" y="4928"/>
                    <a:pt x="18785" y="4162"/>
                    <a:pt x="19291" y="4098"/>
                  </a:cubicBezTo>
                  <a:cubicBezTo>
                    <a:pt x="19798" y="4034"/>
                    <a:pt x="19966" y="4673"/>
                    <a:pt x="20135" y="7037"/>
                  </a:cubicBezTo>
                  <a:cubicBezTo>
                    <a:pt x="20304" y="9402"/>
                    <a:pt x="20473" y="13492"/>
                    <a:pt x="20473" y="15920"/>
                  </a:cubicBezTo>
                  <a:cubicBezTo>
                    <a:pt x="20473" y="18349"/>
                    <a:pt x="20304" y="19115"/>
                    <a:pt x="19882" y="19754"/>
                  </a:cubicBezTo>
                  <a:cubicBezTo>
                    <a:pt x="19460" y="20394"/>
                    <a:pt x="18785" y="20905"/>
                    <a:pt x="18026" y="21160"/>
                  </a:cubicBezTo>
                  <a:cubicBezTo>
                    <a:pt x="17266" y="21416"/>
                    <a:pt x="16423" y="21416"/>
                    <a:pt x="15747" y="20330"/>
                  </a:cubicBezTo>
                  <a:cubicBezTo>
                    <a:pt x="15072" y="19243"/>
                    <a:pt x="14566" y="17070"/>
                    <a:pt x="14060" y="14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8576733" y="3252168"/>
              <a:ext cx="167191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96" fill="norm" stroke="1" extrusionOk="0">
                  <a:moveTo>
                    <a:pt x="4546" y="7854"/>
                  </a:moveTo>
                  <a:cubicBezTo>
                    <a:pt x="4813" y="6717"/>
                    <a:pt x="5079" y="5580"/>
                    <a:pt x="5746" y="4102"/>
                  </a:cubicBezTo>
                  <a:cubicBezTo>
                    <a:pt x="6413" y="2624"/>
                    <a:pt x="7479" y="805"/>
                    <a:pt x="7346" y="351"/>
                  </a:cubicBezTo>
                  <a:cubicBezTo>
                    <a:pt x="7213" y="-104"/>
                    <a:pt x="5879" y="805"/>
                    <a:pt x="4413" y="2511"/>
                  </a:cubicBezTo>
                  <a:cubicBezTo>
                    <a:pt x="2946" y="4216"/>
                    <a:pt x="1346" y="6717"/>
                    <a:pt x="546" y="8991"/>
                  </a:cubicBezTo>
                  <a:cubicBezTo>
                    <a:pt x="-254" y="11264"/>
                    <a:pt x="-254" y="13311"/>
                    <a:pt x="1079" y="14561"/>
                  </a:cubicBezTo>
                  <a:cubicBezTo>
                    <a:pt x="2413" y="15812"/>
                    <a:pt x="5079" y="16267"/>
                    <a:pt x="8279" y="14789"/>
                  </a:cubicBezTo>
                  <a:cubicBezTo>
                    <a:pt x="11479" y="13311"/>
                    <a:pt x="15213" y="9900"/>
                    <a:pt x="17346" y="7513"/>
                  </a:cubicBezTo>
                  <a:cubicBezTo>
                    <a:pt x="19479" y="5125"/>
                    <a:pt x="20013" y="3761"/>
                    <a:pt x="20146" y="2511"/>
                  </a:cubicBezTo>
                  <a:cubicBezTo>
                    <a:pt x="20279" y="1260"/>
                    <a:pt x="20013" y="123"/>
                    <a:pt x="19346" y="10"/>
                  </a:cubicBezTo>
                  <a:cubicBezTo>
                    <a:pt x="18679" y="-104"/>
                    <a:pt x="17613" y="805"/>
                    <a:pt x="16813" y="1829"/>
                  </a:cubicBezTo>
                  <a:cubicBezTo>
                    <a:pt x="16013" y="2852"/>
                    <a:pt x="15479" y="3989"/>
                    <a:pt x="16279" y="6262"/>
                  </a:cubicBezTo>
                  <a:cubicBezTo>
                    <a:pt x="17079" y="8536"/>
                    <a:pt x="19213" y="11947"/>
                    <a:pt x="20279" y="14220"/>
                  </a:cubicBezTo>
                  <a:cubicBezTo>
                    <a:pt x="21346" y="16494"/>
                    <a:pt x="21346" y="17631"/>
                    <a:pt x="20146" y="18654"/>
                  </a:cubicBezTo>
                  <a:cubicBezTo>
                    <a:pt x="18946" y="19677"/>
                    <a:pt x="16546" y="20587"/>
                    <a:pt x="1414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023049" y="3240616"/>
              <a:ext cx="472418" cy="20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88" fill="norm" stroke="1" extrusionOk="0">
                  <a:moveTo>
                    <a:pt x="4165" y="6764"/>
                  </a:moveTo>
                  <a:cubicBezTo>
                    <a:pt x="4068" y="5673"/>
                    <a:pt x="3972" y="4582"/>
                    <a:pt x="3634" y="3818"/>
                  </a:cubicBezTo>
                  <a:cubicBezTo>
                    <a:pt x="3297" y="3055"/>
                    <a:pt x="2718" y="2618"/>
                    <a:pt x="2236" y="2945"/>
                  </a:cubicBezTo>
                  <a:cubicBezTo>
                    <a:pt x="1754" y="3273"/>
                    <a:pt x="1368" y="4364"/>
                    <a:pt x="983" y="6545"/>
                  </a:cubicBezTo>
                  <a:cubicBezTo>
                    <a:pt x="597" y="8727"/>
                    <a:pt x="211" y="12000"/>
                    <a:pt x="67" y="14182"/>
                  </a:cubicBezTo>
                  <a:cubicBezTo>
                    <a:pt x="-78" y="16364"/>
                    <a:pt x="18" y="17455"/>
                    <a:pt x="308" y="18218"/>
                  </a:cubicBezTo>
                  <a:cubicBezTo>
                    <a:pt x="597" y="18982"/>
                    <a:pt x="1079" y="19418"/>
                    <a:pt x="1754" y="17782"/>
                  </a:cubicBezTo>
                  <a:cubicBezTo>
                    <a:pt x="2429" y="16145"/>
                    <a:pt x="3297" y="12436"/>
                    <a:pt x="3731" y="10036"/>
                  </a:cubicBezTo>
                  <a:cubicBezTo>
                    <a:pt x="4165" y="7636"/>
                    <a:pt x="4165" y="6545"/>
                    <a:pt x="4165" y="6545"/>
                  </a:cubicBezTo>
                  <a:cubicBezTo>
                    <a:pt x="4165" y="6545"/>
                    <a:pt x="4165" y="7636"/>
                    <a:pt x="4165" y="9382"/>
                  </a:cubicBezTo>
                  <a:cubicBezTo>
                    <a:pt x="4165" y="11127"/>
                    <a:pt x="4165" y="13527"/>
                    <a:pt x="4309" y="15382"/>
                  </a:cubicBezTo>
                  <a:cubicBezTo>
                    <a:pt x="4454" y="17236"/>
                    <a:pt x="4743" y="18545"/>
                    <a:pt x="5129" y="18982"/>
                  </a:cubicBezTo>
                  <a:cubicBezTo>
                    <a:pt x="5515" y="19418"/>
                    <a:pt x="5997" y="18982"/>
                    <a:pt x="6576" y="16909"/>
                  </a:cubicBezTo>
                  <a:cubicBezTo>
                    <a:pt x="7154" y="14836"/>
                    <a:pt x="7829" y="11127"/>
                    <a:pt x="8167" y="8400"/>
                  </a:cubicBezTo>
                  <a:cubicBezTo>
                    <a:pt x="8504" y="5673"/>
                    <a:pt x="8504" y="3927"/>
                    <a:pt x="8456" y="2509"/>
                  </a:cubicBezTo>
                  <a:cubicBezTo>
                    <a:pt x="8408" y="1091"/>
                    <a:pt x="8311" y="0"/>
                    <a:pt x="8263" y="0"/>
                  </a:cubicBezTo>
                  <a:cubicBezTo>
                    <a:pt x="8215" y="0"/>
                    <a:pt x="8215" y="1091"/>
                    <a:pt x="8456" y="1855"/>
                  </a:cubicBezTo>
                  <a:cubicBezTo>
                    <a:pt x="8697" y="2618"/>
                    <a:pt x="9179" y="3055"/>
                    <a:pt x="9854" y="3709"/>
                  </a:cubicBezTo>
                  <a:cubicBezTo>
                    <a:pt x="10529" y="4364"/>
                    <a:pt x="11397" y="5236"/>
                    <a:pt x="11734" y="6327"/>
                  </a:cubicBezTo>
                  <a:cubicBezTo>
                    <a:pt x="12072" y="7418"/>
                    <a:pt x="11879" y="8727"/>
                    <a:pt x="11493" y="10255"/>
                  </a:cubicBezTo>
                  <a:cubicBezTo>
                    <a:pt x="11108" y="11782"/>
                    <a:pt x="10529" y="13527"/>
                    <a:pt x="10143" y="15382"/>
                  </a:cubicBezTo>
                  <a:cubicBezTo>
                    <a:pt x="9758" y="17236"/>
                    <a:pt x="9565" y="19200"/>
                    <a:pt x="9709" y="20291"/>
                  </a:cubicBezTo>
                  <a:cubicBezTo>
                    <a:pt x="9854" y="21382"/>
                    <a:pt x="10336" y="21600"/>
                    <a:pt x="11252" y="20836"/>
                  </a:cubicBezTo>
                  <a:cubicBezTo>
                    <a:pt x="12168" y="20073"/>
                    <a:pt x="13518" y="18327"/>
                    <a:pt x="14676" y="15927"/>
                  </a:cubicBezTo>
                  <a:cubicBezTo>
                    <a:pt x="15833" y="13527"/>
                    <a:pt x="16797" y="10473"/>
                    <a:pt x="17424" y="8073"/>
                  </a:cubicBezTo>
                  <a:cubicBezTo>
                    <a:pt x="18051" y="5673"/>
                    <a:pt x="18340" y="3927"/>
                    <a:pt x="18243" y="3273"/>
                  </a:cubicBezTo>
                  <a:cubicBezTo>
                    <a:pt x="18147" y="2618"/>
                    <a:pt x="17665" y="3055"/>
                    <a:pt x="16990" y="4800"/>
                  </a:cubicBezTo>
                  <a:cubicBezTo>
                    <a:pt x="16315" y="6545"/>
                    <a:pt x="15447" y="9600"/>
                    <a:pt x="15013" y="11673"/>
                  </a:cubicBezTo>
                  <a:cubicBezTo>
                    <a:pt x="14579" y="13745"/>
                    <a:pt x="14579" y="14836"/>
                    <a:pt x="15447" y="15927"/>
                  </a:cubicBezTo>
                  <a:cubicBezTo>
                    <a:pt x="16315" y="17018"/>
                    <a:pt x="18051" y="18109"/>
                    <a:pt x="19208" y="18436"/>
                  </a:cubicBezTo>
                  <a:cubicBezTo>
                    <a:pt x="20365" y="18764"/>
                    <a:pt x="20943" y="18327"/>
                    <a:pt x="21522" y="17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9824363" y="3230978"/>
              <a:ext cx="96554" cy="18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86" fill="norm" stroke="1" extrusionOk="0">
                  <a:moveTo>
                    <a:pt x="20964" y="2099"/>
                  </a:moveTo>
                  <a:cubicBezTo>
                    <a:pt x="19585" y="1117"/>
                    <a:pt x="18207" y="135"/>
                    <a:pt x="14760" y="13"/>
                  </a:cubicBezTo>
                  <a:cubicBezTo>
                    <a:pt x="11313" y="-110"/>
                    <a:pt x="5798" y="626"/>
                    <a:pt x="2811" y="2222"/>
                  </a:cubicBezTo>
                  <a:cubicBezTo>
                    <a:pt x="-176" y="3817"/>
                    <a:pt x="-636" y="6272"/>
                    <a:pt x="743" y="8358"/>
                  </a:cubicBezTo>
                  <a:cubicBezTo>
                    <a:pt x="2121" y="10445"/>
                    <a:pt x="5338" y="12163"/>
                    <a:pt x="7866" y="13390"/>
                  </a:cubicBezTo>
                  <a:cubicBezTo>
                    <a:pt x="10394" y="14617"/>
                    <a:pt x="12232" y="15354"/>
                    <a:pt x="14300" y="16458"/>
                  </a:cubicBezTo>
                  <a:cubicBezTo>
                    <a:pt x="16368" y="17563"/>
                    <a:pt x="18666" y="19035"/>
                    <a:pt x="18207" y="20017"/>
                  </a:cubicBezTo>
                  <a:cubicBezTo>
                    <a:pt x="17747" y="20999"/>
                    <a:pt x="14530" y="21490"/>
                    <a:pt x="12002" y="21367"/>
                  </a:cubicBezTo>
                  <a:cubicBezTo>
                    <a:pt x="9475" y="21245"/>
                    <a:pt x="7636" y="20508"/>
                    <a:pt x="6717" y="19158"/>
                  </a:cubicBezTo>
                  <a:cubicBezTo>
                    <a:pt x="5798" y="17808"/>
                    <a:pt x="5798" y="15845"/>
                    <a:pt x="5798" y="13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9984416" y="3090333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50"/>
                    <a:pt x="7200" y="7500"/>
                    <a:pt x="3600" y="11100"/>
                  </a:cubicBezTo>
                  <a:cubicBezTo>
                    <a:pt x="0" y="14700"/>
                    <a:pt x="0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0032847" y="3223683"/>
              <a:ext cx="7704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19394" y="0"/>
                  </a:moveTo>
                  <a:cubicBezTo>
                    <a:pt x="13141" y="3411"/>
                    <a:pt x="6888" y="6821"/>
                    <a:pt x="3478" y="10042"/>
                  </a:cubicBezTo>
                  <a:cubicBezTo>
                    <a:pt x="67" y="13263"/>
                    <a:pt x="-501" y="16295"/>
                    <a:pt x="352" y="18379"/>
                  </a:cubicBezTo>
                  <a:cubicBezTo>
                    <a:pt x="1204" y="20463"/>
                    <a:pt x="3478" y="21600"/>
                    <a:pt x="7173" y="21600"/>
                  </a:cubicBezTo>
                  <a:cubicBezTo>
                    <a:pt x="10867" y="21600"/>
                    <a:pt x="15983" y="20463"/>
                    <a:pt x="18541" y="18947"/>
                  </a:cubicBezTo>
                  <a:cubicBezTo>
                    <a:pt x="21099" y="17432"/>
                    <a:pt x="21099" y="15537"/>
                    <a:pt x="19962" y="14021"/>
                  </a:cubicBezTo>
                  <a:cubicBezTo>
                    <a:pt x="18825" y="12505"/>
                    <a:pt x="16552" y="11368"/>
                    <a:pt x="14278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0163589" y="3236383"/>
              <a:ext cx="151028" cy="127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975" fill="norm" stroke="1" extrusionOk="0">
                  <a:moveTo>
                    <a:pt x="3405" y="0"/>
                  </a:moveTo>
                  <a:cubicBezTo>
                    <a:pt x="2205" y="3484"/>
                    <a:pt x="1005" y="6968"/>
                    <a:pt x="405" y="9581"/>
                  </a:cubicBezTo>
                  <a:cubicBezTo>
                    <a:pt x="-195" y="12194"/>
                    <a:pt x="-195" y="13935"/>
                    <a:pt x="855" y="13761"/>
                  </a:cubicBezTo>
                  <a:cubicBezTo>
                    <a:pt x="1905" y="13587"/>
                    <a:pt x="4005" y="11497"/>
                    <a:pt x="5205" y="11671"/>
                  </a:cubicBezTo>
                  <a:cubicBezTo>
                    <a:pt x="6405" y="11845"/>
                    <a:pt x="6705" y="14284"/>
                    <a:pt x="7305" y="16200"/>
                  </a:cubicBezTo>
                  <a:cubicBezTo>
                    <a:pt x="7905" y="18116"/>
                    <a:pt x="8805" y="19510"/>
                    <a:pt x="10005" y="20381"/>
                  </a:cubicBezTo>
                  <a:cubicBezTo>
                    <a:pt x="11205" y="21252"/>
                    <a:pt x="12705" y="21600"/>
                    <a:pt x="14655" y="18290"/>
                  </a:cubicBezTo>
                  <a:cubicBezTo>
                    <a:pt x="16605" y="14981"/>
                    <a:pt x="19005" y="8013"/>
                    <a:pt x="21405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0327316" y="3206353"/>
              <a:ext cx="101601" cy="15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3590"/>
                  </a:moveTo>
                  <a:cubicBezTo>
                    <a:pt x="4050" y="11862"/>
                    <a:pt x="8100" y="10134"/>
                    <a:pt x="11250" y="8406"/>
                  </a:cubicBezTo>
                  <a:cubicBezTo>
                    <a:pt x="14400" y="6678"/>
                    <a:pt x="16650" y="4950"/>
                    <a:pt x="18000" y="3366"/>
                  </a:cubicBezTo>
                  <a:cubicBezTo>
                    <a:pt x="19350" y="1782"/>
                    <a:pt x="19800" y="342"/>
                    <a:pt x="18450" y="54"/>
                  </a:cubicBezTo>
                  <a:cubicBezTo>
                    <a:pt x="17100" y="-234"/>
                    <a:pt x="13950" y="630"/>
                    <a:pt x="10800" y="2646"/>
                  </a:cubicBezTo>
                  <a:cubicBezTo>
                    <a:pt x="7650" y="4662"/>
                    <a:pt x="4500" y="7830"/>
                    <a:pt x="2700" y="10710"/>
                  </a:cubicBezTo>
                  <a:cubicBezTo>
                    <a:pt x="900" y="13590"/>
                    <a:pt x="450" y="16182"/>
                    <a:pt x="3825" y="17910"/>
                  </a:cubicBezTo>
                  <a:cubicBezTo>
                    <a:pt x="7200" y="19638"/>
                    <a:pt x="14400" y="20502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0460666" y="3179233"/>
              <a:ext cx="203201" cy="15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6048"/>
                  </a:moveTo>
                  <a:cubicBezTo>
                    <a:pt x="450" y="4608"/>
                    <a:pt x="900" y="3168"/>
                    <a:pt x="1688" y="2448"/>
                  </a:cubicBezTo>
                  <a:cubicBezTo>
                    <a:pt x="2475" y="1728"/>
                    <a:pt x="3600" y="1728"/>
                    <a:pt x="4275" y="2448"/>
                  </a:cubicBezTo>
                  <a:cubicBezTo>
                    <a:pt x="4950" y="3168"/>
                    <a:pt x="5175" y="4608"/>
                    <a:pt x="5738" y="7344"/>
                  </a:cubicBezTo>
                  <a:cubicBezTo>
                    <a:pt x="6300" y="10080"/>
                    <a:pt x="7200" y="14112"/>
                    <a:pt x="7538" y="16992"/>
                  </a:cubicBezTo>
                  <a:cubicBezTo>
                    <a:pt x="7875" y="19872"/>
                    <a:pt x="7650" y="21600"/>
                    <a:pt x="7538" y="20880"/>
                  </a:cubicBezTo>
                  <a:cubicBezTo>
                    <a:pt x="7425" y="20160"/>
                    <a:pt x="7425" y="16992"/>
                    <a:pt x="7762" y="14112"/>
                  </a:cubicBezTo>
                  <a:cubicBezTo>
                    <a:pt x="8100" y="11232"/>
                    <a:pt x="8775" y="8640"/>
                    <a:pt x="11138" y="6336"/>
                  </a:cubicBezTo>
                  <a:cubicBezTo>
                    <a:pt x="13500" y="4032"/>
                    <a:pt x="17550" y="2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0833064" y="3039533"/>
              <a:ext cx="59403" cy="32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47" fill="norm" stroke="1" extrusionOk="0">
                  <a:moveTo>
                    <a:pt x="20903" y="0"/>
                  </a:moveTo>
                  <a:cubicBezTo>
                    <a:pt x="17179" y="2077"/>
                    <a:pt x="13455" y="4154"/>
                    <a:pt x="9731" y="7408"/>
                  </a:cubicBezTo>
                  <a:cubicBezTo>
                    <a:pt x="6006" y="10662"/>
                    <a:pt x="2282" y="15092"/>
                    <a:pt x="793" y="17723"/>
                  </a:cubicBezTo>
                  <a:cubicBezTo>
                    <a:pt x="-697" y="20354"/>
                    <a:pt x="48" y="21185"/>
                    <a:pt x="1910" y="21392"/>
                  </a:cubicBezTo>
                  <a:cubicBezTo>
                    <a:pt x="3772" y="21600"/>
                    <a:pt x="6751" y="21185"/>
                    <a:pt x="8986" y="20631"/>
                  </a:cubicBezTo>
                  <a:cubicBezTo>
                    <a:pt x="11220" y="20077"/>
                    <a:pt x="12710" y="19385"/>
                    <a:pt x="1420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0819352" y="3219449"/>
              <a:ext cx="153953" cy="12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06" fill="norm" stroke="1" extrusionOk="0">
                  <a:moveTo>
                    <a:pt x="2201" y="3895"/>
                  </a:moveTo>
                  <a:cubicBezTo>
                    <a:pt x="1034" y="2833"/>
                    <a:pt x="-134" y="1770"/>
                    <a:pt x="12" y="1062"/>
                  </a:cubicBezTo>
                  <a:cubicBezTo>
                    <a:pt x="158" y="354"/>
                    <a:pt x="1617" y="0"/>
                    <a:pt x="4536" y="0"/>
                  </a:cubicBezTo>
                  <a:cubicBezTo>
                    <a:pt x="7455" y="0"/>
                    <a:pt x="11834" y="354"/>
                    <a:pt x="14752" y="354"/>
                  </a:cubicBezTo>
                  <a:cubicBezTo>
                    <a:pt x="17671" y="354"/>
                    <a:pt x="19131" y="0"/>
                    <a:pt x="19131" y="0"/>
                  </a:cubicBezTo>
                  <a:cubicBezTo>
                    <a:pt x="19131" y="0"/>
                    <a:pt x="17671" y="354"/>
                    <a:pt x="15920" y="2479"/>
                  </a:cubicBezTo>
                  <a:cubicBezTo>
                    <a:pt x="14169" y="4603"/>
                    <a:pt x="12125" y="8498"/>
                    <a:pt x="11104" y="11862"/>
                  </a:cubicBezTo>
                  <a:cubicBezTo>
                    <a:pt x="10082" y="15226"/>
                    <a:pt x="10082" y="18059"/>
                    <a:pt x="11104" y="19652"/>
                  </a:cubicBezTo>
                  <a:cubicBezTo>
                    <a:pt x="12125" y="21246"/>
                    <a:pt x="14169" y="21600"/>
                    <a:pt x="16066" y="20361"/>
                  </a:cubicBezTo>
                  <a:cubicBezTo>
                    <a:pt x="17963" y="19121"/>
                    <a:pt x="19715" y="16289"/>
                    <a:pt x="20590" y="13810"/>
                  </a:cubicBezTo>
                  <a:cubicBezTo>
                    <a:pt x="21466" y="11331"/>
                    <a:pt x="21466" y="9207"/>
                    <a:pt x="20444" y="7436"/>
                  </a:cubicBezTo>
                  <a:cubicBezTo>
                    <a:pt x="19423" y="5666"/>
                    <a:pt x="17380" y="4249"/>
                    <a:pt x="15336" y="2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1229016" y="3030236"/>
              <a:ext cx="57151" cy="34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1361"/>
                  </a:moveTo>
                  <a:cubicBezTo>
                    <a:pt x="21600" y="575"/>
                    <a:pt x="21600" y="-210"/>
                    <a:pt x="20800" y="52"/>
                  </a:cubicBezTo>
                  <a:cubicBezTo>
                    <a:pt x="20000" y="314"/>
                    <a:pt x="18400" y="1623"/>
                    <a:pt x="14800" y="4241"/>
                  </a:cubicBezTo>
                  <a:cubicBezTo>
                    <a:pt x="11200" y="6859"/>
                    <a:pt x="5600" y="10786"/>
                    <a:pt x="2800" y="13863"/>
                  </a:cubicBezTo>
                  <a:cubicBezTo>
                    <a:pt x="0" y="16939"/>
                    <a:pt x="0" y="19165"/>
                    <a:pt x="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1280976" y="3217333"/>
              <a:ext cx="7504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21271" y="0"/>
                  </a:moveTo>
                  <a:cubicBezTo>
                    <a:pt x="18271" y="0"/>
                    <a:pt x="15271" y="0"/>
                    <a:pt x="11671" y="1630"/>
                  </a:cubicBezTo>
                  <a:cubicBezTo>
                    <a:pt x="8071" y="3260"/>
                    <a:pt x="3871" y="6521"/>
                    <a:pt x="1771" y="9577"/>
                  </a:cubicBezTo>
                  <a:cubicBezTo>
                    <a:pt x="-329" y="12634"/>
                    <a:pt x="-329" y="15487"/>
                    <a:pt x="571" y="17728"/>
                  </a:cubicBezTo>
                  <a:cubicBezTo>
                    <a:pt x="1471" y="19970"/>
                    <a:pt x="3271" y="21600"/>
                    <a:pt x="6571" y="21600"/>
                  </a:cubicBezTo>
                  <a:cubicBezTo>
                    <a:pt x="9871" y="21600"/>
                    <a:pt x="14671" y="19970"/>
                    <a:pt x="16771" y="16709"/>
                  </a:cubicBezTo>
                  <a:cubicBezTo>
                    <a:pt x="18871" y="13449"/>
                    <a:pt x="18271" y="8558"/>
                    <a:pt x="17671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1383004" y="2984128"/>
              <a:ext cx="356216" cy="35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83" fill="norm" stroke="1" extrusionOk="0">
                  <a:moveTo>
                    <a:pt x="6004" y="13538"/>
                  </a:moveTo>
                  <a:cubicBezTo>
                    <a:pt x="4733" y="13664"/>
                    <a:pt x="3463" y="13791"/>
                    <a:pt x="2446" y="14485"/>
                  </a:cubicBezTo>
                  <a:cubicBezTo>
                    <a:pt x="1430" y="15180"/>
                    <a:pt x="667" y="16443"/>
                    <a:pt x="286" y="17643"/>
                  </a:cubicBezTo>
                  <a:cubicBezTo>
                    <a:pt x="-95" y="18843"/>
                    <a:pt x="-95" y="19980"/>
                    <a:pt x="286" y="20612"/>
                  </a:cubicBezTo>
                  <a:cubicBezTo>
                    <a:pt x="667" y="21243"/>
                    <a:pt x="1430" y="21370"/>
                    <a:pt x="2256" y="20928"/>
                  </a:cubicBezTo>
                  <a:cubicBezTo>
                    <a:pt x="3081" y="20485"/>
                    <a:pt x="3971" y="19475"/>
                    <a:pt x="4606" y="18717"/>
                  </a:cubicBezTo>
                  <a:cubicBezTo>
                    <a:pt x="5241" y="17959"/>
                    <a:pt x="5623" y="17454"/>
                    <a:pt x="5877" y="17580"/>
                  </a:cubicBezTo>
                  <a:cubicBezTo>
                    <a:pt x="6131" y="17707"/>
                    <a:pt x="6258" y="18464"/>
                    <a:pt x="6639" y="18907"/>
                  </a:cubicBezTo>
                  <a:cubicBezTo>
                    <a:pt x="7020" y="19349"/>
                    <a:pt x="7656" y="19475"/>
                    <a:pt x="8291" y="19538"/>
                  </a:cubicBezTo>
                  <a:cubicBezTo>
                    <a:pt x="8926" y="19601"/>
                    <a:pt x="9561" y="19601"/>
                    <a:pt x="10451" y="19033"/>
                  </a:cubicBezTo>
                  <a:cubicBezTo>
                    <a:pt x="11340" y="18464"/>
                    <a:pt x="12484" y="17328"/>
                    <a:pt x="13119" y="16254"/>
                  </a:cubicBezTo>
                  <a:cubicBezTo>
                    <a:pt x="13754" y="15180"/>
                    <a:pt x="13881" y="14170"/>
                    <a:pt x="13627" y="13791"/>
                  </a:cubicBezTo>
                  <a:cubicBezTo>
                    <a:pt x="13373" y="13412"/>
                    <a:pt x="12738" y="13664"/>
                    <a:pt x="11976" y="14422"/>
                  </a:cubicBezTo>
                  <a:cubicBezTo>
                    <a:pt x="11213" y="15180"/>
                    <a:pt x="10324" y="16443"/>
                    <a:pt x="9816" y="17391"/>
                  </a:cubicBezTo>
                  <a:cubicBezTo>
                    <a:pt x="9307" y="18338"/>
                    <a:pt x="9180" y="18970"/>
                    <a:pt x="9117" y="19601"/>
                  </a:cubicBezTo>
                  <a:cubicBezTo>
                    <a:pt x="9053" y="20233"/>
                    <a:pt x="9053" y="20864"/>
                    <a:pt x="9371" y="21180"/>
                  </a:cubicBezTo>
                  <a:cubicBezTo>
                    <a:pt x="9689" y="21496"/>
                    <a:pt x="10324" y="21496"/>
                    <a:pt x="11213" y="20801"/>
                  </a:cubicBezTo>
                  <a:cubicBezTo>
                    <a:pt x="12103" y="20107"/>
                    <a:pt x="13246" y="18717"/>
                    <a:pt x="14644" y="16317"/>
                  </a:cubicBezTo>
                  <a:cubicBezTo>
                    <a:pt x="16041" y="13917"/>
                    <a:pt x="17693" y="10507"/>
                    <a:pt x="18837" y="7854"/>
                  </a:cubicBezTo>
                  <a:cubicBezTo>
                    <a:pt x="19980" y="5201"/>
                    <a:pt x="20616" y="3307"/>
                    <a:pt x="20997" y="2043"/>
                  </a:cubicBezTo>
                  <a:cubicBezTo>
                    <a:pt x="21378" y="780"/>
                    <a:pt x="21505" y="149"/>
                    <a:pt x="21251" y="22"/>
                  </a:cubicBezTo>
                  <a:cubicBezTo>
                    <a:pt x="20997" y="-104"/>
                    <a:pt x="20361" y="275"/>
                    <a:pt x="19281" y="2043"/>
                  </a:cubicBezTo>
                  <a:cubicBezTo>
                    <a:pt x="18201" y="3812"/>
                    <a:pt x="16677" y="6970"/>
                    <a:pt x="15724" y="10191"/>
                  </a:cubicBezTo>
                  <a:cubicBezTo>
                    <a:pt x="14771" y="13412"/>
                    <a:pt x="14390" y="16696"/>
                    <a:pt x="14009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564004" y="3614118"/>
              <a:ext cx="315763" cy="15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40" fill="norm" stroke="1" extrusionOk="0">
                  <a:moveTo>
                    <a:pt x="5498" y="4641"/>
                  </a:moveTo>
                  <a:cubicBezTo>
                    <a:pt x="4922" y="3799"/>
                    <a:pt x="4346" y="2958"/>
                    <a:pt x="3770" y="2958"/>
                  </a:cubicBezTo>
                  <a:cubicBezTo>
                    <a:pt x="3194" y="2958"/>
                    <a:pt x="2618" y="3799"/>
                    <a:pt x="1970" y="6043"/>
                  </a:cubicBezTo>
                  <a:cubicBezTo>
                    <a:pt x="1322" y="8288"/>
                    <a:pt x="602" y="11934"/>
                    <a:pt x="242" y="14459"/>
                  </a:cubicBezTo>
                  <a:cubicBezTo>
                    <a:pt x="-118" y="16984"/>
                    <a:pt x="-118" y="18386"/>
                    <a:pt x="530" y="19508"/>
                  </a:cubicBezTo>
                  <a:cubicBezTo>
                    <a:pt x="1178" y="20630"/>
                    <a:pt x="2474" y="21472"/>
                    <a:pt x="3698" y="20210"/>
                  </a:cubicBezTo>
                  <a:cubicBezTo>
                    <a:pt x="4922" y="18947"/>
                    <a:pt x="6074" y="15581"/>
                    <a:pt x="6650" y="13197"/>
                  </a:cubicBezTo>
                  <a:cubicBezTo>
                    <a:pt x="7226" y="10812"/>
                    <a:pt x="7226" y="9410"/>
                    <a:pt x="6938" y="8288"/>
                  </a:cubicBezTo>
                  <a:cubicBezTo>
                    <a:pt x="6650" y="7166"/>
                    <a:pt x="6074" y="6324"/>
                    <a:pt x="6146" y="6043"/>
                  </a:cubicBezTo>
                  <a:cubicBezTo>
                    <a:pt x="6218" y="5763"/>
                    <a:pt x="6938" y="6043"/>
                    <a:pt x="7586" y="5623"/>
                  </a:cubicBezTo>
                  <a:cubicBezTo>
                    <a:pt x="8234" y="5202"/>
                    <a:pt x="8810" y="4080"/>
                    <a:pt x="9458" y="3238"/>
                  </a:cubicBezTo>
                  <a:cubicBezTo>
                    <a:pt x="10106" y="2397"/>
                    <a:pt x="10826" y="1836"/>
                    <a:pt x="11834" y="4080"/>
                  </a:cubicBezTo>
                  <a:cubicBezTo>
                    <a:pt x="12842" y="6324"/>
                    <a:pt x="14138" y="11373"/>
                    <a:pt x="14642" y="14599"/>
                  </a:cubicBezTo>
                  <a:cubicBezTo>
                    <a:pt x="15146" y="17825"/>
                    <a:pt x="14858" y="19228"/>
                    <a:pt x="14570" y="19088"/>
                  </a:cubicBezTo>
                  <a:cubicBezTo>
                    <a:pt x="14282" y="18947"/>
                    <a:pt x="13994" y="17264"/>
                    <a:pt x="14138" y="14319"/>
                  </a:cubicBezTo>
                  <a:cubicBezTo>
                    <a:pt x="14282" y="11373"/>
                    <a:pt x="14858" y="7166"/>
                    <a:pt x="15722" y="4360"/>
                  </a:cubicBezTo>
                  <a:cubicBezTo>
                    <a:pt x="16586" y="1555"/>
                    <a:pt x="17738" y="153"/>
                    <a:pt x="18746" y="12"/>
                  </a:cubicBezTo>
                  <a:cubicBezTo>
                    <a:pt x="19754" y="-128"/>
                    <a:pt x="20618" y="994"/>
                    <a:pt x="21482" y="2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1105977" y="3657304"/>
              <a:ext cx="148440" cy="12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790" fill="norm" stroke="1" extrusionOk="0">
                  <a:moveTo>
                    <a:pt x="8558" y="3881"/>
                  </a:moveTo>
                  <a:cubicBezTo>
                    <a:pt x="6732" y="8410"/>
                    <a:pt x="4907" y="12939"/>
                    <a:pt x="3386" y="16075"/>
                  </a:cubicBezTo>
                  <a:cubicBezTo>
                    <a:pt x="1865" y="19210"/>
                    <a:pt x="648" y="20952"/>
                    <a:pt x="191" y="20778"/>
                  </a:cubicBezTo>
                  <a:cubicBezTo>
                    <a:pt x="-265" y="20604"/>
                    <a:pt x="39" y="18513"/>
                    <a:pt x="1712" y="14855"/>
                  </a:cubicBezTo>
                  <a:cubicBezTo>
                    <a:pt x="3386" y="11197"/>
                    <a:pt x="6428" y="5971"/>
                    <a:pt x="8862" y="3010"/>
                  </a:cubicBezTo>
                  <a:cubicBezTo>
                    <a:pt x="11296" y="49"/>
                    <a:pt x="13121" y="-648"/>
                    <a:pt x="15098" y="571"/>
                  </a:cubicBezTo>
                  <a:cubicBezTo>
                    <a:pt x="17076" y="1791"/>
                    <a:pt x="19205" y="4926"/>
                    <a:pt x="20270" y="8062"/>
                  </a:cubicBezTo>
                  <a:cubicBezTo>
                    <a:pt x="21335" y="11197"/>
                    <a:pt x="21335" y="14333"/>
                    <a:pt x="21335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1288283" y="3611033"/>
              <a:ext cx="98488" cy="17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95" fill="norm" stroke="1" extrusionOk="0">
                  <a:moveTo>
                    <a:pt x="10570" y="12644"/>
                  </a:moveTo>
                  <a:cubicBezTo>
                    <a:pt x="9191" y="11590"/>
                    <a:pt x="7813" y="10537"/>
                    <a:pt x="6204" y="10537"/>
                  </a:cubicBezTo>
                  <a:cubicBezTo>
                    <a:pt x="4596" y="10537"/>
                    <a:pt x="2757" y="11590"/>
                    <a:pt x="1609" y="12776"/>
                  </a:cubicBezTo>
                  <a:cubicBezTo>
                    <a:pt x="460" y="13961"/>
                    <a:pt x="0" y="15278"/>
                    <a:pt x="0" y="16595"/>
                  </a:cubicBezTo>
                  <a:cubicBezTo>
                    <a:pt x="0" y="17912"/>
                    <a:pt x="460" y="19229"/>
                    <a:pt x="2987" y="20151"/>
                  </a:cubicBezTo>
                  <a:cubicBezTo>
                    <a:pt x="5515" y="21073"/>
                    <a:pt x="10111" y="21600"/>
                    <a:pt x="14017" y="20810"/>
                  </a:cubicBezTo>
                  <a:cubicBezTo>
                    <a:pt x="17923" y="20020"/>
                    <a:pt x="21140" y="17912"/>
                    <a:pt x="21370" y="15541"/>
                  </a:cubicBezTo>
                  <a:cubicBezTo>
                    <a:pt x="21600" y="13171"/>
                    <a:pt x="18843" y="10537"/>
                    <a:pt x="17694" y="7902"/>
                  </a:cubicBezTo>
                  <a:cubicBezTo>
                    <a:pt x="16545" y="5268"/>
                    <a:pt x="17004" y="2634"/>
                    <a:pt x="17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1435639" y="3528483"/>
              <a:ext cx="136278" cy="27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2" fill="norm" stroke="1" extrusionOk="0">
                  <a:moveTo>
                    <a:pt x="11426" y="0"/>
                  </a:moveTo>
                  <a:cubicBezTo>
                    <a:pt x="9100" y="3298"/>
                    <a:pt x="6773" y="6595"/>
                    <a:pt x="4946" y="9481"/>
                  </a:cubicBezTo>
                  <a:cubicBezTo>
                    <a:pt x="3118" y="12366"/>
                    <a:pt x="1789" y="14840"/>
                    <a:pt x="958" y="16489"/>
                  </a:cubicBezTo>
                  <a:cubicBezTo>
                    <a:pt x="127" y="18137"/>
                    <a:pt x="-205" y="18962"/>
                    <a:pt x="127" y="19704"/>
                  </a:cubicBezTo>
                  <a:cubicBezTo>
                    <a:pt x="460" y="20446"/>
                    <a:pt x="1457" y="21105"/>
                    <a:pt x="2786" y="21353"/>
                  </a:cubicBezTo>
                  <a:cubicBezTo>
                    <a:pt x="4115" y="21600"/>
                    <a:pt x="5777" y="21435"/>
                    <a:pt x="7438" y="21105"/>
                  </a:cubicBezTo>
                  <a:cubicBezTo>
                    <a:pt x="9100" y="20776"/>
                    <a:pt x="10761" y="20281"/>
                    <a:pt x="11924" y="19621"/>
                  </a:cubicBezTo>
                  <a:cubicBezTo>
                    <a:pt x="13087" y="18962"/>
                    <a:pt x="13752" y="18137"/>
                    <a:pt x="12921" y="17478"/>
                  </a:cubicBezTo>
                  <a:cubicBezTo>
                    <a:pt x="12090" y="16818"/>
                    <a:pt x="9764" y="16324"/>
                    <a:pt x="7937" y="15829"/>
                  </a:cubicBezTo>
                  <a:cubicBezTo>
                    <a:pt x="6109" y="15334"/>
                    <a:pt x="4780" y="14840"/>
                    <a:pt x="3450" y="14015"/>
                  </a:cubicBezTo>
                  <a:cubicBezTo>
                    <a:pt x="2121" y="13191"/>
                    <a:pt x="792" y="12037"/>
                    <a:pt x="792" y="11212"/>
                  </a:cubicBezTo>
                  <a:cubicBezTo>
                    <a:pt x="792" y="10388"/>
                    <a:pt x="2121" y="9893"/>
                    <a:pt x="5777" y="9316"/>
                  </a:cubicBezTo>
                  <a:cubicBezTo>
                    <a:pt x="9432" y="8739"/>
                    <a:pt x="15413" y="8079"/>
                    <a:pt x="21395" y="7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1635416" y="3498849"/>
              <a:ext cx="126031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600" fill="norm" stroke="1" extrusionOk="0">
                  <a:moveTo>
                    <a:pt x="0" y="1571"/>
                  </a:moveTo>
                  <a:cubicBezTo>
                    <a:pt x="1045" y="785"/>
                    <a:pt x="2090" y="0"/>
                    <a:pt x="5226" y="0"/>
                  </a:cubicBezTo>
                  <a:cubicBezTo>
                    <a:pt x="8361" y="0"/>
                    <a:pt x="13587" y="785"/>
                    <a:pt x="16897" y="2062"/>
                  </a:cubicBezTo>
                  <a:cubicBezTo>
                    <a:pt x="20206" y="3338"/>
                    <a:pt x="21600" y="5105"/>
                    <a:pt x="20206" y="7364"/>
                  </a:cubicBezTo>
                  <a:cubicBezTo>
                    <a:pt x="18813" y="9622"/>
                    <a:pt x="14632" y="12371"/>
                    <a:pt x="10800" y="14825"/>
                  </a:cubicBezTo>
                  <a:cubicBezTo>
                    <a:pt x="6968" y="17280"/>
                    <a:pt x="3484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1686216" y="383328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580316" y="3123244"/>
              <a:ext cx="19051" cy="62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613"/>
                  </a:moveTo>
                  <a:cubicBezTo>
                    <a:pt x="2400" y="250"/>
                    <a:pt x="4800" y="-112"/>
                    <a:pt x="6000" y="33"/>
                  </a:cubicBezTo>
                  <a:cubicBezTo>
                    <a:pt x="7200" y="178"/>
                    <a:pt x="7200" y="830"/>
                    <a:pt x="7200" y="2751"/>
                  </a:cubicBezTo>
                  <a:cubicBezTo>
                    <a:pt x="7200" y="4672"/>
                    <a:pt x="7200" y="7861"/>
                    <a:pt x="8400" y="10978"/>
                  </a:cubicBezTo>
                  <a:cubicBezTo>
                    <a:pt x="9600" y="14095"/>
                    <a:pt x="12000" y="17139"/>
                    <a:pt x="14400" y="18879"/>
                  </a:cubicBezTo>
                  <a:cubicBezTo>
                    <a:pt x="16800" y="20618"/>
                    <a:pt x="19200" y="21053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472366" y="3007783"/>
              <a:ext cx="2099735" cy="75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698" y="4733"/>
                  </a:moveTo>
                  <a:cubicBezTo>
                    <a:pt x="2112" y="4308"/>
                    <a:pt x="2526" y="3883"/>
                    <a:pt x="3146" y="3519"/>
                  </a:cubicBezTo>
                  <a:cubicBezTo>
                    <a:pt x="3767" y="3155"/>
                    <a:pt x="4594" y="2852"/>
                    <a:pt x="5367" y="2639"/>
                  </a:cubicBezTo>
                  <a:cubicBezTo>
                    <a:pt x="6140" y="2427"/>
                    <a:pt x="6859" y="2306"/>
                    <a:pt x="7599" y="2184"/>
                  </a:cubicBezTo>
                  <a:cubicBezTo>
                    <a:pt x="8340" y="2063"/>
                    <a:pt x="9102" y="1942"/>
                    <a:pt x="9864" y="1790"/>
                  </a:cubicBezTo>
                  <a:cubicBezTo>
                    <a:pt x="10626" y="1638"/>
                    <a:pt x="11388" y="1456"/>
                    <a:pt x="12161" y="1274"/>
                  </a:cubicBezTo>
                  <a:cubicBezTo>
                    <a:pt x="12934" y="1092"/>
                    <a:pt x="13718" y="910"/>
                    <a:pt x="14458" y="758"/>
                  </a:cubicBezTo>
                  <a:cubicBezTo>
                    <a:pt x="15198" y="607"/>
                    <a:pt x="15895" y="485"/>
                    <a:pt x="16570" y="334"/>
                  </a:cubicBezTo>
                  <a:cubicBezTo>
                    <a:pt x="17245" y="182"/>
                    <a:pt x="17898" y="0"/>
                    <a:pt x="18443" y="0"/>
                  </a:cubicBezTo>
                  <a:cubicBezTo>
                    <a:pt x="18987" y="0"/>
                    <a:pt x="19423" y="182"/>
                    <a:pt x="19815" y="485"/>
                  </a:cubicBezTo>
                  <a:cubicBezTo>
                    <a:pt x="20206" y="789"/>
                    <a:pt x="20555" y="1213"/>
                    <a:pt x="20838" y="1911"/>
                  </a:cubicBezTo>
                  <a:cubicBezTo>
                    <a:pt x="21121" y="2609"/>
                    <a:pt x="21339" y="3580"/>
                    <a:pt x="21458" y="5248"/>
                  </a:cubicBezTo>
                  <a:cubicBezTo>
                    <a:pt x="21578" y="6917"/>
                    <a:pt x="21600" y="9283"/>
                    <a:pt x="21600" y="11225"/>
                  </a:cubicBezTo>
                  <a:cubicBezTo>
                    <a:pt x="21600" y="13166"/>
                    <a:pt x="21578" y="14683"/>
                    <a:pt x="21556" y="15897"/>
                  </a:cubicBezTo>
                  <a:cubicBezTo>
                    <a:pt x="21535" y="17110"/>
                    <a:pt x="21513" y="18020"/>
                    <a:pt x="21480" y="18779"/>
                  </a:cubicBezTo>
                  <a:cubicBezTo>
                    <a:pt x="21448" y="19537"/>
                    <a:pt x="21404" y="20144"/>
                    <a:pt x="21230" y="20599"/>
                  </a:cubicBezTo>
                  <a:cubicBezTo>
                    <a:pt x="21056" y="21054"/>
                    <a:pt x="20751" y="21357"/>
                    <a:pt x="20196" y="21479"/>
                  </a:cubicBezTo>
                  <a:cubicBezTo>
                    <a:pt x="19640" y="21600"/>
                    <a:pt x="18835" y="21539"/>
                    <a:pt x="18062" y="21418"/>
                  </a:cubicBezTo>
                  <a:cubicBezTo>
                    <a:pt x="17289" y="21297"/>
                    <a:pt x="16548" y="21115"/>
                    <a:pt x="15754" y="21054"/>
                  </a:cubicBezTo>
                  <a:cubicBezTo>
                    <a:pt x="14959" y="20993"/>
                    <a:pt x="14110" y="21054"/>
                    <a:pt x="13260" y="21084"/>
                  </a:cubicBezTo>
                  <a:cubicBezTo>
                    <a:pt x="12411" y="21115"/>
                    <a:pt x="11562" y="21115"/>
                    <a:pt x="10669" y="21115"/>
                  </a:cubicBezTo>
                  <a:cubicBezTo>
                    <a:pt x="9777" y="21115"/>
                    <a:pt x="8840" y="21115"/>
                    <a:pt x="7904" y="21115"/>
                  </a:cubicBezTo>
                  <a:cubicBezTo>
                    <a:pt x="6968" y="21115"/>
                    <a:pt x="6031" y="21115"/>
                    <a:pt x="5171" y="21084"/>
                  </a:cubicBezTo>
                  <a:cubicBezTo>
                    <a:pt x="4311" y="21054"/>
                    <a:pt x="3527" y="20993"/>
                    <a:pt x="2809" y="20902"/>
                  </a:cubicBezTo>
                  <a:cubicBezTo>
                    <a:pt x="2090" y="20811"/>
                    <a:pt x="1437" y="20690"/>
                    <a:pt x="980" y="20629"/>
                  </a:cubicBezTo>
                  <a:cubicBezTo>
                    <a:pt x="523" y="20569"/>
                    <a:pt x="261" y="20569"/>
                    <a:pt x="0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897816" y="4074583"/>
              <a:ext cx="28079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543" fill="norm" stroke="1" extrusionOk="0">
                  <a:moveTo>
                    <a:pt x="0" y="0"/>
                  </a:moveTo>
                  <a:cubicBezTo>
                    <a:pt x="4629" y="4073"/>
                    <a:pt x="9257" y="8146"/>
                    <a:pt x="12343" y="11479"/>
                  </a:cubicBezTo>
                  <a:cubicBezTo>
                    <a:pt x="15429" y="14811"/>
                    <a:pt x="16971" y="17403"/>
                    <a:pt x="18514" y="19070"/>
                  </a:cubicBezTo>
                  <a:cubicBezTo>
                    <a:pt x="20057" y="20736"/>
                    <a:pt x="21600" y="21477"/>
                    <a:pt x="19286" y="21538"/>
                  </a:cubicBezTo>
                  <a:cubicBezTo>
                    <a:pt x="16971" y="21600"/>
                    <a:pt x="10800" y="20983"/>
                    <a:pt x="4629" y="20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732666" y="4087283"/>
              <a:ext cx="304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451" y="21600"/>
                  </a:moveTo>
                  <a:cubicBezTo>
                    <a:pt x="153" y="19600"/>
                    <a:pt x="-145" y="17600"/>
                    <a:pt x="78" y="16000"/>
                  </a:cubicBezTo>
                  <a:cubicBezTo>
                    <a:pt x="302" y="14400"/>
                    <a:pt x="1047" y="13200"/>
                    <a:pt x="3952" y="10800"/>
                  </a:cubicBezTo>
                  <a:cubicBezTo>
                    <a:pt x="6856" y="8400"/>
                    <a:pt x="11921" y="4800"/>
                    <a:pt x="15198" y="2800"/>
                  </a:cubicBezTo>
                  <a:cubicBezTo>
                    <a:pt x="18476" y="800"/>
                    <a:pt x="19965" y="40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3018466" y="4239683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3249977" y="4011083"/>
              <a:ext cx="79640" cy="35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91" fill="norm" stroke="1" extrusionOk="0">
                  <a:moveTo>
                    <a:pt x="11155" y="0"/>
                  </a:moveTo>
                  <a:cubicBezTo>
                    <a:pt x="8313" y="1263"/>
                    <a:pt x="5471" y="2526"/>
                    <a:pt x="3482" y="5053"/>
                  </a:cubicBezTo>
                  <a:cubicBezTo>
                    <a:pt x="1492" y="7579"/>
                    <a:pt x="355" y="11368"/>
                    <a:pt x="71" y="14211"/>
                  </a:cubicBezTo>
                  <a:cubicBezTo>
                    <a:pt x="-213" y="17053"/>
                    <a:pt x="355" y="18947"/>
                    <a:pt x="1776" y="20084"/>
                  </a:cubicBezTo>
                  <a:cubicBezTo>
                    <a:pt x="3198" y="21221"/>
                    <a:pt x="5471" y="21600"/>
                    <a:pt x="8882" y="21284"/>
                  </a:cubicBezTo>
                  <a:cubicBezTo>
                    <a:pt x="12292" y="20968"/>
                    <a:pt x="16840" y="19958"/>
                    <a:pt x="21387" y="189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221666" y="4182533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6000"/>
                    <a:pt x="6912" y="10400"/>
                    <a:pt x="10512" y="6800"/>
                  </a:cubicBezTo>
                  <a:cubicBezTo>
                    <a:pt x="14112" y="3200"/>
                    <a:pt x="1785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359250" y="4164293"/>
              <a:ext cx="116417" cy="14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3927" y="2697"/>
                  </a:moveTo>
                  <a:cubicBezTo>
                    <a:pt x="1964" y="2697"/>
                    <a:pt x="0" y="2697"/>
                    <a:pt x="0" y="2541"/>
                  </a:cubicBezTo>
                  <a:cubicBezTo>
                    <a:pt x="0" y="2384"/>
                    <a:pt x="1964" y="2071"/>
                    <a:pt x="2749" y="2697"/>
                  </a:cubicBezTo>
                  <a:cubicBezTo>
                    <a:pt x="3535" y="3324"/>
                    <a:pt x="3142" y="4889"/>
                    <a:pt x="4320" y="5828"/>
                  </a:cubicBezTo>
                  <a:cubicBezTo>
                    <a:pt x="5498" y="6767"/>
                    <a:pt x="8247" y="7080"/>
                    <a:pt x="10604" y="6924"/>
                  </a:cubicBezTo>
                  <a:cubicBezTo>
                    <a:pt x="12960" y="6767"/>
                    <a:pt x="14924" y="6141"/>
                    <a:pt x="16102" y="5045"/>
                  </a:cubicBezTo>
                  <a:cubicBezTo>
                    <a:pt x="17280" y="3950"/>
                    <a:pt x="17673" y="2384"/>
                    <a:pt x="16887" y="1289"/>
                  </a:cubicBezTo>
                  <a:cubicBezTo>
                    <a:pt x="16102" y="193"/>
                    <a:pt x="14138" y="-433"/>
                    <a:pt x="11585" y="350"/>
                  </a:cubicBezTo>
                  <a:cubicBezTo>
                    <a:pt x="9033" y="1132"/>
                    <a:pt x="5891" y="3324"/>
                    <a:pt x="3731" y="6454"/>
                  </a:cubicBezTo>
                  <a:cubicBezTo>
                    <a:pt x="1571" y="9584"/>
                    <a:pt x="393" y="13654"/>
                    <a:pt x="785" y="16471"/>
                  </a:cubicBezTo>
                  <a:cubicBezTo>
                    <a:pt x="1178" y="19289"/>
                    <a:pt x="3142" y="20854"/>
                    <a:pt x="6873" y="21010"/>
                  </a:cubicBezTo>
                  <a:cubicBezTo>
                    <a:pt x="10604" y="21167"/>
                    <a:pt x="16102" y="19915"/>
                    <a:pt x="21600" y="186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477783" y="4158312"/>
              <a:ext cx="85338" cy="17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338" fill="norm" stroke="1" extrusionOk="0">
                  <a:moveTo>
                    <a:pt x="16457" y="2943"/>
                  </a:moveTo>
                  <a:cubicBezTo>
                    <a:pt x="14915" y="1914"/>
                    <a:pt x="13372" y="886"/>
                    <a:pt x="10543" y="371"/>
                  </a:cubicBezTo>
                  <a:cubicBezTo>
                    <a:pt x="7715" y="-143"/>
                    <a:pt x="3600" y="-143"/>
                    <a:pt x="1543" y="500"/>
                  </a:cubicBezTo>
                  <a:cubicBezTo>
                    <a:pt x="-514" y="1143"/>
                    <a:pt x="-514" y="2428"/>
                    <a:pt x="1543" y="3971"/>
                  </a:cubicBezTo>
                  <a:cubicBezTo>
                    <a:pt x="3600" y="5514"/>
                    <a:pt x="7715" y="7314"/>
                    <a:pt x="11315" y="9243"/>
                  </a:cubicBezTo>
                  <a:cubicBezTo>
                    <a:pt x="14915" y="11171"/>
                    <a:pt x="18000" y="13228"/>
                    <a:pt x="19543" y="15028"/>
                  </a:cubicBezTo>
                  <a:cubicBezTo>
                    <a:pt x="21086" y="16828"/>
                    <a:pt x="21086" y="18371"/>
                    <a:pt x="19800" y="19400"/>
                  </a:cubicBezTo>
                  <a:cubicBezTo>
                    <a:pt x="18515" y="20428"/>
                    <a:pt x="15943" y="20943"/>
                    <a:pt x="13372" y="21200"/>
                  </a:cubicBezTo>
                  <a:cubicBezTo>
                    <a:pt x="10800" y="21457"/>
                    <a:pt x="8229" y="21457"/>
                    <a:pt x="6429" y="20300"/>
                  </a:cubicBezTo>
                  <a:cubicBezTo>
                    <a:pt x="4629" y="19143"/>
                    <a:pt x="3600" y="16828"/>
                    <a:pt x="2572" y="14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612500" y="4011446"/>
              <a:ext cx="72717" cy="32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92" fill="norm" stroke="1" extrusionOk="0">
                  <a:moveTo>
                    <a:pt x="6391" y="392"/>
                  </a:moveTo>
                  <a:cubicBezTo>
                    <a:pt x="9476" y="115"/>
                    <a:pt x="12562" y="-162"/>
                    <a:pt x="14105" y="115"/>
                  </a:cubicBezTo>
                  <a:cubicBezTo>
                    <a:pt x="15648" y="392"/>
                    <a:pt x="15648" y="1223"/>
                    <a:pt x="13179" y="3576"/>
                  </a:cubicBezTo>
                  <a:cubicBezTo>
                    <a:pt x="10711" y="5930"/>
                    <a:pt x="5773" y="9807"/>
                    <a:pt x="2996" y="12715"/>
                  </a:cubicBezTo>
                  <a:cubicBezTo>
                    <a:pt x="219" y="15623"/>
                    <a:pt x="-398" y="17561"/>
                    <a:pt x="219" y="18807"/>
                  </a:cubicBezTo>
                  <a:cubicBezTo>
                    <a:pt x="836" y="20053"/>
                    <a:pt x="2688" y="20607"/>
                    <a:pt x="5156" y="20953"/>
                  </a:cubicBezTo>
                  <a:cubicBezTo>
                    <a:pt x="7625" y="21300"/>
                    <a:pt x="10711" y="21438"/>
                    <a:pt x="13488" y="21092"/>
                  </a:cubicBezTo>
                  <a:cubicBezTo>
                    <a:pt x="16265" y="20746"/>
                    <a:pt x="18733" y="19915"/>
                    <a:pt x="21202" y="190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583360" y="4163483"/>
              <a:ext cx="222507" cy="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32" fill="norm" stroke="1" extrusionOk="0">
                  <a:moveTo>
                    <a:pt x="3081" y="19059"/>
                  </a:moveTo>
                  <a:cubicBezTo>
                    <a:pt x="1655" y="20329"/>
                    <a:pt x="229" y="21600"/>
                    <a:pt x="25" y="21282"/>
                  </a:cubicBezTo>
                  <a:cubicBezTo>
                    <a:pt x="-179" y="20965"/>
                    <a:pt x="840" y="19059"/>
                    <a:pt x="4610" y="15247"/>
                  </a:cubicBezTo>
                  <a:cubicBezTo>
                    <a:pt x="8379" y="11435"/>
                    <a:pt x="14900" y="5718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977822" y="4169288"/>
              <a:ext cx="132845" cy="10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73" fill="norm" stroke="1" extrusionOk="0">
                  <a:moveTo>
                    <a:pt x="17404" y="4081"/>
                  </a:moveTo>
                  <a:cubicBezTo>
                    <a:pt x="16375" y="2318"/>
                    <a:pt x="15347" y="555"/>
                    <a:pt x="12604" y="114"/>
                  </a:cubicBezTo>
                  <a:cubicBezTo>
                    <a:pt x="9861" y="-327"/>
                    <a:pt x="5404" y="555"/>
                    <a:pt x="3004" y="2097"/>
                  </a:cubicBezTo>
                  <a:cubicBezTo>
                    <a:pt x="604" y="3640"/>
                    <a:pt x="261" y="5844"/>
                    <a:pt x="89" y="8049"/>
                  </a:cubicBezTo>
                  <a:cubicBezTo>
                    <a:pt x="-82" y="10253"/>
                    <a:pt x="-82" y="12457"/>
                    <a:pt x="775" y="14000"/>
                  </a:cubicBezTo>
                  <a:cubicBezTo>
                    <a:pt x="1632" y="15542"/>
                    <a:pt x="3347" y="16424"/>
                    <a:pt x="5918" y="15102"/>
                  </a:cubicBezTo>
                  <a:cubicBezTo>
                    <a:pt x="8489" y="13779"/>
                    <a:pt x="11918" y="10253"/>
                    <a:pt x="13975" y="7387"/>
                  </a:cubicBezTo>
                  <a:cubicBezTo>
                    <a:pt x="16032" y="4522"/>
                    <a:pt x="16718" y="2318"/>
                    <a:pt x="16718" y="2318"/>
                  </a:cubicBezTo>
                  <a:cubicBezTo>
                    <a:pt x="16718" y="2318"/>
                    <a:pt x="16032" y="4522"/>
                    <a:pt x="15689" y="7387"/>
                  </a:cubicBezTo>
                  <a:cubicBezTo>
                    <a:pt x="15347" y="10253"/>
                    <a:pt x="15347" y="13779"/>
                    <a:pt x="16375" y="16204"/>
                  </a:cubicBezTo>
                  <a:cubicBezTo>
                    <a:pt x="17404" y="18628"/>
                    <a:pt x="19461" y="19951"/>
                    <a:pt x="21518" y="212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172002" y="4123844"/>
              <a:ext cx="67309" cy="30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412" fill="norm" stroke="1" extrusionOk="0">
                  <a:moveTo>
                    <a:pt x="10179" y="7209"/>
                  </a:moveTo>
                  <a:cubicBezTo>
                    <a:pt x="6367" y="9428"/>
                    <a:pt x="2555" y="11648"/>
                    <a:pt x="967" y="13719"/>
                  </a:cubicBezTo>
                  <a:cubicBezTo>
                    <a:pt x="-621" y="15790"/>
                    <a:pt x="14" y="17713"/>
                    <a:pt x="967" y="19119"/>
                  </a:cubicBezTo>
                  <a:cubicBezTo>
                    <a:pt x="1920" y="20524"/>
                    <a:pt x="3191" y="21412"/>
                    <a:pt x="3826" y="21412"/>
                  </a:cubicBezTo>
                  <a:cubicBezTo>
                    <a:pt x="4461" y="21412"/>
                    <a:pt x="4461" y="20524"/>
                    <a:pt x="4144" y="17565"/>
                  </a:cubicBezTo>
                  <a:cubicBezTo>
                    <a:pt x="3826" y="14607"/>
                    <a:pt x="3191" y="9576"/>
                    <a:pt x="2873" y="6691"/>
                  </a:cubicBezTo>
                  <a:cubicBezTo>
                    <a:pt x="2555" y="3807"/>
                    <a:pt x="2555" y="3067"/>
                    <a:pt x="3508" y="2253"/>
                  </a:cubicBezTo>
                  <a:cubicBezTo>
                    <a:pt x="4461" y="1439"/>
                    <a:pt x="6367" y="552"/>
                    <a:pt x="9226" y="182"/>
                  </a:cubicBezTo>
                  <a:cubicBezTo>
                    <a:pt x="12085" y="-188"/>
                    <a:pt x="15897" y="-40"/>
                    <a:pt x="18120" y="1070"/>
                  </a:cubicBezTo>
                  <a:cubicBezTo>
                    <a:pt x="20344" y="2179"/>
                    <a:pt x="20979" y="4250"/>
                    <a:pt x="19073" y="5730"/>
                  </a:cubicBezTo>
                  <a:cubicBezTo>
                    <a:pt x="17167" y="7209"/>
                    <a:pt x="12720" y="8097"/>
                    <a:pt x="8273" y="8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269416" y="4110964"/>
              <a:ext cx="96468" cy="29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47" fill="norm" stroke="1" extrusionOk="0">
                  <a:moveTo>
                    <a:pt x="0" y="2422"/>
                  </a:moveTo>
                  <a:cubicBezTo>
                    <a:pt x="1878" y="5792"/>
                    <a:pt x="3757" y="9163"/>
                    <a:pt x="4696" y="12073"/>
                  </a:cubicBezTo>
                  <a:cubicBezTo>
                    <a:pt x="5635" y="14984"/>
                    <a:pt x="5635" y="17435"/>
                    <a:pt x="5165" y="19044"/>
                  </a:cubicBezTo>
                  <a:cubicBezTo>
                    <a:pt x="4696" y="20652"/>
                    <a:pt x="3757" y="21418"/>
                    <a:pt x="3052" y="21341"/>
                  </a:cubicBezTo>
                  <a:cubicBezTo>
                    <a:pt x="2348" y="21265"/>
                    <a:pt x="1878" y="20346"/>
                    <a:pt x="2113" y="17665"/>
                  </a:cubicBezTo>
                  <a:cubicBezTo>
                    <a:pt x="2348" y="14984"/>
                    <a:pt x="3287" y="10541"/>
                    <a:pt x="4461" y="7478"/>
                  </a:cubicBezTo>
                  <a:cubicBezTo>
                    <a:pt x="5635" y="4414"/>
                    <a:pt x="7043" y="2729"/>
                    <a:pt x="9626" y="1580"/>
                  </a:cubicBezTo>
                  <a:cubicBezTo>
                    <a:pt x="12209" y="431"/>
                    <a:pt x="15965" y="-182"/>
                    <a:pt x="18313" y="48"/>
                  </a:cubicBezTo>
                  <a:cubicBezTo>
                    <a:pt x="20661" y="278"/>
                    <a:pt x="21600" y="1350"/>
                    <a:pt x="21365" y="2805"/>
                  </a:cubicBezTo>
                  <a:cubicBezTo>
                    <a:pt x="21130" y="4261"/>
                    <a:pt x="19722" y="6099"/>
                    <a:pt x="18313" y="7324"/>
                  </a:cubicBezTo>
                  <a:cubicBezTo>
                    <a:pt x="16904" y="8550"/>
                    <a:pt x="15496" y="9163"/>
                    <a:pt x="13617" y="9469"/>
                  </a:cubicBezTo>
                  <a:cubicBezTo>
                    <a:pt x="11739" y="9775"/>
                    <a:pt x="9391" y="9775"/>
                    <a:pt x="7043" y="97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428166" y="3941233"/>
              <a:ext cx="423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821"/>
                    <a:pt x="21600" y="11643"/>
                    <a:pt x="21600" y="15243"/>
                  </a:cubicBezTo>
                  <a:cubicBezTo>
                    <a:pt x="21600" y="18843"/>
                    <a:pt x="10800" y="20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478966" y="4138083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498016" y="403013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542466" y="4048911"/>
              <a:ext cx="198589" cy="25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4" fill="norm" stroke="1" extrusionOk="0">
                  <a:moveTo>
                    <a:pt x="0" y="2700"/>
                  </a:moveTo>
                  <a:cubicBezTo>
                    <a:pt x="1137" y="2879"/>
                    <a:pt x="2274" y="3057"/>
                    <a:pt x="3411" y="2700"/>
                  </a:cubicBezTo>
                  <a:cubicBezTo>
                    <a:pt x="4547" y="2343"/>
                    <a:pt x="5684" y="1451"/>
                    <a:pt x="5684" y="1272"/>
                  </a:cubicBezTo>
                  <a:cubicBezTo>
                    <a:pt x="5684" y="1094"/>
                    <a:pt x="4547" y="1629"/>
                    <a:pt x="3524" y="3146"/>
                  </a:cubicBezTo>
                  <a:cubicBezTo>
                    <a:pt x="2501" y="4664"/>
                    <a:pt x="1592" y="7163"/>
                    <a:pt x="1364" y="8859"/>
                  </a:cubicBezTo>
                  <a:cubicBezTo>
                    <a:pt x="1137" y="10555"/>
                    <a:pt x="1592" y="11447"/>
                    <a:pt x="2956" y="11804"/>
                  </a:cubicBezTo>
                  <a:cubicBezTo>
                    <a:pt x="4320" y="12161"/>
                    <a:pt x="6594" y="11983"/>
                    <a:pt x="9208" y="10376"/>
                  </a:cubicBezTo>
                  <a:cubicBezTo>
                    <a:pt x="11823" y="8770"/>
                    <a:pt x="14779" y="5735"/>
                    <a:pt x="16371" y="3593"/>
                  </a:cubicBezTo>
                  <a:cubicBezTo>
                    <a:pt x="17962" y="1451"/>
                    <a:pt x="18189" y="201"/>
                    <a:pt x="17507" y="23"/>
                  </a:cubicBezTo>
                  <a:cubicBezTo>
                    <a:pt x="16825" y="-156"/>
                    <a:pt x="15234" y="737"/>
                    <a:pt x="14324" y="1718"/>
                  </a:cubicBezTo>
                  <a:cubicBezTo>
                    <a:pt x="13415" y="2700"/>
                    <a:pt x="13187" y="3771"/>
                    <a:pt x="13869" y="5021"/>
                  </a:cubicBezTo>
                  <a:cubicBezTo>
                    <a:pt x="14552" y="6270"/>
                    <a:pt x="16143" y="7699"/>
                    <a:pt x="17735" y="9573"/>
                  </a:cubicBezTo>
                  <a:cubicBezTo>
                    <a:pt x="19326" y="11447"/>
                    <a:pt x="20918" y="13768"/>
                    <a:pt x="21259" y="15732"/>
                  </a:cubicBezTo>
                  <a:cubicBezTo>
                    <a:pt x="21600" y="17695"/>
                    <a:pt x="20691" y="19302"/>
                    <a:pt x="19667" y="20194"/>
                  </a:cubicBezTo>
                  <a:cubicBezTo>
                    <a:pt x="18644" y="21087"/>
                    <a:pt x="17507" y="21265"/>
                    <a:pt x="16371" y="214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656266" y="5509683"/>
              <a:ext cx="342901" cy="39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0"/>
                  </a:moveTo>
                  <a:cubicBezTo>
                    <a:pt x="2267" y="1609"/>
                    <a:pt x="4533" y="3217"/>
                    <a:pt x="7200" y="5802"/>
                  </a:cubicBezTo>
                  <a:cubicBezTo>
                    <a:pt x="9867" y="8387"/>
                    <a:pt x="12933" y="11949"/>
                    <a:pt x="15067" y="14591"/>
                  </a:cubicBezTo>
                  <a:cubicBezTo>
                    <a:pt x="17200" y="17234"/>
                    <a:pt x="18400" y="18957"/>
                    <a:pt x="19267" y="20049"/>
                  </a:cubicBezTo>
                  <a:cubicBezTo>
                    <a:pt x="20133" y="21140"/>
                    <a:pt x="20667" y="21600"/>
                    <a:pt x="21000" y="21543"/>
                  </a:cubicBezTo>
                  <a:cubicBezTo>
                    <a:pt x="21333" y="21485"/>
                    <a:pt x="21467" y="20911"/>
                    <a:pt x="21600" y="20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64216" y="5471583"/>
              <a:ext cx="1651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62" y="1772"/>
                    <a:pt x="17723" y="3545"/>
                    <a:pt x="15231" y="6369"/>
                  </a:cubicBezTo>
                  <a:cubicBezTo>
                    <a:pt x="12738" y="9194"/>
                    <a:pt x="9692" y="13071"/>
                    <a:pt x="7062" y="15785"/>
                  </a:cubicBezTo>
                  <a:cubicBezTo>
                    <a:pt x="4431" y="18498"/>
                    <a:pt x="2215" y="20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29266" y="5369983"/>
              <a:ext cx="349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8" y="18240"/>
                    <a:pt x="2356" y="14880"/>
                    <a:pt x="5105" y="11760"/>
                  </a:cubicBezTo>
                  <a:cubicBezTo>
                    <a:pt x="7855" y="8640"/>
                    <a:pt x="12175" y="5760"/>
                    <a:pt x="15185" y="3840"/>
                  </a:cubicBezTo>
                  <a:cubicBezTo>
                    <a:pt x="18196" y="1920"/>
                    <a:pt x="19898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253166" y="5649383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7600"/>
                    <a:pt x="10611" y="13600"/>
                    <a:pt x="14211" y="10000"/>
                  </a:cubicBezTo>
                  <a:cubicBezTo>
                    <a:pt x="17811" y="6400"/>
                    <a:pt x="1970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659566" y="5381554"/>
              <a:ext cx="381001" cy="35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283"/>
                  </a:moveTo>
                  <a:cubicBezTo>
                    <a:pt x="1080" y="19354"/>
                    <a:pt x="2160" y="17426"/>
                    <a:pt x="3180" y="14919"/>
                  </a:cubicBezTo>
                  <a:cubicBezTo>
                    <a:pt x="4200" y="12411"/>
                    <a:pt x="5160" y="9326"/>
                    <a:pt x="5760" y="7011"/>
                  </a:cubicBezTo>
                  <a:cubicBezTo>
                    <a:pt x="6360" y="4697"/>
                    <a:pt x="6600" y="3154"/>
                    <a:pt x="6720" y="1997"/>
                  </a:cubicBezTo>
                  <a:cubicBezTo>
                    <a:pt x="6840" y="840"/>
                    <a:pt x="6840" y="69"/>
                    <a:pt x="6720" y="4"/>
                  </a:cubicBezTo>
                  <a:cubicBezTo>
                    <a:pt x="6600" y="-60"/>
                    <a:pt x="6360" y="583"/>
                    <a:pt x="6180" y="3154"/>
                  </a:cubicBezTo>
                  <a:cubicBezTo>
                    <a:pt x="6000" y="5726"/>
                    <a:pt x="5880" y="10226"/>
                    <a:pt x="5880" y="13247"/>
                  </a:cubicBezTo>
                  <a:cubicBezTo>
                    <a:pt x="5880" y="16269"/>
                    <a:pt x="6000" y="17811"/>
                    <a:pt x="6240" y="18904"/>
                  </a:cubicBezTo>
                  <a:cubicBezTo>
                    <a:pt x="6480" y="19997"/>
                    <a:pt x="6840" y="20640"/>
                    <a:pt x="7320" y="21026"/>
                  </a:cubicBezTo>
                  <a:cubicBezTo>
                    <a:pt x="7800" y="21411"/>
                    <a:pt x="8400" y="21540"/>
                    <a:pt x="9420" y="20897"/>
                  </a:cubicBezTo>
                  <a:cubicBezTo>
                    <a:pt x="10440" y="20254"/>
                    <a:pt x="11880" y="18840"/>
                    <a:pt x="13080" y="16654"/>
                  </a:cubicBezTo>
                  <a:cubicBezTo>
                    <a:pt x="14280" y="14469"/>
                    <a:pt x="15240" y="11511"/>
                    <a:pt x="15900" y="8876"/>
                  </a:cubicBezTo>
                  <a:cubicBezTo>
                    <a:pt x="16560" y="6240"/>
                    <a:pt x="16920" y="3926"/>
                    <a:pt x="17160" y="2383"/>
                  </a:cubicBezTo>
                  <a:cubicBezTo>
                    <a:pt x="17400" y="840"/>
                    <a:pt x="17520" y="69"/>
                    <a:pt x="17460" y="133"/>
                  </a:cubicBezTo>
                  <a:cubicBezTo>
                    <a:pt x="17400" y="197"/>
                    <a:pt x="17160" y="1097"/>
                    <a:pt x="17040" y="3411"/>
                  </a:cubicBezTo>
                  <a:cubicBezTo>
                    <a:pt x="16920" y="5726"/>
                    <a:pt x="16920" y="9454"/>
                    <a:pt x="17160" y="12090"/>
                  </a:cubicBezTo>
                  <a:cubicBezTo>
                    <a:pt x="17400" y="14726"/>
                    <a:pt x="17880" y="16269"/>
                    <a:pt x="18420" y="17169"/>
                  </a:cubicBezTo>
                  <a:cubicBezTo>
                    <a:pt x="18960" y="18069"/>
                    <a:pt x="19560" y="18326"/>
                    <a:pt x="20100" y="18261"/>
                  </a:cubicBezTo>
                  <a:cubicBezTo>
                    <a:pt x="20640" y="18197"/>
                    <a:pt x="21120" y="17811"/>
                    <a:pt x="21600" y="174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059616" y="5585883"/>
              <a:ext cx="99720" cy="7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33" fill="norm" stroke="1" extrusionOk="0">
                  <a:moveTo>
                    <a:pt x="9450" y="0"/>
                  </a:moveTo>
                  <a:cubicBezTo>
                    <a:pt x="7650" y="1800"/>
                    <a:pt x="5850" y="3600"/>
                    <a:pt x="4950" y="6300"/>
                  </a:cubicBezTo>
                  <a:cubicBezTo>
                    <a:pt x="4050" y="9000"/>
                    <a:pt x="4050" y="12600"/>
                    <a:pt x="6075" y="15600"/>
                  </a:cubicBezTo>
                  <a:cubicBezTo>
                    <a:pt x="8100" y="18600"/>
                    <a:pt x="12150" y="21000"/>
                    <a:pt x="15075" y="21300"/>
                  </a:cubicBezTo>
                  <a:cubicBezTo>
                    <a:pt x="18000" y="21600"/>
                    <a:pt x="19800" y="19800"/>
                    <a:pt x="20700" y="17100"/>
                  </a:cubicBezTo>
                  <a:cubicBezTo>
                    <a:pt x="21600" y="14400"/>
                    <a:pt x="21600" y="10800"/>
                    <a:pt x="18000" y="9000"/>
                  </a:cubicBezTo>
                  <a:cubicBezTo>
                    <a:pt x="14400" y="7200"/>
                    <a:pt x="7200" y="7200"/>
                    <a:pt x="0" y="7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732466" y="5916083"/>
              <a:ext cx="1524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0" y="20571"/>
                    <a:pt x="2100" y="19543"/>
                    <a:pt x="3180" y="18309"/>
                  </a:cubicBezTo>
                  <a:cubicBezTo>
                    <a:pt x="4260" y="17074"/>
                    <a:pt x="5370" y="15634"/>
                    <a:pt x="6510" y="14297"/>
                  </a:cubicBezTo>
                  <a:cubicBezTo>
                    <a:pt x="7650" y="12960"/>
                    <a:pt x="8820" y="11726"/>
                    <a:pt x="9900" y="10594"/>
                  </a:cubicBezTo>
                  <a:cubicBezTo>
                    <a:pt x="10980" y="9463"/>
                    <a:pt x="11970" y="8434"/>
                    <a:pt x="13095" y="7406"/>
                  </a:cubicBezTo>
                  <a:cubicBezTo>
                    <a:pt x="14220" y="6377"/>
                    <a:pt x="15480" y="5349"/>
                    <a:pt x="16695" y="4217"/>
                  </a:cubicBezTo>
                  <a:cubicBezTo>
                    <a:pt x="17910" y="3086"/>
                    <a:pt x="19080" y="1851"/>
                    <a:pt x="19890" y="1131"/>
                  </a:cubicBezTo>
                  <a:cubicBezTo>
                    <a:pt x="20700" y="411"/>
                    <a:pt x="21150" y="2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227766" y="6295951"/>
              <a:ext cx="150301" cy="35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83" fill="norm" stroke="1" extrusionOk="0">
                  <a:moveTo>
                    <a:pt x="20700" y="1204"/>
                  </a:moveTo>
                  <a:cubicBezTo>
                    <a:pt x="19500" y="573"/>
                    <a:pt x="18300" y="-59"/>
                    <a:pt x="15150" y="4"/>
                  </a:cubicBezTo>
                  <a:cubicBezTo>
                    <a:pt x="12000" y="67"/>
                    <a:pt x="6900" y="825"/>
                    <a:pt x="3900" y="1836"/>
                  </a:cubicBezTo>
                  <a:cubicBezTo>
                    <a:pt x="900" y="2846"/>
                    <a:pt x="0" y="4109"/>
                    <a:pt x="0" y="5436"/>
                  </a:cubicBezTo>
                  <a:cubicBezTo>
                    <a:pt x="0" y="6762"/>
                    <a:pt x="900" y="8152"/>
                    <a:pt x="3750" y="9604"/>
                  </a:cubicBezTo>
                  <a:cubicBezTo>
                    <a:pt x="6600" y="11057"/>
                    <a:pt x="11400" y="12573"/>
                    <a:pt x="14700" y="13836"/>
                  </a:cubicBezTo>
                  <a:cubicBezTo>
                    <a:pt x="18000" y="15099"/>
                    <a:pt x="19800" y="16109"/>
                    <a:pt x="20700" y="16930"/>
                  </a:cubicBezTo>
                  <a:cubicBezTo>
                    <a:pt x="21600" y="17752"/>
                    <a:pt x="21600" y="18383"/>
                    <a:pt x="19950" y="19141"/>
                  </a:cubicBezTo>
                  <a:cubicBezTo>
                    <a:pt x="18300" y="19899"/>
                    <a:pt x="15000" y="20783"/>
                    <a:pt x="12600" y="21162"/>
                  </a:cubicBezTo>
                  <a:cubicBezTo>
                    <a:pt x="10200" y="21541"/>
                    <a:pt x="8700" y="21415"/>
                    <a:pt x="8400" y="20909"/>
                  </a:cubicBezTo>
                  <a:cubicBezTo>
                    <a:pt x="8100" y="20404"/>
                    <a:pt x="9000" y="19520"/>
                    <a:pt x="9900" y="18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483092" y="6258983"/>
              <a:ext cx="132025" cy="58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14" fill="norm" stroke="1" extrusionOk="0">
                  <a:moveTo>
                    <a:pt x="21385" y="0"/>
                  </a:moveTo>
                  <a:cubicBezTo>
                    <a:pt x="20356" y="2113"/>
                    <a:pt x="19328" y="4226"/>
                    <a:pt x="17442" y="6378"/>
                  </a:cubicBezTo>
                  <a:cubicBezTo>
                    <a:pt x="15556" y="8530"/>
                    <a:pt x="12814" y="10722"/>
                    <a:pt x="9728" y="13070"/>
                  </a:cubicBezTo>
                  <a:cubicBezTo>
                    <a:pt x="6642" y="15417"/>
                    <a:pt x="3214" y="17922"/>
                    <a:pt x="1499" y="19409"/>
                  </a:cubicBezTo>
                  <a:cubicBezTo>
                    <a:pt x="-215" y="20896"/>
                    <a:pt x="-215" y="21365"/>
                    <a:pt x="299" y="21483"/>
                  </a:cubicBezTo>
                  <a:cubicBezTo>
                    <a:pt x="814" y="21600"/>
                    <a:pt x="1842" y="21365"/>
                    <a:pt x="2871" y="21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653216" y="6335183"/>
              <a:ext cx="330201" cy="51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4192"/>
                  </a:moveTo>
                  <a:cubicBezTo>
                    <a:pt x="554" y="15798"/>
                    <a:pt x="1108" y="17405"/>
                    <a:pt x="1454" y="18521"/>
                  </a:cubicBezTo>
                  <a:cubicBezTo>
                    <a:pt x="1800" y="19636"/>
                    <a:pt x="1938" y="20261"/>
                    <a:pt x="2285" y="20752"/>
                  </a:cubicBezTo>
                  <a:cubicBezTo>
                    <a:pt x="2631" y="21243"/>
                    <a:pt x="3185" y="21600"/>
                    <a:pt x="3531" y="21511"/>
                  </a:cubicBezTo>
                  <a:cubicBezTo>
                    <a:pt x="3877" y="21421"/>
                    <a:pt x="4015" y="20886"/>
                    <a:pt x="3808" y="19012"/>
                  </a:cubicBezTo>
                  <a:cubicBezTo>
                    <a:pt x="3600" y="17137"/>
                    <a:pt x="3046" y="13924"/>
                    <a:pt x="2492" y="11826"/>
                  </a:cubicBezTo>
                  <a:cubicBezTo>
                    <a:pt x="1938" y="9729"/>
                    <a:pt x="1385" y="8747"/>
                    <a:pt x="1038" y="8033"/>
                  </a:cubicBezTo>
                  <a:cubicBezTo>
                    <a:pt x="692" y="7319"/>
                    <a:pt x="554" y="6873"/>
                    <a:pt x="762" y="6426"/>
                  </a:cubicBezTo>
                  <a:cubicBezTo>
                    <a:pt x="969" y="5980"/>
                    <a:pt x="1523" y="5534"/>
                    <a:pt x="3600" y="4820"/>
                  </a:cubicBezTo>
                  <a:cubicBezTo>
                    <a:pt x="5677" y="4106"/>
                    <a:pt x="9277" y="3124"/>
                    <a:pt x="12531" y="2276"/>
                  </a:cubicBezTo>
                  <a:cubicBezTo>
                    <a:pt x="15785" y="1428"/>
                    <a:pt x="18692" y="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831016" y="6495670"/>
              <a:ext cx="256118" cy="22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31" fill="norm" stroke="1" extrusionOk="0">
                  <a:moveTo>
                    <a:pt x="0" y="10322"/>
                  </a:moveTo>
                  <a:cubicBezTo>
                    <a:pt x="1062" y="14231"/>
                    <a:pt x="2125" y="18140"/>
                    <a:pt x="2833" y="19065"/>
                  </a:cubicBezTo>
                  <a:cubicBezTo>
                    <a:pt x="3541" y="19991"/>
                    <a:pt x="3895" y="17934"/>
                    <a:pt x="4515" y="14642"/>
                  </a:cubicBezTo>
                  <a:cubicBezTo>
                    <a:pt x="5134" y="11351"/>
                    <a:pt x="6020" y="6825"/>
                    <a:pt x="7348" y="4048"/>
                  </a:cubicBezTo>
                  <a:cubicBezTo>
                    <a:pt x="8675" y="1271"/>
                    <a:pt x="10446" y="242"/>
                    <a:pt x="12305" y="37"/>
                  </a:cubicBezTo>
                  <a:cubicBezTo>
                    <a:pt x="14164" y="-169"/>
                    <a:pt x="16111" y="448"/>
                    <a:pt x="17705" y="2814"/>
                  </a:cubicBezTo>
                  <a:cubicBezTo>
                    <a:pt x="19298" y="5180"/>
                    <a:pt x="20538" y="9294"/>
                    <a:pt x="21069" y="12688"/>
                  </a:cubicBezTo>
                  <a:cubicBezTo>
                    <a:pt x="21600" y="16082"/>
                    <a:pt x="21423" y="18757"/>
                    <a:pt x="21246" y="214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270364" y="6747933"/>
              <a:ext cx="674953" cy="64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66" fill="norm" stroke="1" extrusionOk="0">
                  <a:moveTo>
                    <a:pt x="2287" y="0"/>
                  </a:moveTo>
                  <a:cubicBezTo>
                    <a:pt x="2489" y="1782"/>
                    <a:pt x="2692" y="3564"/>
                    <a:pt x="2692" y="5560"/>
                  </a:cubicBezTo>
                  <a:cubicBezTo>
                    <a:pt x="2692" y="7556"/>
                    <a:pt x="2489" y="9766"/>
                    <a:pt x="2084" y="12119"/>
                  </a:cubicBezTo>
                  <a:cubicBezTo>
                    <a:pt x="1679" y="14471"/>
                    <a:pt x="1072" y="16966"/>
                    <a:pt x="700" y="18392"/>
                  </a:cubicBezTo>
                  <a:cubicBezTo>
                    <a:pt x="329" y="19818"/>
                    <a:pt x="194" y="20174"/>
                    <a:pt x="93" y="20531"/>
                  </a:cubicBezTo>
                  <a:cubicBezTo>
                    <a:pt x="-8" y="20887"/>
                    <a:pt x="-76" y="21244"/>
                    <a:pt x="160" y="21422"/>
                  </a:cubicBezTo>
                  <a:cubicBezTo>
                    <a:pt x="397" y="21600"/>
                    <a:pt x="937" y="21600"/>
                    <a:pt x="2354" y="21493"/>
                  </a:cubicBezTo>
                  <a:cubicBezTo>
                    <a:pt x="3772" y="21386"/>
                    <a:pt x="6067" y="21172"/>
                    <a:pt x="8395" y="20994"/>
                  </a:cubicBezTo>
                  <a:cubicBezTo>
                    <a:pt x="10724" y="20816"/>
                    <a:pt x="13087" y="20673"/>
                    <a:pt x="15280" y="20638"/>
                  </a:cubicBezTo>
                  <a:cubicBezTo>
                    <a:pt x="17474" y="20602"/>
                    <a:pt x="19499" y="20673"/>
                    <a:pt x="21524" y="207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817185" y="7313083"/>
              <a:ext cx="16689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2511" y="0"/>
                  </a:moveTo>
                  <a:cubicBezTo>
                    <a:pt x="1194" y="0"/>
                    <a:pt x="-123" y="0"/>
                    <a:pt x="9" y="116"/>
                  </a:cubicBezTo>
                  <a:cubicBezTo>
                    <a:pt x="140" y="232"/>
                    <a:pt x="1721" y="465"/>
                    <a:pt x="5277" y="1510"/>
                  </a:cubicBezTo>
                  <a:cubicBezTo>
                    <a:pt x="8833" y="2555"/>
                    <a:pt x="14365" y="4413"/>
                    <a:pt x="17526" y="5923"/>
                  </a:cubicBezTo>
                  <a:cubicBezTo>
                    <a:pt x="20687" y="7432"/>
                    <a:pt x="21477" y="8594"/>
                    <a:pt x="20160" y="11148"/>
                  </a:cubicBezTo>
                  <a:cubicBezTo>
                    <a:pt x="18843" y="13703"/>
                    <a:pt x="15418" y="17652"/>
                    <a:pt x="1199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929566" y="7147983"/>
              <a:ext cx="31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733"/>
                    <a:pt x="8640" y="7467"/>
                    <a:pt x="12240" y="11067"/>
                  </a:cubicBezTo>
                  <a:cubicBezTo>
                    <a:pt x="15840" y="14667"/>
                    <a:pt x="1872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815266" y="7443987"/>
              <a:ext cx="4445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03" y="11040"/>
                    <a:pt x="7406" y="1783"/>
                    <a:pt x="11006" y="240"/>
                  </a:cubicBezTo>
                  <a:cubicBezTo>
                    <a:pt x="14606" y="-1303"/>
                    <a:pt x="1810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718943" y="7598833"/>
              <a:ext cx="115374" cy="2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60" fill="norm" stroke="1" extrusionOk="0">
                  <a:moveTo>
                    <a:pt x="17553" y="0"/>
                  </a:moveTo>
                  <a:cubicBezTo>
                    <a:pt x="12538" y="2836"/>
                    <a:pt x="7524" y="5673"/>
                    <a:pt x="4245" y="8727"/>
                  </a:cubicBezTo>
                  <a:cubicBezTo>
                    <a:pt x="967" y="11782"/>
                    <a:pt x="-576" y="15055"/>
                    <a:pt x="195" y="17345"/>
                  </a:cubicBezTo>
                  <a:cubicBezTo>
                    <a:pt x="967" y="19636"/>
                    <a:pt x="4053" y="20945"/>
                    <a:pt x="7910" y="21273"/>
                  </a:cubicBezTo>
                  <a:cubicBezTo>
                    <a:pt x="11767" y="21600"/>
                    <a:pt x="16395" y="20945"/>
                    <a:pt x="21024" y="20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875310" y="7683912"/>
              <a:ext cx="111407" cy="10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688" fill="norm" stroke="1" extrusionOk="0">
                  <a:moveTo>
                    <a:pt x="665" y="750"/>
                  </a:moveTo>
                  <a:cubicBezTo>
                    <a:pt x="258" y="4903"/>
                    <a:pt x="-150" y="9057"/>
                    <a:pt x="54" y="12796"/>
                  </a:cubicBezTo>
                  <a:cubicBezTo>
                    <a:pt x="258" y="16534"/>
                    <a:pt x="1073" y="19857"/>
                    <a:pt x="1480" y="20065"/>
                  </a:cubicBezTo>
                  <a:cubicBezTo>
                    <a:pt x="1888" y="20273"/>
                    <a:pt x="1888" y="17365"/>
                    <a:pt x="2295" y="13626"/>
                  </a:cubicBezTo>
                  <a:cubicBezTo>
                    <a:pt x="2703" y="9888"/>
                    <a:pt x="3518" y="5319"/>
                    <a:pt x="5352" y="2619"/>
                  </a:cubicBezTo>
                  <a:cubicBezTo>
                    <a:pt x="7186" y="-81"/>
                    <a:pt x="10039" y="-912"/>
                    <a:pt x="12484" y="1165"/>
                  </a:cubicBezTo>
                  <a:cubicBezTo>
                    <a:pt x="14929" y="3242"/>
                    <a:pt x="16967" y="8226"/>
                    <a:pt x="18393" y="11965"/>
                  </a:cubicBezTo>
                  <a:cubicBezTo>
                    <a:pt x="19820" y="15703"/>
                    <a:pt x="20635" y="18196"/>
                    <a:pt x="21450" y="206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056566" y="7732183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177216" y="7694083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316916" y="7617883"/>
              <a:ext cx="6421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600" fill="norm" stroke="1" extrusionOk="0">
                  <a:moveTo>
                    <a:pt x="0" y="0"/>
                  </a:moveTo>
                  <a:cubicBezTo>
                    <a:pt x="7425" y="1440"/>
                    <a:pt x="14850" y="2880"/>
                    <a:pt x="18225" y="5640"/>
                  </a:cubicBezTo>
                  <a:cubicBezTo>
                    <a:pt x="21600" y="8400"/>
                    <a:pt x="20925" y="12480"/>
                    <a:pt x="17887" y="15360"/>
                  </a:cubicBezTo>
                  <a:cubicBezTo>
                    <a:pt x="14850" y="18240"/>
                    <a:pt x="9450" y="19920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649482" y="7141633"/>
              <a:ext cx="346885" cy="35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52" fill="norm" stroke="1" extrusionOk="0">
                  <a:moveTo>
                    <a:pt x="13992" y="1525"/>
                  </a:moveTo>
                  <a:cubicBezTo>
                    <a:pt x="14647" y="762"/>
                    <a:pt x="15301" y="0"/>
                    <a:pt x="15236" y="0"/>
                  </a:cubicBezTo>
                  <a:cubicBezTo>
                    <a:pt x="15170" y="0"/>
                    <a:pt x="14385" y="762"/>
                    <a:pt x="12618" y="2160"/>
                  </a:cubicBezTo>
                  <a:cubicBezTo>
                    <a:pt x="10850" y="3558"/>
                    <a:pt x="8101" y="5591"/>
                    <a:pt x="6596" y="6925"/>
                  </a:cubicBezTo>
                  <a:cubicBezTo>
                    <a:pt x="5090" y="8259"/>
                    <a:pt x="4829" y="8894"/>
                    <a:pt x="5025" y="9339"/>
                  </a:cubicBezTo>
                  <a:cubicBezTo>
                    <a:pt x="5221" y="9784"/>
                    <a:pt x="5876" y="10038"/>
                    <a:pt x="6989" y="10165"/>
                  </a:cubicBezTo>
                  <a:cubicBezTo>
                    <a:pt x="8101" y="10292"/>
                    <a:pt x="9672" y="10292"/>
                    <a:pt x="10785" y="10419"/>
                  </a:cubicBezTo>
                  <a:cubicBezTo>
                    <a:pt x="11898" y="10546"/>
                    <a:pt x="12552" y="10800"/>
                    <a:pt x="12683" y="11181"/>
                  </a:cubicBezTo>
                  <a:cubicBezTo>
                    <a:pt x="12814" y="11562"/>
                    <a:pt x="12421" y="12071"/>
                    <a:pt x="10916" y="13151"/>
                  </a:cubicBezTo>
                  <a:cubicBezTo>
                    <a:pt x="9410" y="14231"/>
                    <a:pt x="6792" y="15882"/>
                    <a:pt x="4894" y="17089"/>
                  </a:cubicBezTo>
                  <a:cubicBezTo>
                    <a:pt x="2996" y="18296"/>
                    <a:pt x="1818" y="19059"/>
                    <a:pt x="1032" y="19694"/>
                  </a:cubicBezTo>
                  <a:cubicBezTo>
                    <a:pt x="247" y="20329"/>
                    <a:pt x="-146" y="20838"/>
                    <a:pt x="50" y="21155"/>
                  </a:cubicBezTo>
                  <a:cubicBezTo>
                    <a:pt x="247" y="21473"/>
                    <a:pt x="1032" y="21600"/>
                    <a:pt x="3389" y="21536"/>
                  </a:cubicBezTo>
                  <a:cubicBezTo>
                    <a:pt x="5745" y="21473"/>
                    <a:pt x="9672" y="21219"/>
                    <a:pt x="12945" y="20901"/>
                  </a:cubicBezTo>
                  <a:cubicBezTo>
                    <a:pt x="16218" y="20584"/>
                    <a:pt x="18836" y="20202"/>
                    <a:pt x="21454" y="19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107280" y="7147501"/>
              <a:ext cx="143087" cy="27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75" fill="norm" stroke="1" extrusionOk="0">
                  <a:moveTo>
                    <a:pt x="21162" y="1499"/>
                  </a:moveTo>
                  <a:cubicBezTo>
                    <a:pt x="20223" y="849"/>
                    <a:pt x="19284" y="200"/>
                    <a:pt x="18032" y="37"/>
                  </a:cubicBezTo>
                  <a:cubicBezTo>
                    <a:pt x="16779" y="-125"/>
                    <a:pt x="15214" y="200"/>
                    <a:pt x="12397" y="1986"/>
                  </a:cubicBezTo>
                  <a:cubicBezTo>
                    <a:pt x="9579" y="3773"/>
                    <a:pt x="5510" y="7021"/>
                    <a:pt x="3005" y="9944"/>
                  </a:cubicBezTo>
                  <a:cubicBezTo>
                    <a:pt x="501" y="12867"/>
                    <a:pt x="-438" y="15466"/>
                    <a:pt x="188" y="17334"/>
                  </a:cubicBezTo>
                  <a:cubicBezTo>
                    <a:pt x="814" y="19201"/>
                    <a:pt x="3005" y="20338"/>
                    <a:pt x="5510" y="20907"/>
                  </a:cubicBezTo>
                  <a:cubicBezTo>
                    <a:pt x="8014" y="21475"/>
                    <a:pt x="10832" y="21475"/>
                    <a:pt x="13649" y="214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307516" y="7205133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389"/>
                    <a:pt x="2667" y="778"/>
                    <a:pt x="4400" y="2335"/>
                  </a:cubicBezTo>
                  <a:cubicBezTo>
                    <a:pt x="6133" y="3892"/>
                    <a:pt x="8267" y="6616"/>
                    <a:pt x="11200" y="10022"/>
                  </a:cubicBezTo>
                  <a:cubicBezTo>
                    <a:pt x="14133" y="13427"/>
                    <a:pt x="17867" y="17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351966" y="7173383"/>
              <a:ext cx="114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974"/>
                    <a:pt x="10400" y="5948"/>
                    <a:pt x="6800" y="9548"/>
                  </a:cubicBezTo>
                  <a:cubicBezTo>
                    <a:pt x="3200" y="13148"/>
                    <a:pt x="1600" y="17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536116" y="7382933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549180" y="7253816"/>
              <a:ext cx="37733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53" h="20661" fill="norm" stroke="1" extrusionOk="0">
                  <a:moveTo>
                    <a:pt x="6295" y="6574"/>
                  </a:moveTo>
                  <a:cubicBezTo>
                    <a:pt x="11695" y="8452"/>
                    <a:pt x="17095" y="10331"/>
                    <a:pt x="18715" y="8922"/>
                  </a:cubicBezTo>
                  <a:cubicBezTo>
                    <a:pt x="20335" y="7513"/>
                    <a:pt x="18175" y="2818"/>
                    <a:pt x="13855" y="939"/>
                  </a:cubicBezTo>
                  <a:cubicBezTo>
                    <a:pt x="9535" y="-939"/>
                    <a:pt x="3055" y="0"/>
                    <a:pt x="895" y="3757"/>
                  </a:cubicBezTo>
                  <a:cubicBezTo>
                    <a:pt x="-1265" y="7513"/>
                    <a:pt x="895" y="14087"/>
                    <a:pt x="3055" y="206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758366" y="7306733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974266" y="7179733"/>
              <a:ext cx="146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161"/>
                    <a:pt x="7513" y="6322"/>
                    <a:pt x="11113" y="9922"/>
                  </a:cubicBezTo>
                  <a:cubicBezTo>
                    <a:pt x="14713" y="13522"/>
                    <a:pt x="18157" y="17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986966" y="7217833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4800"/>
                    <a:pt x="9474" y="9600"/>
                    <a:pt x="5874" y="13200"/>
                  </a:cubicBezTo>
                  <a:cubicBezTo>
                    <a:pt x="2274" y="16800"/>
                    <a:pt x="113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879016" y="7151068"/>
              <a:ext cx="2794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618" y="10884"/>
                    <a:pt x="5236" y="1066"/>
                    <a:pt x="8836" y="84"/>
                  </a:cubicBezTo>
                  <a:cubicBezTo>
                    <a:pt x="12436" y="-898"/>
                    <a:pt x="17018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228266" y="7135283"/>
              <a:ext cx="10453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0" y="0"/>
                  </a:moveTo>
                  <a:cubicBezTo>
                    <a:pt x="5815" y="2769"/>
                    <a:pt x="11631" y="5538"/>
                    <a:pt x="15577" y="8238"/>
                  </a:cubicBezTo>
                  <a:cubicBezTo>
                    <a:pt x="19523" y="10938"/>
                    <a:pt x="21600" y="13569"/>
                    <a:pt x="19938" y="15785"/>
                  </a:cubicBezTo>
                  <a:cubicBezTo>
                    <a:pt x="18277" y="18000"/>
                    <a:pt x="12877" y="19800"/>
                    <a:pt x="8931" y="20700"/>
                  </a:cubicBezTo>
                  <a:cubicBezTo>
                    <a:pt x="4985" y="21600"/>
                    <a:pt x="249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310816" y="6940021"/>
              <a:ext cx="171451" cy="15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3240"/>
                  </a:moveTo>
                  <a:cubicBezTo>
                    <a:pt x="1867" y="2088"/>
                    <a:pt x="3733" y="936"/>
                    <a:pt x="5467" y="360"/>
                  </a:cubicBezTo>
                  <a:cubicBezTo>
                    <a:pt x="7200" y="-216"/>
                    <a:pt x="8800" y="-216"/>
                    <a:pt x="9867" y="1224"/>
                  </a:cubicBezTo>
                  <a:cubicBezTo>
                    <a:pt x="10933" y="2664"/>
                    <a:pt x="11467" y="5544"/>
                    <a:pt x="10533" y="8424"/>
                  </a:cubicBezTo>
                  <a:cubicBezTo>
                    <a:pt x="9600" y="11304"/>
                    <a:pt x="7200" y="14184"/>
                    <a:pt x="5600" y="16200"/>
                  </a:cubicBezTo>
                  <a:cubicBezTo>
                    <a:pt x="4000" y="18216"/>
                    <a:pt x="3200" y="19368"/>
                    <a:pt x="3600" y="19944"/>
                  </a:cubicBezTo>
                  <a:cubicBezTo>
                    <a:pt x="4000" y="20520"/>
                    <a:pt x="5600" y="20520"/>
                    <a:pt x="8800" y="20664"/>
                  </a:cubicBezTo>
                  <a:cubicBezTo>
                    <a:pt x="12000" y="20808"/>
                    <a:pt x="16800" y="21096"/>
                    <a:pt x="21600" y="213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092363" y="1960033"/>
              <a:ext cx="8634210" cy="115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51" fill="norm" stroke="1" extrusionOk="0">
                  <a:moveTo>
                    <a:pt x="776" y="5321"/>
                  </a:moveTo>
                  <a:cubicBezTo>
                    <a:pt x="877" y="5006"/>
                    <a:pt x="977" y="4691"/>
                    <a:pt x="1097" y="4454"/>
                  </a:cubicBezTo>
                  <a:cubicBezTo>
                    <a:pt x="1216" y="4218"/>
                    <a:pt x="1353" y="4060"/>
                    <a:pt x="1520" y="3902"/>
                  </a:cubicBezTo>
                  <a:cubicBezTo>
                    <a:pt x="1687" y="3745"/>
                    <a:pt x="1883" y="3587"/>
                    <a:pt x="2087" y="3409"/>
                  </a:cubicBezTo>
                  <a:cubicBezTo>
                    <a:pt x="2290" y="3232"/>
                    <a:pt x="2502" y="3035"/>
                    <a:pt x="2703" y="2877"/>
                  </a:cubicBezTo>
                  <a:cubicBezTo>
                    <a:pt x="2904" y="2720"/>
                    <a:pt x="3095" y="2601"/>
                    <a:pt x="3291" y="2483"/>
                  </a:cubicBezTo>
                  <a:cubicBezTo>
                    <a:pt x="3487" y="2365"/>
                    <a:pt x="3688" y="2247"/>
                    <a:pt x="3892" y="2128"/>
                  </a:cubicBezTo>
                  <a:cubicBezTo>
                    <a:pt x="4096" y="2010"/>
                    <a:pt x="4302" y="1892"/>
                    <a:pt x="4509" y="1774"/>
                  </a:cubicBezTo>
                  <a:cubicBezTo>
                    <a:pt x="4715" y="1655"/>
                    <a:pt x="4922" y="1537"/>
                    <a:pt x="5128" y="1439"/>
                  </a:cubicBezTo>
                  <a:cubicBezTo>
                    <a:pt x="5334" y="1340"/>
                    <a:pt x="5541" y="1261"/>
                    <a:pt x="5747" y="1182"/>
                  </a:cubicBezTo>
                  <a:cubicBezTo>
                    <a:pt x="5954" y="1104"/>
                    <a:pt x="6160" y="1025"/>
                    <a:pt x="6369" y="966"/>
                  </a:cubicBezTo>
                  <a:cubicBezTo>
                    <a:pt x="6579" y="907"/>
                    <a:pt x="6790" y="867"/>
                    <a:pt x="6994" y="828"/>
                  </a:cubicBezTo>
                  <a:cubicBezTo>
                    <a:pt x="7198" y="788"/>
                    <a:pt x="7394" y="749"/>
                    <a:pt x="7592" y="690"/>
                  </a:cubicBezTo>
                  <a:cubicBezTo>
                    <a:pt x="7791" y="631"/>
                    <a:pt x="7992" y="552"/>
                    <a:pt x="8193" y="473"/>
                  </a:cubicBezTo>
                  <a:cubicBezTo>
                    <a:pt x="8394" y="394"/>
                    <a:pt x="8596" y="315"/>
                    <a:pt x="8807" y="256"/>
                  </a:cubicBezTo>
                  <a:cubicBezTo>
                    <a:pt x="9019" y="197"/>
                    <a:pt x="9242" y="158"/>
                    <a:pt x="9467" y="118"/>
                  </a:cubicBezTo>
                  <a:cubicBezTo>
                    <a:pt x="9692" y="79"/>
                    <a:pt x="9919" y="39"/>
                    <a:pt x="10149" y="20"/>
                  </a:cubicBezTo>
                  <a:cubicBezTo>
                    <a:pt x="10380" y="0"/>
                    <a:pt x="10613" y="0"/>
                    <a:pt x="10843" y="0"/>
                  </a:cubicBezTo>
                  <a:cubicBezTo>
                    <a:pt x="11073" y="0"/>
                    <a:pt x="11301" y="0"/>
                    <a:pt x="11513" y="0"/>
                  </a:cubicBezTo>
                  <a:cubicBezTo>
                    <a:pt x="11724" y="0"/>
                    <a:pt x="11920" y="0"/>
                    <a:pt x="12111" y="39"/>
                  </a:cubicBezTo>
                  <a:cubicBezTo>
                    <a:pt x="12302" y="79"/>
                    <a:pt x="12487" y="158"/>
                    <a:pt x="12669" y="217"/>
                  </a:cubicBezTo>
                  <a:cubicBezTo>
                    <a:pt x="12852" y="276"/>
                    <a:pt x="13032" y="315"/>
                    <a:pt x="13231" y="374"/>
                  </a:cubicBezTo>
                  <a:cubicBezTo>
                    <a:pt x="13429" y="434"/>
                    <a:pt x="13646" y="512"/>
                    <a:pt x="13858" y="572"/>
                  </a:cubicBezTo>
                  <a:cubicBezTo>
                    <a:pt x="14070" y="631"/>
                    <a:pt x="14276" y="670"/>
                    <a:pt x="14477" y="729"/>
                  </a:cubicBezTo>
                  <a:cubicBezTo>
                    <a:pt x="14679" y="788"/>
                    <a:pt x="14874" y="867"/>
                    <a:pt x="15065" y="926"/>
                  </a:cubicBezTo>
                  <a:cubicBezTo>
                    <a:pt x="15256" y="985"/>
                    <a:pt x="15441" y="1025"/>
                    <a:pt x="15626" y="1084"/>
                  </a:cubicBezTo>
                  <a:cubicBezTo>
                    <a:pt x="15812" y="1143"/>
                    <a:pt x="15997" y="1222"/>
                    <a:pt x="16193" y="1301"/>
                  </a:cubicBezTo>
                  <a:cubicBezTo>
                    <a:pt x="16389" y="1380"/>
                    <a:pt x="16595" y="1458"/>
                    <a:pt x="16807" y="1498"/>
                  </a:cubicBezTo>
                  <a:cubicBezTo>
                    <a:pt x="17019" y="1537"/>
                    <a:pt x="17236" y="1537"/>
                    <a:pt x="17434" y="1557"/>
                  </a:cubicBezTo>
                  <a:cubicBezTo>
                    <a:pt x="17633" y="1577"/>
                    <a:pt x="17813" y="1616"/>
                    <a:pt x="18001" y="1695"/>
                  </a:cubicBezTo>
                  <a:cubicBezTo>
                    <a:pt x="18189" y="1774"/>
                    <a:pt x="18384" y="1892"/>
                    <a:pt x="18562" y="1991"/>
                  </a:cubicBezTo>
                  <a:cubicBezTo>
                    <a:pt x="18739" y="2089"/>
                    <a:pt x="18898" y="2168"/>
                    <a:pt x="19067" y="2227"/>
                  </a:cubicBezTo>
                  <a:cubicBezTo>
                    <a:pt x="19237" y="2286"/>
                    <a:pt x="19417" y="2326"/>
                    <a:pt x="19605" y="2365"/>
                  </a:cubicBezTo>
                  <a:cubicBezTo>
                    <a:pt x="19793" y="2404"/>
                    <a:pt x="19989" y="2444"/>
                    <a:pt x="20187" y="2424"/>
                  </a:cubicBezTo>
                  <a:cubicBezTo>
                    <a:pt x="20386" y="2404"/>
                    <a:pt x="20587" y="2326"/>
                    <a:pt x="20762" y="2207"/>
                  </a:cubicBezTo>
                  <a:cubicBezTo>
                    <a:pt x="20936" y="2089"/>
                    <a:pt x="21084" y="1931"/>
                    <a:pt x="21177" y="1813"/>
                  </a:cubicBezTo>
                  <a:cubicBezTo>
                    <a:pt x="21270" y="1695"/>
                    <a:pt x="21307" y="1616"/>
                    <a:pt x="21349" y="1557"/>
                  </a:cubicBezTo>
                  <a:cubicBezTo>
                    <a:pt x="21392" y="1498"/>
                    <a:pt x="21439" y="1458"/>
                    <a:pt x="21463" y="1537"/>
                  </a:cubicBezTo>
                  <a:cubicBezTo>
                    <a:pt x="21487" y="1616"/>
                    <a:pt x="21487" y="1813"/>
                    <a:pt x="21497" y="2464"/>
                  </a:cubicBezTo>
                  <a:cubicBezTo>
                    <a:pt x="21508" y="3114"/>
                    <a:pt x="21529" y="4218"/>
                    <a:pt x="21542" y="5499"/>
                  </a:cubicBezTo>
                  <a:cubicBezTo>
                    <a:pt x="21556" y="6780"/>
                    <a:pt x="21561" y="8238"/>
                    <a:pt x="21569" y="9755"/>
                  </a:cubicBezTo>
                  <a:cubicBezTo>
                    <a:pt x="21577" y="11273"/>
                    <a:pt x="21587" y="12850"/>
                    <a:pt x="21593" y="14111"/>
                  </a:cubicBezTo>
                  <a:cubicBezTo>
                    <a:pt x="21598" y="15372"/>
                    <a:pt x="21598" y="16318"/>
                    <a:pt x="21585" y="16890"/>
                  </a:cubicBezTo>
                  <a:cubicBezTo>
                    <a:pt x="21572" y="17461"/>
                    <a:pt x="21545" y="17658"/>
                    <a:pt x="21482" y="17737"/>
                  </a:cubicBezTo>
                  <a:cubicBezTo>
                    <a:pt x="21418" y="17816"/>
                    <a:pt x="21317" y="17777"/>
                    <a:pt x="21159" y="17737"/>
                  </a:cubicBezTo>
                  <a:cubicBezTo>
                    <a:pt x="21000" y="17698"/>
                    <a:pt x="20783" y="17658"/>
                    <a:pt x="20560" y="17639"/>
                  </a:cubicBezTo>
                  <a:cubicBezTo>
                    <a:pt x="20338" y="17619"/>
                    <a:pt x="20110" y="17619"/>
                    <a:pt x="19891" y="17599"/>
                  </a:cubicBezTo>
                  <a:cubicBezTo>
                    <a:pt x="19671" y="17580"/>
                    <a:pt x="19459" y="17540"/>
                    <a:pt x="19263" y="17501"/>
                  </a:cubicBezTo>
                  <a:cubicBezTo>
                    <a:pt x="19067" y="17461"/>
                    <a:pt x="18887" y="17422"/>
                    <a:pt x="18702" y="17382"/>
                  </a:cubicBezTo>
                  <a:cubicBezTo>
                    <a:pt x="18517" y="17343"/>
                    <a:pt x="18326" y="17304"/>
                    <a:pt x="18128" y="17264"/>
                  </a:cubicBezTo>
                  <a:cubicBezTo>
                    <a:pt x="17929" y="17225"/>
                    <a:pt x="17723" y="17185"/>
                    <a:pt x="17514" y="17146"/>
                  </a:cubicBezTo>
                  <a:cubicBezTo>
                    <a:pt x="17304" y="17107"/>
                    <a:pt x="17093" y="17067"/>
                    <a:pt x="16876" y="17028"/>
                  </a:cubicBezTo>
                  <a:cubicBezTo>
                    <a:pt x="16659" y="16988"/>
                    <a:pt x="16436" y="16949"/>
                    <a:pt x="16232" y="16909"/>
                  </a:cubicBezTo>
                  <a:cubicBezTo>
                    <a:pt x="16029" y="16870"/>
                    <a:pt x="15843" y="16831"/>
                    <a:pt x="15661" y="16791"/>
                  </a:cubicBezTo>
                  <a:cubicBezTo>
                    <a:pt x="15478" y="16752"/>
                    <a:pt x="15298" y="16712"/>
                    <a:pt x="15113" y="16673"/>
                  </a:cubicBezTo>
                  <a:cubicBezTo>
                    <a:pt x="14927" y="16634"/>
                    <a:pt x="14737" y="16594"/>
                    <a:pt x="14549" y="16555"/>
                  </a:cubicBezTo>
                  <a:cubicBezTo>
                    <a:pt x="14361" y="16515"/>
                    <a:pt x="14176" y="16476"/>
                    <a:pt x="13982" y="16456"/>
                  </a:cubicBezTo>
                  <a:cubicBezTo>
                    <a:pt x="13789" y="16436"/>
                    <a:pt x="13588" y="16436"/>
                    <a:pt x="13387" y="16417"/>
                  </a:cubicBezTo>
                  <a:cubicBezTo>
                    <a:pt x="13186" y="16397"/>
                    <a:pt x="12984" y="16358"/>
                    <a:pt x="12783" y="16338"/>
                  </a:cubicBezTo>
                  <a:cubicBezTo>
                    <a:pt x="12582" y="16318"/>
                    <a:pt x="12381" y="16318"/>
                    <a:pt x="12182" y="16318"/>
                  </a:cubicBezTo>
                  <a:cubicBezTo>
                    <a:pt x="11984" y="16318"/>
                    <a:pt x="11788" y="16318"/>
                    <a:pt x="11587" y="16338"/>
                  </a:cubicBezTo>
                  <a:cubicBezTo>
                    <a:pt x="11386" y="16358"/>
                    <a:pt x="11179" y="16397"/>
                    <a:pt x="10973" y="16436"/>
                  </a:cubicBezTo>
                  <a:cubicBezTo>
                    <a:pt x="10766" y="16476"/>
                    <a:pt x="10560" y="16515"/>
                    <a:pt x="10361" y="16555"/>
                  </a:cubicBezTo>
                  <a:cubicBezTo>
                    <a:pt x="10163" y="16594"/>
                    <a:pt x="9972" y="16634"/>
                    <a:pt x="9779" y="16673"/>
                  </a:cubicBezTo>
                  <a:cubicBezTo>
                    <a:pt x="9586" y="16712"/>
                    <a:pt x="9390" y="16752"/>
                    <a:pt x="9194" y="16791"/>
                  </a:cubicBezTo>
                  <a:cubicBezTo>
                    <a:pt x="8998" y="16831"/>
                    <a:pt x="8802" y="16870"/>
                    <a:pt x="8612" y="16909"/>
                  </a:cubicBezTo>
                  <a:cubicBezTo>
                    <a:pt x="8421" y="16949"/>
                    <a:pt x="8236" y="16988"/>
                    <a:pt x="8050" y="17047"/>
                  </a:cubicBezTo>
                  <a:cubicBezTo>
                    <a:pt x="7865" y="17107"/>
                    <a:pt x="7680" y="17185"/>
                    <a:pt x="7500" y="17245"/>
                  </a:cubicBezTo>
                  <a:cubicBezTo>
                    <a:pt x="7320" y="17304"/>
                    <a:pt x="7145" y="17343"/>
                    <a:pt x="6968" y="17422"/>
                  </a:cubicBezTo>
                  <a:cubicBezTo>
                    <a:pt x="6790" y="17501"/>
                    <a:pt x="6610" y="17619"/>
                    <a:pt x="6404" y="17737"/>
                  </a:cubicBezTo>
                  <a:cubicBezTo>
                    <a:pt x="6197" y="17855"/>
                    <a:pt x="5964" y="17974"/>
                    <a:pt x="5734" y="18112"/>
                  </a:cubicBezTo>
                  <a:cubicBezTo>
                    <a:pt x="5504" y="18250"/>
                    <a:pt x="5276" y="18407"/>
                    <a:pt x="5049" y="18585"/>
                  </a:cubicBezTo>
                  <a:cubicBezTo>
                    <a:pt x="4821" y="18762"/>
                    <a:pt x="4593" y="18959"/>
                    <a:pt x="4366" y="19156"/>
                  </a:cubicBezTo>
                  <a:cubicBezTo>
                    <a:pt x="4138" y="19353"/>
                    <a:pt x="3910" y="19550"/>
                    <a:pt x="3685" y="19728"/>
                  </a:cubicBezTo>
                  <a:cubicBezTo>
                    <a:pt x="3460" y="19905"/>
                    <a:pt x="3238" y="20063"/>
                    <a:pt x="3026" y="20220"/>
                  </a:cubicBezTo>
                  <a:cubicBezTo>
                    <a:pt x="2814" y="20378"/>
                    <a:pt x="2613" y="20536"/>
                    <a:pt x="2399" y="20713"/>
                  </a:cubicBezTo>
                  <a:cubicBezTo>
                    <a:pt x="2184" y="20891"/>
                    <a:pt x="1957" y="21088"/>
                    <a:pt x="1745" y="21226"/>
                  </a:cubicBezTo>
                  <a:cubicBezTo>
                    <a:pt x="1533" y="21364"/>
                    <a:pt x="1337" y="21442"/>
                    <a:pt x="1144" y="21501"/>
                  </a:cubicBezTo>
                  <a:cubicBezTo>
                    <a:pt x="951" y="21561"/>
                    <a:pt x="760" y="21600"/>
                    <a:pt x="588" y="21423"/>
                  </a:cubicBezTo>
                  <a:cubicBezTo>
                    <a:pt x="416" y="21245"/>
                    <a:pt x="263" y="20851"/>
                    <a:pt x="178" y="20437"/>
                  </a:cubicBezTo>
                  <a:cubicBezTo>
                    <a:pt x="93" y="20023"/>
                    <a:pt x="77" y="19590"/>
                    <a:pt x="54" y="18762"/>
                  </a:cubicBezTo>
                  <a:cubicBezTo>
                    <a:pt x="30" y="17934"/>
                    <a:pt x="-2" y="16712"/>
                    <a:pt x="1" y="15431"/>
                  </a:cubicBezTo>
                  <a:cubicBezTo>
                    <a:pt x="3" y="14150"/>
                    <a:pt x="40" y="12810"/>
                    <a:pt x="104" y="11569"/>
                  </a:cubicBezTo>
                  <a:cubicBezTo>
                    <a:pt x="167" y="10327"/>
                    <a:pt x="257" y="9184"/>
                    <a:pt x="382" y="8258"/>
                  </a:cubicBezTo>
                  <a:cubicBezTo>
                    <a:pt x="506" y="7331"/>
                    <a:pt x="665" y="6622"/>
                    <a:pt x="824" y="6228"/>
                  </a:cubicBezTo>
                  <a:cubicBezTo>
                    <a:pt x="983" y="5834"/>
                    <a:pt x="1142" y="5755"/>
                    <a:pt x="1300" y="56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61016" y="4811183"/>
              <a:ext cx="450851" cy="40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17192"/>
                  </a:moveTo>
                  <a:cubicBezTo>
                    <a:pt x="406" y="18514"/>
                    <a:pt x="811" y="19837"/>
                    <a:pt x="1268" y="20608"/>
                  </a:cubicBezTo>
                  <a:cubicBezTo>
                    <a:pt x="1724" y="21380"/>
                    <a:pt x="2231" y="21600"/>
                    <a:pt x="2890" y="20884"/>
                  </a:cubicBezTo>
                  <a:cubicBezTo>
                    <a:pt x="3549" y="20167"/>
                    <a:pt x="4361" y="18514"/>
                    <a:pt x="5983" y="15814"/>
                  </a:cubicBezTo>
                  <a:cubicBezTo>
                    <a:pt x="7606" y="13114"/>
                    <a:pt x="10039" y="9367"/>
                    <a:pt x="12777" y="6557"/>
                  </a:cubicBezTo>
                  <a:cubicBezTo>
                    <a:pt x="15515" y="3747"/>
                    <a:pt x="18558" y="1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844216" y="7078133"/>
              <a:ext cx="438151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458"/>
                  </a:moveTo>
                  <a:cubicBezTo>
                    <a:pt x="104" y="15618"/>
                    <a:pt x="209" y="17778"/>
                    <a:pt x="417" y="19274"/>
                  </a:cubicBezTo>
                  <a:cubicBezTo>
                    <a:pt x="626" y="20769"/>
                    <a:pt x="939" y="21600"/>
                    <a:pt x="1357" y="21600"/>
                  </a:cubicBezTo>
                  <a:cubicBezTo>
                    <a:pt x="1774" y="21600"/>
                    <a:pt x="2296" y="20769"/>
                    <a:pt x="3809" y="18360"/>
                  </a:cubicBezTo>
                  <a:cubicBezTo>
                    <a:pt x="5322" y="15951"/>
                    <a:pt x="7826" y="11963"/>
                    <a:pt x="10957" y="8640"/>
                  </a:cubicBezTo>
                  <a:cubicBezTo>
                    <a:pt x="14087" y="5317"/>
                    <a:pt x="17843" y="26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653466" y="6278033"/>
              <a:ext cx="17145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84"/>
                  </a:moveTo>
                  <a:cubicBezTo>
                    <a:pt x="0" y="9936"/>
                    <a:pt x="0" y="14688"/>
                    <a:pt x="0" y="17604"/>
                  </a:cubicBezTo>
                  <a:cubicBezTo>
                    <a:pt x="0" y="20520"/>
                    <a:pt x="0" y="21600"/>
                    <a:pt x="0" y="21600"/>
                  </a:cubicBezTo>
                  <a:cubicBezTo>
                    <a:pt x="0" y="21600"/>
                    <a:pt x="0" y="20520"/>
                    <a:pt x="667" y="17172"/>
                  </a:cubicBezTo>
                  <a:cubicBezTo>
                    <a:pt x="1333" y="13824"/>
                    <a:pt x="2667" y="8208"/>
                    <a:pt x="3867" y="4752"/>
                  </a:cubicBezTo>
                  <a:cubicBezTo>
                    <a:pt x="5067" y="1296"/>
                    <a:pt x="6133" y="0"/>
                    <a:pt x="8133" y="0"/>
                  </a:cubicBezTo>
                  <a:cubicBezTo>
                    <a:pt x="10133" y="0"/>
                    <a:pt x="13067" y="1296"/>
                    <a:pt x="15467" y="4320"/>
                  </a:cubicBezTo>
                  <a:cubicBezTo>
                    <a:pt x="17867" y="7344"/>
                    <a:pt x="19733" y="12096"/>
                    <a:pt x="21600" y="168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939216" y="6303433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945566" y="6385983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174166" y="6290733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299653" y="6220883"/>
              <a:ext cx="121273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462" fill="norm" stroke="1" extrusionOk="0">
                  <a:moveTo>
                    <a:pt x="8752" y="0"/>
                  </a:moveTo>
                  <a:cubicBezTo>
                    <a:pt x="5919" y="4438"/>
                    <a:pt x="3086" y="8877"/>
                    <a:pt x="1493" y="11836"/>
                  </a:cubicBezTo>
                  <a:cubicBezTo>
                    <a:pt x="-101" y="14795"/>
                    <a:pt x="-455" y="16274"/>
                    <a:pt x="607" y="17901"/>
                  </a:cubicBezTo>
                  <a:cubicBezTo>
                    <a:pt x="1670" y="19529"/>
                    <a:pt x="4148" y="21304"/>
                    <a:pt x="7335" y="21452"/>
                  </a:cubicBezTo>
                  <a:cubicBezTo>
                    <a:pt x="10522" y="21600"/>
                    <a:pt x="14417" y="20121"/>
                    <a:pt x="17073" y="17605"/>
                  </a:cubicBezTo>
                  <a:cubicBezTo>
                    <a:pt x="19729" y="15090"/>
                    <a:pt x="21145" y="11540"/>
                    <a:pt x="19729" y="8729"/>
                  </a:cubicBezTo>
                  <a:cubicBezTo>
                    <a:pt x="18312" y="5918"/>
                    <a:pt x="14063" y="3847"/>
                    <a:pt x="9814" y="17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621466" y="5242983"/>
              <a:ext cx="25401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451"/>
                    <a:pt x="14400" y="4902"/>
                    <a:pt x="18000" y="7315"/>
                  </a:cubicBezTo>
                  <a:cubicBezTo>
                    <a:pt x="21600" y="9728"/>
                    <a:pt x="21600" y="12102"/>
                    <a:pt x="21600" y="14477"/>
                  </a:cubicBezTo>
                  <a:cubicBezTo>
                    <a:pt x="21600" y="16851"/>
                    <a:pt x="21600" y="192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621466" y="5152002"/>
              <a:ext cx="818618" cy="71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35" fill="norm" stroke="1" extrusionOk="0">
                  <a:moveTo>
                    <a:pt x="0" y="6006"/>
                  </a:moveTo>
                  <a:cubicBezTo>
                    <a:pt x="1340" y="5111"/>
                    <a:pt x="2679" y="4217"/>
                    <a:pt x="4381" y="3386"/>
                  </a:cubicBezTo>
                  <a:cubicBezTo>
                    <a:pt x="6084" y="2555"/>
                    <a:pt x="8149" y="1788"/>
                    <a:pt x="10074" y="1213"/>
                  </a:cubicBezTo>
                  <a:cubicBezTo>
                    <a:pt x="12000" y="638"/>
                    <a:pt x="13786" y="255"/>
                    <a:pt x="15181" y="95"/>
                  </a:cubicBezTo>
                  <a:cubicBezTo>
                    <a:pt x="16577" y="-65"/>
                    <a:pt x="17581" y="-1"/>
                    <a:pt x="18195" y="127"/>
                  </a:cubicBezTo>
                  <a:cubicBezTo>
                    <a:pt x="18809" y="255"/>
                    <a:pt x="19033" y="446"/>
                    <a:pt x="19228" y="1213"/>
                  </a:cubicBezTo>
                  <a:cubicBezTo>
                    <a:pt x="19423" y="1980"/>
                    <a:pt x="19591" y="3322"/>
                    <a:pt x="19814" y="5143"/>
                  </a:cubicBezTo>
                  <a:cubicBezTo>
                    <a:pt x="20037" y="6965"/>
                    <a:pt x="20316" y="9265"/>
                    <a:pt x="20623" y="11406"/>
                  </a:cubicBezTo>
                  <a:cubicBezTo>
                    <a:pt x="20930" y="13547"/>
                    <a:pt x="21265" y="15528"/>
                    <a:pt x="21433" y="16678"/>
                  </a:cubicBezTo>
                  <a:cubicBezTo>
                    <a:pt x="21600" y="17828"/>
                    <a:pt x="21600" y="18148"/>
                    <a:pt x="21572" y="18468"/>
                  </a:cubicBezTo>
                  <a:cubicBezTo>
                    <a:pt x="21544" y="18787"/>
                    <a:pt x="21488" y="19107"/>
                    <a:pt x="21265" y="19266"/>
                  </a:cubicBezTo>
                  <a:cubicBezTo>
                    <a:pt x="21042" y="19426"/>
                    <a:pt x="20651" y="19426"/>
                    <a:pt x="19395" y="19458"/>
                  </a:cubicBezTo>
                  <a:cubicBezTo>
                    <a:pt x="18140" y="19490"/>
                    <a:pt x="16019" y="19554"/>
                    <a:pt x="13786" y="19778"/>
                  </a:cubicBezTo>
                  <a:cubicBezTo>
                    <a:pt x="11553" y="20001"/>
                    <a:pt x="9209" y="20385"/>
                    <a:pt x="7507" y="20704"/>
                  </a:cubicBezTo>
                  <a:cubicBezTo>
                    <a:pt x="5805" y="21024"/>
                    <a:pt x="4744" y="21279"/>
                    <a:pt x="3684" y="215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9216066" y="38299"/>
              <a:ext cx="120651" cy="81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1275"/>
                  </a:moveTo>
                  <a:cubicBezTo>
                    <a:pt x="21221" y="996"/>
                    <a:pt x="20842" y="718"/>
                    <a:pt x="20463" y="440"/>
                  </a:cubicBezTo>
                  <a:cubicBezTo>
                    <a:pt x="20084" y="161"/>
                    <a:pt x="19705" y="-117"/>
                    <a:pt x="19137" y="50"/>
                  </a:cubicBezTo>
                  <a:cubicBezTo>
                    <a:pt x="18568" y="217"/>
                    <a:pt x="17811" y="829"/>
                    <a:pt x="16674" y="1915"/>
                  </a:cubicBezTo>
                  <a:cubicBezTo>
                    <a:pt x="15537" y="3001"/>
                    <a:pt x="14021" y="4559"/>
                    <a:pt x="13263" y="6480"/>
                  </a:cubicBezTo>
                  <a:cubicBezTo>
                    <a:pt x="12505" y="8401"/>
                    <a:pt x="12505" y="10683"/>
                    <a:pt x="12316" y="12631"/>
                  </a:cubicBezTo>
                  <a:cubicBezTo>
                    <a:pt x="12126" y="14580"/>
                    <a:pt x="11747" y="16194"/>
                    <a:pt x="9663" y="17614"/>
                  </a:cubicBezTo>
                  <a:cubicBezTo>
                    <a:pt x="7579" y="19034"/>
                    <a:pt x="3789" y="20258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9146216" y="0"/>
              <a:ext cx="1390651" cy="778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28"/>
                  </a:moveTo>
                  <a:cubicBezTo>
                    <a:pt x="33" y="5635"/>
                    <a:pt x="66" y="5341"/>
                    <a:pt x="263" y="5077"/>
                  </a:cubicBezTo>
                  <a:cubicBezTo>
                    <a:pt x="460" y="4813"/>
                    <a:pt x="822" y="4578"/>
                    <a:pt x="1578" y="4197"/>
                  </a:cubicBezTo>
                  <a:cubicBezTo>
                    <a:pt x="2334" y="3815"/>
                    <a:pt x="3485" y="3287"/>
                    <a:pt x="4718" y="2759"/>
                  </a:cubicBezTo>
                  <a:cubicBezTo>
                    <a:pt x="5951" y="2230"/>
                    <a:pt x="7266" y="1702"/>
                    <a:pt x="8532" y="1262"/>
                  </a:cubicBezTo>
                  <a:cubicBezTo>
                    <a:pt x="9797" y="822"/>
                    <a:pt x="11014" y="470"/>
                    <a:pt x="12247" y="264"/>
                  </a:cubicBezTo>
                  <a:cubicBezTo>
                    <a:pt x="13479" y="59"/>
                    <a:pt x="14729" y="0"/>
                    <a:pt x="15814" y="0"/>
                  </a:cubicBezTo>
                  <a:cubicBezTo>
                    <a:pt x="16899" y="0"/>
                    <a:pt x="17819" y="59"/>
                    <a:pt x="18690" y="323"/>
                  </a:cubicBezTo>
                  <a:cubicBezTo>
                    <a:pt x="19562" y="587"/>
                    <a:pt x="20384" y="1057"/>
                    <a:pt x="20893" y="1937"/>
                  </a:cubicBezTo>
                  <a:cubicBezTo>
                    <a:pt x="21403" y="2817"/>
                    <a:pt x="21600" y="4109"/>
                    <a:pt x="21600" y="5811"/>
                  </a:cubicBezTo>
                  <a:cubicBezTo>
                    <a:pt x="21600" y="7513"/>
                    <a:pt x="21403" y="9626"/>
                    <a:pt x="21288" y="11798"/>
                  </a:cubicBezTo>
                  <a:cubicBezTo>
                    <a:pt x="21173" y="13970"/>
                    <a:pt x="21140" y="16200"/>
                    <a:pt x="21090" y="17697"/>
                  </a:cubicBezTo>
                  <a:cubicBezTo>
                    <a:pt x="21041" y="19193"/>
                    <a:pt x="20975" y="19957"/>
                    <a:pt x="20827" y="20514"/>
                  </a:cubicBezTo>
                  <a:cubicBezTo>
                    <a:pt x="20679" y="21072"/>
                    <a:pt x="20449" y="21424"/>
                    <a:pt x="20236" y="21453"/>
                  </a:cubicBezTo>
                  <a:cubicBezTo>
                    <a:pt x="20022" y="21483"/>
                    <a:pt x="19825" y="21189"/>
                    <a:pt x="19266" y="21013"/>
                  </a:cubicBezTo>
                  <a:cubicBezTo>
                    <a:pt x="18707" y="20837"/>
                    <a:pt x="17786" y="20778"/>
                    <a:pt x="16751" y="20778"/>
                  </a:cubicBezTo>
                  <a:cubicBezTo>
                    <a:pt x="15715" y="20778"/>
                    <a:pt x="14564" y="20837"/>
                    <a:pt x="13397" y="20896"/>
                  </a:cubicBezTo>
                  <a:cubicBezTo>
                    <a:pt x="12230" y="20954"/>
                    <a:pt x="11047" y="21013"/>
                    <a:pt x="9781" y="21042"/>
                  </a:cubicBezTo>
                  <a:cubicBezTo>
                    <a:pt x="8515" y="21072"/>
                    <a:pt x="7167" y="21072"/>
                    <a:pt x="5786" y="21130"/>
                  </a:cubicBezTo>
                  <a:cubicBezTo>
                    <a:pt x="4405" y="21189"/>
                    <a:pt x="2992" y="21307"/>
                    <a:pt x="2203" y="21395"/>
                  </a:cubicBezTo>
                  <a:cubicBezTo>
                    <a:pt x="1414" y="21483"/>
                    <a:pt x="1249" y="21541"/>
                    <a:pt x="108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6626208" y="4703233"/>
              <a:ext cx="164159" cy="334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20369" y="342"/>
                    <a:pt x="19262" y="683"/>
                    <a:pt x="18569" y="1086"/>
                  </a:cubicBezTo>
                  <a:cubicBezTo>
                    <a:pt x="17877" y="1489"/>
                    <a:pt x="17600" y="1954"/>
                    <a:pt x="17185" y="2459"/>
                  </a:cubicBezTo>
                  <a:cubicBezTo>
                    <a:pt x="16769" y="2965"/>
                    <a:pt x="16215" y="3511"/>
                    <a:pt x="15800" y="4058"/>
                  </a:cubicBezTo>
                  <a:cubicBezTo>
                    <a:pt x="15385" y="4604"/>
                    <a:pt x="15108" y="5151"/>
                    <a:pt x="14831" y="5724"/>
                  </a:cubicBezTo>
                  <a:cubicBezTo>
                    <a:pt x="14554" y="6298"/>
                    <a:pt x="14277" y="6899"/>
                    <a:pt x="13862" y="7487"/>
                  </a:cubicBezTo>
                  <a:cubicBezTo>
                    <a:pt x="13446" y="8074"/>
                    <a:pt x="12892" y="8648"/>
                    <a:pt x="12200" y="9195"/>
                  </a:cubicBezTo>
                  <a:cubicBezTo>
                    <a:pt x="11508" y="9741"/>
                    <a:pt x="10677" y="10260"/>
                    <a:pt x="9569" y="10786"/>
                  </a:cubicBezTo>
                  <a:cubicBezTo>
                    <a:pt x="8462" y="11312"/>
                    <a:pt x="7077" y="11845"/>
                    <a:pt x="6108" y="12378"/>
                  </a:cubicBezTo>
                  <a:cubicBezTo>
                    <a:pt x="5139" y="12911"/>
                    <a:pt x="4585" y="13444"/>
                    <a:pt x="4169" y="13956"/>
                  </a:cubicBezTo>
                  <a:cubicBezTo>
                    <a:pt x="3754" y="14468"/>
                    <a:pt x="3477" y="14960"/>
                    <a:pt x="3339" y="15500"/>
                  </a:cubicBezTo>
                  <a:cubicBezTo>
                    <a:pt x="3200" y="16039"/>
                    <a:pt x="3200" y="16627"/>
                    <a:pt x="2923" y="17180"/>
                  </a:cubicBezTo>
                  <a:cubicBezTo>
                    <a:pt x="2646" y="17734"/>
                    <a:pt x="2092" y="18253"/>
                    <a:pt x="1400" y="18779"/>
                  </a:cubicBezTo>
                  <a:cubicBezTo>
                    <a:pt x="708" y="19305"/>
                    <a:pt x="-123" y="19838"/>
                    <a:pt x="15" y="20309"/>
                  </a:cubicBezTo>
                  <a:cubicBezTo>
                    <a:pt x="154" y="20780"/>
                    <a:pt x="1262" y="21190"/>
                    <a:pt x="236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7120566" y="4792133"/>
              <a:ext cx="183726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0" y="0"/>
                  </a:moveTo>
                  <a:cubicBezTo>
                    <a:pt x="3724" y="2772"/>
                    <a:pt x="7448" y="5544"/>
                    <a:pt x="10676" y="8374"/>
                  </a:cubicBezTo>
                  <a:cubicBezTo>
                    <a:pt x="13903" y="11204"/>
                    <a:pt x="16634" y="14092"/>
                    <a:pt x="18372" y="16113"/>
                  </a:cubicBezTo>
                  <a:cubicBezTo>
                    <a:pt x="20110" y="18135"/>
                    <a:pt x="20855" y="19290"/>
                    <a:pt x="21228" y="20156"/>
                  </a:cubicBezTo>
                  <a:cubicBezTo>
                    <a:pt x="21600" y="21022"/>
                    <a:pt x="21600" y="21600"/>
                    <a:pt x="21476" y="21600"/>
                  </a:cubicBezTo>
                  <a:cubicBezTo>
                    <a:pt x="21352" y="21600"/>
                    <a:pt x="21103" y="21022"/>
                    <a:pt x="20855" y="20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7114216" y="4779433"/>
              <a:ext cx="2095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122"/>
                    <a:pt x="19418" y="244"/>
                    <a:pt x="18327" y="1037"/>
                  </a:cubicBezTo>
                  <a:cubicBezTo>
                    <a:pt x="17236" y="1831"/>
                    <a:pt x="16145" y="3295"/>
                    <a:pt x="14073" y="5736"/>
                  </a:cubicBezTo>
                  <a:cubicBezTo>
                    <a:pt x="12000" y="8176"/>
                    <a:pt x="8945" y="11593"/>
                    <a:pt x="6436" y="14400"/>
                  </a:cubicBezTo>
                  <a:cubicBezTo>
                    <a:pt x="3927" y="17207"/>
                    <a:pt x="1964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7038016" y="4677833"/>
              <a:ext cx="317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6" y="14400"/>
                    <a:pt x="4032" y="7200"/>
                    <a:pt x="7632" y="3600"/>
                  </a:cubicBezTo>
                  <a:cubicBezTo>
                    <a:pt x="11232" y="0"/>
                    <a:pt x="164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609516" y="496358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7596816" y="5071533"/>
              <a:ext cx="184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2979" y="18900"/>
                    <a:pt x="5959" y="21600"/>
                    <a:pt x="9559" y="18900"/>
                  </a:cubicBezTo>
                  <a:cubicBezTo>
                    <a:pt x="13159" y="16200"/>
                    <a:pt x="17379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8028616" y="4804833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1455"/>
                  </a:cubicBezTo>
                  <a:cubicBezTo>
                    <a:pt x="0" y="15055"/>
                    <a:pt x="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8123866" y="497628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8219116" y="4783666"/>
              <a:ext cx="273051" cy="26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3310"/>
                  </a:moveTo>
                  <a:cubicBezTo>
                    <a:pt x="0" y="2439"/>
                    <a:pt x="0" y="1568"/>
                    <a:pt x="419" y="958"/>
                  </a:cubicBezTo>
                  <a:cubicBezTo>
                    <a:pt x="837" y="348"/>
                    <a:pt x="1674" y="0"/>
                    <a:pt x="3349" y="0"/>
                  </a:cubicBezTo>
                  <a:cubicBezTo>
                    <a:pt x="5023" y="0"/>
                    <a:pt x="7535" y="348"/>
                    <a:pt x="8874" y="1829"/>
                  </a:cubicBezTo>
                  <a:cubicBezTo>
                    <a:pt x="10214" y="3310"/>
                    <a:pt x="10381" y="5923"/>
                    <a:pt x="9460" y="9058"/>
                  </a:cubicBezTo>
                  <a:cubicBezTo>
                    <a:pt x="8540" y="12194"/>
                    <a:pt x="6530" y="15852"/>
                    <a:pt x="5274" y="18029"/>
                  </a:cubicBezTo>
                  <a:cubicBezTo>
                    <a:pt x="4019" y="20206"/>
                    <a:pt x="3516" y="20903"/>
                    <a:pt x="4019" y="21252"/>
                  </a:cubicBezTo>
                  <a:cubicBezTo>
                    <a:pt x="4521" y="21600"/>
                    <a:pt x="6028" y="21600"/>
                    <a:pt x="8707" y="20990"/>
                  </a:cubicBezTo>
                  <a:cubicBezTo>
                    <a:pt x="11386" y="20381"/>
                    <a:pt x="15237" y="19161"/>
                    <a:pt x="17581" y="18203"/>
                  </a:cubicBezTo>
                  <a:cubicBezTo>
                    <a:pt x="19926" y="17245"/>
                    <a:pt x="20763" y="16548"/>
                    <a:pt x="21600" y="158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8555666" y="4779433"/>
              <a:ext cx="12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85"/>
                    <a:pt x="14400" y="9969"/>
                    <a:pt x="10800" y="13569"/>
                  </a:cubicBezTo>
                  <a:cubicBezTo>
                    <a:pt x="7200" y="17169"/>
                    <a:pt x="36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091796" y="5591113"/>
              <a:ext cx="136209" cy="28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333" fill="norm" stroke="1" extrusionOk="0">
                  <a:moveTo>
                    <a:pt x="17922" y="3394"/>
                  </a:moveTo>
                  <a:cubicBezTo>
                    <a:pt x="17600" y="2606"/>
                    <a:pt x="17277" y="1818"/>
                    <a:pt x="15182" y="1108"/>
                  </a:cubicBezTo>
                  <a:cubicBezTo>
                    <a:pt x="13086" y="399"/>
                    <a:pt x="9218" y="-232"/>
                    <a:pt x="6155" y="83"/>
                  </a:cubicBezTo>
                  <a:cubicBezTo>
                    <a:pt x="3092" y="399"/>
                    <a:pt x="836" y="1660"/>
                    <a:pt x="191" y="3079"/>
                  </a:cubicBezTo>
                  <a:cubicBezTo>
                    <a:pt x="-454" y="4498"/>
                    <a:pt x="513" y="6075"/>
                    <a:pt x="3415" y="7651"/>
                  </a:cubicBezTo>
                  <a:cubicBezTo>
                    <a:pt x="6316" y="9228"/>
                    <a:pt x="11152" y="10804"/>
                    <a:pt x="14537" y="12302"/>
                  </a:cubicBezTo>
                  <a:cubicBezTo>
                    <a:pt x="17922" y="13800"/>
                    <a:pt x="19856" y="15219"/>
                    <a:pt x="20501" y="16402"/>
                  </a:cubicBezTo>
                  <a:cubicBezTo>
                    <a:pt x="21146" y="17584"/>
                    <a:pt x="20501" y="18530"/>
                    <a:pt x="18728" y="19318"/>
                  </a:cubicBezTo>
                  <a:cubicBezTo>
                    <a:pt x="16955" y="20107"/>
                    <a:pt x="14053" y="20737"/>
                    <a:pt x="11474" y="21053"/>
                  </a:cubicBezTo>
                  <a:cubicBezTo>
                    <a:pt x="8895" y="21368"/>
                    <a:pt x="6639" y="21368"/>
                    <a:pt x="4704" y="21289"/>
                  </a:cubicBezTo>
                  <a:cubicBezTo>
                    <a:pt x="2770" y="21210"/>
                    <a:pt x="1158" y="21053"/>
                    <a:pt x="1642" y="20737"/>
                  </a:cubicBezTo>
                  <a:cubicBezTo>
                    <a:pt x="2125" y="20422"/>
                    <a:pt x="4704" y="19949"/>
                    <a:pt x="7283" y="19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450766" y="5662083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495216" y="5800560"/>
              <a:ext cx="158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60" y="11040"/>
                    <a:pt x="11520" y="1783"/>
                    <a:pt x="15120" y="240"/>
                  </a:cubicBezTo>
                  <a:cubicBezTo>
                    <a:pt x="18720" y="-1303"/>
                    <a:pt x="201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923026" y="5620664"/>
              <a:ext cx="125787" cy="21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0704" fill="norm" stroke="1" extrusionOk="0">
                  <a:moveTo>
                    <a:pt x="15047" y="3376"/>
                  </a:moveTo>
                  <a:cubicBezTo>
                    <a:pt x="14018" y="1950"/>
                    <a:pt x="12989" y="523"/>
                    <a:pt x="11789" y="116"/>
                  </a:cubicBezTo>
                  <a:cubicBezTo>
                    <a:pt x="10589" y="-292"/>
                    <a:pt x="9218" y="319"/>
                    <a:pt x="7161" y="2866"/>
                  </a:cubicBezTo>
                  <a:cubicBezTo>
                    <a:pt x="5104" y="5414"/>
                    <a:pt x="2361" y="9897"/>
                    <a:pt x="989" y="12953"/>
                  </a:cubicBezTo>
                  <a:cubicBezTo>
                    <a:pt x="-382" y="16010"/>
                    <a:pt x="-382" y="17640"/>
                    <a:pt x="1332" y="18965"/>
                  </a:cubicBezTo>
                  <a:cubicBezTo>
                    <a:pt x="3047" y="20289"/>
                    <a:pt x="6475" y="21308"/>
                    <a:pt x="10418" y="20289"/>
                  </a:cubicBezTo>
                  <a:cubicBezTo>
                    <a:pt x="14361" y="19270"/>
                    <a:pt x="18818" y="16214"/>
                    <a:pt x="20018" y="12750"/>
                  </a:cubicBezTo>
                  <a:cubicBezTo>
                    <a:pt x="21218" y="9285"/>
                    <a:pt x="19161" y="5414"/>
                    <a:pt x="17275" y="3376"/>
                  </a:cubicBezTo>
                  <a:cubicBezTo>
                    <a:pt x="15389" y="1338"/>
                    <a:pt x="13675" y="1134"/>
                    <a:pt x="11961" y="1236"/>
                  </a:cubicBezTo>
                  <a:cubicBezTo>
                    <a:pt x="10247" y="1338"/>
                    <a:pt x="8532" y="1746"/>
                    <a:pt x="7675" y="2459"/>
                  </a:cubicBezTo>
                  <a:cubicBezTo>
                    <a:pt x="6818" y="3172"/>
                    <a:pt x="6818" y="4191"/>
                    <a:pt x="7504" y="5006"/>
                  </a:cubicBezTo>
                  <a:cubicBezTo>
                    <a:pt x="8189" y="5821"/>
                    <a:pt x="9561" y="6433"/>
                    <a:pt x="10932" y="70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174666" y="57128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280500" y="5592233"/>
              <a:ext cx="2116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000"/>
                    <a:pt x="12960" y="12000"/>
                    <a:pt x="8640" y="15500"/>
                  </a:cubicBezTo>
                  <a:cubicBezTo>
                    <a:pt x="4320" y="19000"/>
                    <a:pt x="0" y="20000"/>
                    <a:pt x="0" y="20600"/>
                  </a:cubicBezTo>
                  <a:cubicBezTo>
                    <a:pt x="0" y="21200"/>
                    <a:pt x="4320" y="2140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397422" y="5592233"/>
              <a:ext cx="112787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23" fill="norm" stroke="1" extrusionOk="0">
                  <a:moveTo>
                    <a:pt x="9505" y="0"/>
                  </a:moveTo>
                  <a:cubicBezTo>
                    <a:pt x="6705" y="1828"/>
                    <a:pt x="3905" y="3655"/>
                    <a:pt x="2305" y="5483"/>
                  </a:cubicBezTo>
                  <a:cubicBezTo>
                    <a:pt x="705" y="7311"/>
                    <a:pt x="305" y="9138"/>
                    <a:pt x="105" y="10468"/>
                  </a:cubicBezTo>
                  <a:cubicBezTo>
                    <a:pt x="-95" y="11797"/>
                    <a:pt x="-95" y="12628"/>
                    <a:pt x="905" y="12960"/>
                  </a:cubicBezTo>
                  <a:cubicBezTo>
                    <a:pt x="1905" y="13292"/>
                    <a:pt x="3905" y="13126"/>
                    <a:pt x="6505" y="12545"/>
                  </a:cubicBezTo>
                  <a:cubicBezTo>
                    <a:pt x="9105" y="11963"/>
                    <a:pt x="12305" y="10966"/>
                    <a:pt x="14905" y="10302"/>
                  </a:cubicBezTo>
                  <a:cubicBezTo>
                    <a:pt x="17505" y="9637"/>
                    <a:pt x="19505" y="9305"/>
                    <a:pt x="20505" y="9554"/>
                  </a:cubicBezTo>
                  <a:cubicBezTo>
                    <a:pt x="21505" y="9803"/>
                    <a:pt x="21505" y="10634"/>
                    <a:pt x="20905" y="12378"/>
                  </a:cubicBezTo>
                  <a:cubicBezTo>
                    <a:pt x="20305" y="14123"/>
                    <a:pt x="19105" y="16782"/>
                    <a:pt x="18505" y="18609"/>
                  </a:cubicBezTo>
                  <a:cubicBezTo>
                    <a:pt x="17905" y="20437"/>
                    <a:pt x="17905" y="21434"/>
                    <a:pt x="18305" y="21517"/>
                  </a:cubicBezTo>
                  <a:cubicBezTo>
                    <a:pt x="18705" y="21600"/>
                    <a:pt x="19505" y="20769"/>
                    <a:pt x="20305" y="19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568366" y="5611283"/>
              <a:ext cx="171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60"/>
                  </a:moveTo>
                  <a:cubicBezTo>
                    <a:pt x="20533" y="480"/>
                    <a:pt x="19467" y="0"/>
                    <a:pt x="17333" y="0"/>
                  </a:cubicBezTo>
                  <a:cubicBezTo>
                    <a:pt x="15200" y="0"/>
                    <a:pt x="12000" y="480"/>
                    <a:pt x="10400" y="1600"/>
                  </a:cubicBezTo>
                  <a:cubicBezTo>
                    <a:pt x="8800" y="2720"/>
                    <a:pt x="8800" y="4480"/>
                    <a:pt x="8933" y="5760"/>
                  </a:cubicBezTo>
                  <a:cubicBezTo>
                    <a:pt x="9067" y="7040"/>
                    <a:pt x="9333" y="7840"/>
                    <a:pt x="9333" y="8640"/>
                  </a:cubicBezTo>
                  <a:cubicBezTo>
                    <a:pt x="9333" y="9440"/>
                    <a:pt x="9067" y="10240"/>
                    <a:pt x="9600" y="10480"/>
                  </a:cubicBezTo>
                  <a:cubicBezTo>
                    <a:pt x="10133" y="10720"/>
                    <a:pt x="11467" y="10400"/>
                    <a:pt x="12800" y="10480"/>
                  </a:cubicBezTo>
                  <a:cubicBezTo>
                    <a:pt x="14133" y="10560"/>
                    <a:pt x="15467" y="11040"/>
                    <a:pt x="16933" y="11840"/>
                  </a:cubicBezTo>
                  <a:cubicBezTo>
                    <a:pt x="18400" y="12640"/>
                    <a:pt x="20000" y="13760"/>
                    <a:pt x="20800" y="14960"/>
                  </a:cubicBezTo>
                  <a:cubicBezTo>
                    <a:pt x="21600" y="16160"/>
                    <a:pt x="21600" y="17440"/>
                    <a:pt x="20267" y="18480"/>
                  </a:cubicBezTo>
                  <a:cubicBezTo>
                    <a:pt x="18933" y="19520"/>
                    <a:pt x="16267" y="20320"/>
                    <a:pt x="12667" y="20800"/>
                  </a:cubicBezTo>
                  <a:cubicBezTo>
                    <a:pt x="9067" y="21280"/>
                    <a:pt x="4533" y="21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063416" y="6493933"/>
              <a:ext cx="3057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7200" y="3677"/>
                    <a:pt x="14400" y="7353"/>
                    <a:pt x="18000" y="10647"/>
                  </a:cubicBezTo>
                  <a:cubicBezTo>
                    <a:pt x="21600" y="13940"/>
                    <a:pt x="21600" y="16851"/>
                    <a:pt x="18720" y="18613"/>
                  </a:cubicBezTo>
                  <a:cubicBezTo>
                    <a:pt x="15840" y="20374"/>
                    <a:pt x="10080" y="20987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866566" y="6449483"/>
              <a:ext cx="355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941"/>
                    <a:pt x="6171" y="12282"/>
                    <a:pt x="9771" y="8682"/>
                  </a:cubicBezTo>
                  <a:cubicBezTo>
                    <a:pt x="13371" y="5082"/>
                    <a:pt x="17486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311066" y="6639983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342816" y="6722533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933366" y="6398683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43"/>
                    <a:pt x="21600" y="7886"/>
                    <a:pt x="18000" y="11486"/>
                  </a:cubicBezTo>
                  <a:cubicBezTo>
                    <a:pt x="14400" y="15086"/>
                    <a:pt x="7200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034966" y="655743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8111166" y="6386928"/>
              <a:ext cx="177801" cy="20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867"/>
                  </a:moveTo>
                  <a:cubicBezTo>
                    <a:pt x="1029" y="994"/>
                    <a:pt x="2057" y="121"/>
                    <a:pt x="4114" y="12"/>
                  </a:cubicBezTo>
                  <a:cubicBezTo>
                    <a:pt x="6171" y="-97"/>
                    <a:pt x="9257" y="558"/>
                    <a:pt x="10929" y="2085"/>
                  </a:cubicBezTo>
                  <a:cubicBezTo>
                    <a:pt x="12600" y="3612"/>
                    <a:pt x="12857" y="6012"/>
                    <a:pt x="11700" y="8739"/>
                  </a:cubicBezTo>
                  <a:cubicBezTo>
                    <a:pt x="10543" y="11467"/>
                    <a:pt x="7971" y="14521"/>
                    <a:pt x="6043" y="16703"/>
                  </a:cubicBezTo>
                  <a:cubicBezTo>
                    <a:pt x="4114" y="18885"/>
                    <a:pt x="2829" y="20194"/>
                    <a:pt x="2957" y="20848"/>
                  </a:cubicBezTo>
                  <a:cubicBezTo>
                    <a:pt x="3086" y="21503"/>
                    <a:pt x="4629" y="21503"/>
                    <a:pt x="7971" y="20958"/>
                  </a:cubicBezTo>
                  <a:cubicBezTo>
                    <a:pt x="11314" y="20412"/>
                    <a:pt x="16457" y="19321"/>
                    <a:pt x="21600" y="182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358816" y="6411383"/>
              <a:ext cx="846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39"/>
                    <a:pt x="21600" y="8078"/>
                    <a:pt x="21600" y="11678"/>
                  </a:cubicBezTo>
                  <a:cubicBezTo>
                    <a:pt x="21600" y="15278"/>
                    <a:pt x="10800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542966" y="6519333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5600"/>
                    <a:pt x="8951" y="9600"/>
                    <a:pt x="12551" y="6000"/>
                  </a:cubicBezTo>
                  <a:cubicBezTo>
                    <a:pt x="16151" y="2400"/>
                    <a:pt x="1887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681694" y="145583"/>
              <a:ext cx="712423" cy="33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264" fill="norm" stroke="1" extrusionOk="0">
                  <a:moveTo>
                    <a:pt x="229" y="13343"/>
                  </a:moveTo>
                  <a:cubicBezTo>
                    <a:pt x="101" y="11577"/>
                    <a:pt x="-27" y="9811"/>
                    <a:pt x="5" y="8656"/>
                  </a:cubicBezTo>
                  <a:cubicBezTo>
                    <a:pt x="37" y="7502"/>
                    <a:pt x="229" y="6958"/>
                    <a:pt x="422" y="6958"/>
                  </a:cubicBezTo>
                  <a:cubicBezTo>
                    <a:pt x="614" y="6958"/>
                    <a:pt x="806" y="7502"/>
                    <a:pt x="1031" y="9539"/>
                  </a:cubicBezTo>
                  <a:cubicBezTo>
                    <a:pt x="1255" y="11577"/>
                    <a:pt x="1511" y="15109"/>
                    <a:pt x="1704" y="17419"/>
                  </a:cubicBezTo>
                  <a:cubicBezTo>
                    <a:pt x="1896" y="19728"/>
                    <a:pt x="2024" y="20815"/>
                    <a:pt x="2216" y="21154"/>
                  </a:cubicBezTo>
                  <a:cubicBezTo>
                    <a:pt x="2409" y="21494"/>
                    <a:pt x="2665" y="21086"/>
                    <a:pt x="3658" y="19320"/>
                  </a:cubicBezTo>
                  <a:cubicBezTo>
                    <a:pt x="4652" y="17554"/>
                    <a:pt x="6382" y="14430"/>
                    <a:pt x="8434" y="11509"/>
                  </a:cubicBezTo>
                  <a:cubicBezTo>
                    <a:pt x="10485" y="8588"/>
                    <a:pt x="12856" y="5871"/>
                    <a:pt x="14875" y="3969"/>
                  </a:cubicBezTo>
                  <a:cubicBezTo>
                    <a:pt x="16894" y="2068"/>
                    <a:pt x="18561" y="981"/>
                    <a:pt x="19554" y="437"/>
                  </a:cubicBezTo>
                  <a:cubicBezTo>
                    <a:pt x="20547" y="-106"/>
                    <a:pt x="20868" y="-106"/>
                    <a:pt x="21092" y="234"/>
                  </a:cubicBezTo>
                  <a:cubicBezTo>
                    <a:pt x="21317" y="573"/>
                    <a:pt x="21445" y="1252"/>
                    <a:pt x="21573" y="19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9044616" y="6347883"/>
              <a:ext cx="25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73"/>
                    <a:pt x="14400" y="6545"/>
                    <a:pt x="16200" y="9818"/>
                  </a:cubicBezTo>
                  <a:cubicBezTo>
                    <a:pt x="18000" y="13091"/>
                    <a:pt x="14400" y="16364"/>
                    <a:pt x="14400" y="18327"/>
                  </a:cubicBezTo>
                  <a:cubicBezTo>
                    <a:pt x="14400" y="20291"/>
                    <a:pt x="180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158916" y="6563783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9210292" y="6416187"/>
              <a:ext cx="102739" cy="20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0981" fill="norm" stroke="1" extrusionOk="0">
                  <a:moveTo>
                    <a:pt x="15132" y="159"/>
                  </a:moveTo>
                  <a:cubicBezTo>
                    <a:pt x="12167" y="-59"/>
                    <a:pt x="9202" y="-277"/>
                    <a:pt x="6449" y="1141"/>
                  </a:cubicBezTo>
                  <a:cubicBezTo>
                    <a:pt x="3696" y="2559"/>
                    <a:pt x="1155" y="5614"/>
                    <a:pt x="308" y="8887"/>
                  </a:cubicBezTo>
                  <a:cubicBezTo>
                    <a:pt x="-539" y="12159"/>
                    <a:pt x="308" y="15650"/>
                    <a:pt x="3485" y="17941"/>
                  </a:cubicBezTo>
                  <a:cubicBezTo>
                    <a:pt x="6661" y="20232"/>
                    <a:pt x="12167" y="21323"/>
                    <a:pt x="15767" y="20887"/>
                  </a:cubicBezTo>
                  <a:cubicBezTo>
                    <a:pt x="19367" y="20450"/>
                    <a:pt x="21061" y="18487"/>
                    <a:pt x="20426" y="15323"/>
                  </a:cubicBezTo>
                  <a:cubicBezTo>
                    <a:pt x="19790" y="12159"/>
                    <a:pt x="16826" y="7796"/>
                    <a:pt x="13861" y="34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9343066" y="6350829"/>
              <a:ext cx="175411" cy="327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45" fill="norm" stroke="1" extrusionOk="0">
                  <a:moveTo>
                    <a:pt x="5400" y="3150"/>
                  </a:moveTo>
                  <a:cubicBezTo>
                    <a:pt x="5400" y="2314"/>
                    <a:pt x="5400" y="1478"/>
                    <a:pt x="6043" y="920"/>
                  </a:cubicBezTo>
                  <a:cubicBezTo>
                    <a:pt x="6686" y="363"/>
                    <a:pt x="7971" y="84"/>
                    <a:pt x="9514" y="15"/>
                  </a:cubicBezTo>
                  <a:cubicBezTo>
                    <a:pt x="11057" y="-55"/>
                    <a:pt x="12857" y="84"/>
                    <a:pt x="14271" y="1130"/>
                  </a:cubicBezTo>
                  <a:cubicBezTo>
                    <a:pt x="15686" y="2175"/>
                    <a:pt x="16714" y="4126"/>
                    <a:pt x="16586" y="5798"/>
                  </a:cubicBezTo>
                  <a:cubicBezTo>
                    <a:pt x="16457" y="7470"/>
                    <a:pt x="15171" y="8864"/>
                    <a:pt x="13886" y="9770"/>
                  </a:cubicBezTo>
                  <a:cubicBezTo>
                    <a:pt x="12600" y="10675"/>
                    <a:pt x="11314" y="11093"/>
                    <a:pt x="11314" y="11302"/>
                  </a:cubicBezTo>
                  <a:cubicBezTo>
                    <a:pt x="11314" y="11511"/>
                    <a:pt x="12600" y="11511"/>
                    <a:pt x="13886" y="11511"/>
                  </a:cubicBezTo>
                  <a:cubicBezTo>
                    <a:pt x="15171" y="11511"/>
                    <a:pt x="16457" y="11511"/>
                    <a:pt x="17743" y="11860"/>
                  </a:cubicBezTo>
                  <a:cubicBezTo>
                    <a:pt x="19029" y="12208"/>
                    <a:pt x="20314" y="12905"/>
                    <a:pt x="20957" y="13602"/>
                  </a:cubicBezTo>
                  <a:cubicBezTo>
                    <a:pt x="21600" y="14299"/>
                    <a:pt x="21600" y="14995"/>
                    <a:pt x="18900" y="16110"/>
                  </a:cubicBezTo>
                  <a:cubicBezTo>
                    <a:pt x="16200" y="17225"/>
                    <a:pt x="10800" y="18758"/>
                    <a:pt x="7200" y="19733"/>
                  </a:cubicBezTo>
                  <a:cubicBezTo>
                    <a:pt x="3600" y="20709"/>
                    <a:pt x="1800" y="21127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7825416" y="6811433"/>
              <a:ext cx="137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9964"/>
                    <a:pt x="1600" y="18327"/>
                    <a:pt x="2583" y="16691"/>
                  </a:cubicBezTo>
                  <a:cubicBezTo>
                    <a:pt x="3567" y="15055"/>
                    <a:pt x="4733" y="13418"/>
                    <a:pt x="5883" y="12109"/>
                  </a:cubicBezTo>
                  <a:cubicBezTo>
                    <a:pt x="7033" y="10800"/>
                    <a:pt x="8167" y="9818"/>
                    <a:pt x="9367" y="8673"/>
                  </a:cubicBezTo>
                  <a:cubicBezTo>
                    <a:pt x="10567" y="7527"/>
                    <a:pt x="11833" y="6218"/>
                    <a:pt x="13167" y="5073"/>
                  </a:cubicBezTo>
                  <a:cubicBezTo>
                    <a:pt x="14500" y="3927"/>
                    <a:pt x="15900" y="2945"/>
                    <a:pt x="17317" y="2127"/>
                  </a:cubicBezTo>
                  <a:cubicBezTo>
                    <a:pt x="18733" y="1309"/>
                    <a:pt x="2016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023790" y="7080476"/>
              <a:ext cx="92877" cy="18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0722" fill="norm" stroke="1" extrusionOk="0">
                  <a:moveTo>
                    <a:pt x="19814" y="4620"/>
                  </a:moveTo>
                  <a:cubicBezTo>
                    <a:pt x="19334" y="3459"/>
                    <a:pt x="18854" y="2298"/>
                    <a:pt x="17414" y="1369"/>
                  </a:cubicBezTo>
                  <a:cubicBezTo>
                    <a:pt x="15974" y="440"/>
                    <a:pt x="13574" y="-257"/>
                    <a:pt x="11414" y="91"/>
                  </a:cubicBezTo>
                  <a:cubicBezTo>
                    <a:pt x="9254" y="440"/>
                    <a:pt x="7334" y="1833"/>
                    <a:pt x="5414" y="4504"/>
                  </a:cubicBezTo>
                  <a:cubicBezTo>
                    <a:pt x="3494" y="7175"/>
                    <a:pt x="1574" y="11124"/>
                    <a:pt x="614" y="13911"/>
                  </a:cubicBezTo>
                  <a:cubicBezTo>
                    <a:pt x="-346" y="16698"/>
                    <a:pt x="-346" y="18324"/>
                    <a:pt x="1814" y="19485"/>
                  </a:cubicBezTo>
                  <a:cubicBezTo>
                    <a:pt x="3974" y="20646"/>
                    <a:pt x="8294" y="21343"/>
                    <a:pt x="11894" y="19949"/>
                  </a:cubicBezTo>
                  <a:cubicBezTo>
                    <a:pt x="15494" y="18556"/>
                    <a:pt x="18374" y="15072"/>
                    <a:pt x="19814" y="12633"/>
                  </a:cubicBezTo>
                  <a:cubicBezTo>
                    <a:pt x="21254" y="10195"/>
                    <a:pt x="21254" y="8801"/>
                    <a:pt x="20774" y="7408"/>
                  </a:cubicBezTo>
                  <a:cubicBezTo>
                    <a:pt x="20294" y="6014"/>
                    <a:pt x="19334" y="4620"/>
                    <a:pt x="17894" y="4040"/>
                  </a:cubicBezTo>
                  <a:cubicBezTo>
                    <a:pt x="16454" y="3459"/>
                    <a:pt x="14534" y="3691"/>
                    <a:pt x="12614" y="39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8181016" y="7192433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308016" y="7027333"/>
              <a:ext cx="196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6141"/>
                    <a:pt x="17280" y="12282"/>
                    <a:pt x="19440" y="15882"/>
                  </a:cubicBezTo>
                  <a:cubicBezTo>
                    <a:pt x="21600" y="19482"/>
                    <a:pt x="17280" y="2054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410122" y="7008283"/>
              <a:ext cx="101095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41" fill="norm" stroke="1" extrusionOk="0">
                  <a:moveTo>
                    <a:pt x="6643" y="0"/>
                  </a:moveTo>
                  <a:cubicBezTo>
                    <a:pt x="4843" y="1080"/>
                    <a:pt x="3043" y="2160"/>
                    <a:pt x="1918" y="5130"/>
                  </a:cubicBezTo>
                  <a:cubicBezTo>
                    <a:pt x="793" y="8100"/>
                    <a:pt x="343" y="12960"/>
                    <a:pt x="118" y="16065"/>
                  </a:cubicBezTo>
                  <a:cubicBezTo>
                    <a:pt x="-107" y="19170"/>
                    <a:pt x="-107" y="20520"/>
                    <a:pt x="1018" y="21060"/>
                  </a:cubicBezTo>
                  <a:cubicBezTo>
                    <a:pt x="2143" y="21600"/>
                    <a:pt x="4393" y="21330"/>
                    <a:pt x="7993" y="20520"/>
                  </a:cubicBezTo>
                  <a:cubicBezTo>
                    <a:pt x="11593" y="19710"/>
                    <a:pt x="16543" y="18360"/>
                    <a:pt x="21493" y="170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8498516" y="7109883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8573366" y="6975993"/>
              <a:ext cx="128351" cy="24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60" fill="norm" stroke="1" extrusionOk="0">
                  <a:moveTo>
                    <a:pt x="21126" y="1738"/>
                  </a:moveTo>
                  <a:cubicBezTo>
                    <a:pt x="20081" y="987"/>
                    <a:pt x="19036" y="236"/>
                    <a:pt x="17468" y="48"/>
                  </a:cubicBezTo>
                  <a:cubicBezTo>
                    <a:pt x="15900" y="-140"/>
                    <a:pt x="13810" y="236"/>
                    <a:pt x="10849" y="987"/>
                  </a:cubicBezTo>
                  <a:cubicBezTo>
                    <a:pt x="7887" y="1738"/>
                    <a:pt x="4055" y="2865"/>
                    <a:pt x="1965" y="3898"/>
                  </a:cubicBezTo>
                  <a:cubicBezTo>
                    <a:pt x="-126" y="4931"/>
                    <a:pt x="-474" y="5870"/>
                    <a:pt x="571" y="6903"/>
                  </a:cubicBezTo>
                  <a:cubicBezTo>
                    <a:pt x="1616" y="7937"/>
                    <a:pt x="4055" y="9063"/>
                    <a:pt x="6145" y="9627"/>
                  </a:cubicBezTo>
                  <a:cubicBezTo>
                    <a:pt x="8236" y="10190"/>
                    <a:pt x="9978" y="10190"/>
                    <a:pt x="11894" y="11223"/>
                  </a:cubicBezTo>
                  <a:cubicBezTo>
                    <a:pt x="13810" y="12257"/>
                    <a:pt x="15900" y="14323"/>
                    <a:pt x="16945" y="15919"/>
                  </a:cubicBezTo>
                  <a:cubicBezTo>
                    <a:pt x="17991" y="17516"/>
                    <a:pt x="17991" y="18643"/>
                    <a:pt x="17294" y="19488"/>
                  </a:cubicBezTo>
                  <a:cubicBezTo>
                    <a:pt x="16597" y="20333"/>
                    <a:pt x="15203" y="20897"/>
                    <a:pt x="12242" y="21178"/>
                  </a:cubicBezTo>
                  <a:cubicBezTo>
                    <a:pt x="9281" y="21460"/>
                    <a:pt x="4752" y="21460"/>
                    <a:pt x="223" y="214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8720766" y="6976533"/>
              <a:ext cx="1524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1724"/>
                    <a:pt x="17400" y="3448"/>
                    <a:pt x="14550" y="6085"/>
                  </a:cubicBezTo>
                  <a:cubicBezTo>
                    <a:pt x="11700" y="8721"/>
                    <a:pt x="8100" y="12270"/>
                    <a:pt x="5550" y="15008"/>
                  </a:cubicBezTo>
                  <a:cubicBezTo>
                    <a:pt x="3000" y="17746"/>
                    <a:pt x="1500" y="19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8847766" y="7097183"/>
              <a:ext cx="317501" cy="30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2697"/>
                  </a:moveTo>
                  <a:cubicBezTo>
                    <a:pt x="0" y="14449"/>
                    <a:pt x="0" y="16200"/>
                    <a:pt x="216" y="17805"/>
                  </a:cubicBezTo>
                  <a:cubicBezTo>
                    <a:pt x="432" y="19411"/>
                    <a:pt x="864" y="20870"/>
                    <a:pt x="1224" y="21235"/>
                  </a:cubicBezTo>
                  <a:cubicBezTo>
                    <a:pt x="1584" y="21600"/>
                    <a:pt x="1872" y="20870"/>
                    <a:pt x="1872" y="18681"/>
                  </a:cubicBezTo>
                  <a:cubicBezTo>
                    <a:pt x="1872" y="16492"/>
                    <a:pt x="1584" y="12843"/>
                    <a:pt x="1368" y="10581"/>
                  </a:cubicBezTo>
                  <a:cubicBezTo>
                    <a:pt x="1152" y="8319"/>
                    <a:pt x="1008" y="7443"/>
                    <a:pt x="936" y="6495"/>
                  </a:cubicBezTo>
                  <a:cubicBezTo>
                    <a:pt x="864" y="5546"/>
                    <a:pt x="864" y="4524"/>
                    <a:pt x="1368" y="3868"/>
                  </a:cubicBezTo>
                  <a:cubicBezTo>
                    <a:pt x="1872" y="3211"/>
                    <a:pt x="2880" y="2919"/>
                    <a:pt x="5688" y="2335"/>
                  </a:cubicBezTo>
                  <a:cubicBezTo>
                    <a:pt x="8496" y="1751"/>
                    <a:pt x="13104" y="876"/>
                    <a:pt x="16056" y="438"/>
                  </a:cubicBezTo>
                  <a:cubicBezTo>
                    <a:pt x="19008" y="0"/>
                    <a:pt x="203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8974766" y="7230533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9058327" y="7243233"/>
              <a:ext cx="78662" cy="11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8" h="21209" fill="norm" stroke="1" extrusionOk="0">
                  <a:moveTo>
                    <a:pt x="15942" y="1223"/>
                  </a:moveTo>
                  <a:cubicBezTo>
                    <a:pt x="13242" y="1223"/>
                    <a:pt x="10542" y="1223"/>
                    <a:pt x="8382" y="2038"/>
                  </a:cubicBezTo>
                  <a:cubicBezTo>
                    <a:pt x="6222" y="2853"/>
                    <a:pt x="4602" y="4483"/>
                    <a:pt x="3252" y="6725"/>
                  </a:cubicBezTo>
                  <a:cubicBezTo>
                    <a:pt x="1902" y="8966"/>
                    <a:pt x="822" y="11819"/>
                    <a:pt x="282" y="14264"/>
                  </a:cubicBezTo>
                  <a:cubicBezTo>
                    <a:pt x="-258" y="16709"/>
                    <a:pt x="-258" y="18747"/>
                    <a:pt x="2442" y="19970"/>
                  </a:cubicBezTo>
                  <a:cubicBezTo>
                    <a:pt x="5142" y="21192"/>
                    <a:pt x="10542" y="21600"/>
                    <a:pt x="14592" y="20785"/>
                  </a:cubicBezTo>
                  <a:cubicBezTo>
                    <a:pt x="18642" y="19970"/>
                    <a:pt x="21342" y="17932"/>
                    <a:pt x="19452" y="14264"/>
                  </a:cubicBezTo>
                  <a:cubicBezTo>
                    <a:pt x="17562" y="10596"/>
                    <a:pt x="11082" y="5298"/>
                    <a:pt x="460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9770105" y="6711237"/>
              <a:ext cx="255406" cy="11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631" fill="norm" stroke="1" extrusionOk="0">
                  <a:moveTo>
                    <a:pt x="1992" y="18591"/>
                  </a:moveTo>
                  <a:cubicBezTo>
                    <a:pt x="1283" y="19769"/>
                    <a:pt x="575" y="20947"/>
                    <a:pt x="221" y="20554"/>
                  </a:cubicBezTo>
                  <a:cubicBezTo>
                    <a:pt x="-133" y="20162"/>
                    <a:pt x="-133" y="18198"/>
                    <a:pt x="752" y="14663"/>
                  </a:cubicBezTo>
                  <a:cubicBezTo>
                    <a:pt x="1637" y="11129"/>
                    <a:pt x="3408" y="6023"/>
                    <a:pt x="4736" y="3078"/>
                  </a:cubicBezTo>
                  <a:cubicBezTo>
                    <a:pt x="6064" y="132"/>
                    <a:pt x="6949" y="-653"/>
                    <a:pt x="8100" y="525"/>
                  </a:cubicBezTo>
                  <a:cubicBezTo>
                    <a:pt x="9251" y="1703"/>
                    <a:pt x="10667" y="4845"/>
                    <a:pt x="11995" y="7791"/>
                  </a:cubicBezTo>
                  <a:cubicBezTo>
                    <a:pt x="13323" y="10736"/>
                    <a:pt x="14562" y="13485"/>
                    <a:pt x="15624" y="14663"/>
                  </a:cubicBezTo>
                  <a:cubicBezTo>
                    <a:pt x="16687" y="15842"/>
                    <a:pt x="17572" y="15449"/>
                    <a:pt x="18280" y="14271"/>
                  </a:cubicBezTo>
                  <a:cubicBezTo>
                    <a:pt x="18988" y="13092"/>
                    <a:pt x="19519" y="11129"/>
                    <a:pt x="20051" y="8969"/>
                  </a:cubicBezTo>
                  <a:cubicBezTo>
                    <a:pt x="20582" y="6809"/>
                    <a:pt x="21113" y="4452"/>
                    <a:pt x="21290" y="3863"/>
                  </a:cubicBezTo>
                  <a:cubicBezTo>
                    <a:pt x="21467" y="3274"/>
                    <a:pt x="21290" y="4452"/>
                    <a:pt x="21113" y="56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9791399" y="6893983"/>
              <a:ext cx="250168" cy="1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70" fill="norm" stroke="1" extrusionOk="0">
                  <a:moveTo>
                    <a:pt x="5661" y="17192"/>
                  </a:moveTo>
                  <a:cubicBezTo>
                    <a:pt x="4754" y="18073"/>
                    <a:pt x="3846" y="18955"/>
                    <a:pt x="2939" y="19837"/>
                  </a:cubicBezTo>
                  <a:cubicBezTo>
                    <a:pt x="2031" y="20718"/>
                    <a:pt x="1124" y="21600"/>
                    <a:pt x="579" y="20939"/>
                  </a:cubicBezTo>
                  <a:cubicBezTo>
                    <a:pt x="35" y="20278"/>
                    <a:pt x="-147" y="18073"/>
                    <a:pt x="125" y="14988"/>
                  </a:cubicBezTo>
                  <a:cubicBezTo>
                    <a:pt x="398" y="11902"/>
                    <a:pt x="1124" y="7935"/>
                    <a:pt x="2939" y="5290"/>
                  </a:cubicBezTo>
                  <a:cubicBezTo>
                    <a:pt x="4754" y="2645"/>
                    <a:pt x="7658" y="1322"/>
                    <a:pt x="9564" y="1102"/>
                  </a:cubicBezTo>
                  <a:cubicBezTo>
                    <a:pt x="11470" y="882"/>
                    <a:pt x="12377" y="1763"/>
                    <a:pt x="13557" y="3306"/>
                  </a:cubicBezTo>
                  <a:cubicBezTo>
                    <a:pt x="14737" y="4849"/>
                    <a:pt x="16189" y="7053"/>
                    <a:pt x="17097" y="7053"/>
                  </a:cubicBezTo>
                  <a:cubicBezTo>
                    <a:pt x="18004" y="7053"/>
                    <a:pt x="18367" y="4849"/>
                    <a:pt x="19003" y="3306"/>
                  </a:cubicBezTo>
                  <a:cubicBezTo>
                    <a:pt x="19638" y="1763"/>
                    <a:pt x="20545" y="882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0289216" y="6620933"/>
              <a:ext cx="50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176"/>
                    <a:pt x="18000" y="8352"/>
                    <a:pt x="14400" y="11952"/>
                  </a:cubicBezTo>
                  <a:cubicBezTo>
                    <a:pt x="10800" y="15552"/>
                    <a:pt x="5400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0371766" y="684318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0498766" y="6657819"/>
              <a:ext cx="106234" cy="28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39" fill="norm" stroke="1" extrusionOk="0">
                  <a:moveTo>
                    <a:pt x="12706" y="1037"/>
                  </a:moveTo>
                  <a:cubicBezTo>
                    <a:pt x="11012" y="564"/>
                    <a:pt x="9318" y="91"/>
                    <a:pt x="7200" y="12"/>
                  </a:cubicBezTo>
                  <a:cubicBezTo>
                    <a:pt x="5082" y="-67"/>
                    <a:pt x="2541" y="248"/>
                    <a:pt x="1271" y="1194"/>
                  </a:cubicBezTo>
                  <a:cubicBezTo>
                    <a:pt x="0" y="2140"/>
                    <a:pt x="0" y="3717"/>
                    <a:pt x="2753" y="5924"/>
                  </a:cubicBezTo>
                  <a:cubicBezTo>
                    <a:pt x="5506" y="8132"/>
                    <a:pt x="11012" y="10969"/>
                    <a:pt x="14824" y="13256"/>
                  </a:cubicBezTo>
                  <a:cubicBezTo>
                    <a:pt x="18635" y="15542"/>
                    <a:pt x="20753" y="17276"/>
                    <a:pt x="21176" y="18459"/>
                  </a:cubicBezTo>
                  <a:cubicBezTo>
                    <a:pt x="21600" y="19641"/>
                    <a:pt x="20329" y="20272"/>
                    <a:pt x="17576" y="20745"/>
                  </a:cubicBezTo>
                  <a:cubicBezTo>
                    <a:pt x="14824" y="21218"/>
                    <a:pt x="10588" y="21533"/>
                    <a:pt x="7412" y="20824"/>
                  </a:cubicBezTo>
                  <a:cubicBezTo>
                    <a:pt x="4235" y="20114"/>
                    <a:pt x="2118" y="18380"/>
                    <a:pt x="0" y="166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511466" y="6631189"/>
              <a:ext cx="196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77" y="12582"/>
                    <a:pt x="9755" y="4867"/>
                    <a:pt x="13355" y="1782"/>
                  </a:cubicBezTo>
                  <a:cubicBezTo>
                    <a:pt x="16955" y="-1304"/>
                    <a:pt x="1927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43102" y="3897731"/>
              <a:ext cx="168715" cy="31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77" fill="norm" stroke="1" extrusionOk="0">
                  <a:moveTo>
                    <a:pt x="21255" y="1231"/>
                  </a:moveTo>
                  <a:cubicBezTo>
                    <a:pt x="20455" y="655"/>
                    <a:pt x="19655" y="79"/>
                    <a:pt x="17655" y="7"/>
                  </a:cubicBezTo>
                  <a:cubicBezTo>
                    <a:pt x="15655" y="-65"/>
                    <a:pt x="12455" y="367"/>
                    <a:pt x="9255" y="2023"/>
                  </a:cubicBezTo>
                  <a:cubicBezTo>
                    <a:pt x="6055" y="3679"/>
                    <a:pt x="2855" y="6559"/>
                    <a:pt x="1255" y="9655"/>
                  </a:cubicBezTo>
                  <a:cubicBezTo>
                    <a:pt x="-345" y="12751"/>
                    <a:pt x="-345" y="16063"/>
                    <a:pt x="855" y="18151"/>
                  </a:cubicBezTo>
                  <a:cubicBezTo>
                    <a:pt x="2055" y="20239"/>
                    <a:pt x="4455" y="21103"/>
                    <a:pt x="7655" y="21319"/>
                  </a:cubicBezTo>
                  <a:cubicBezTo>
                    <a:pt x="10855" y="21535"/>
                    <a:pt x="14855" y="21103"/>
                    <a:pt x="18855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81666" y="4055896"/>
              <a:ext cx="101601" cy="13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955"/>
                  </a:moveTo>
                  <a:cubicBezTo>
                    <a:pt x="2250" y="280"/>
                    <a:pt x="4500" y="-395"/>
                    <a:pt x="7425" y="280"/>
                  </a:cubicBezTo>
                  <a:cubicBezTo>
                    <a:pt x="10350" y="955"/>
                    <a:pt x="13950" y="2980"/>
                    <a:pt x="16200" y="6018"/>
                  </a:cubicBezTo>
                  <a:cubicBezTo>
                    <a:pt x="18450" y="9055"/>
                    <a:pt x="19350" y="13105"/>
                    <a:pt x="19350" y="15974"/>
                  </a:cubicBezTo>
                  <a:cubicBezTo>
                    <a:pt x="19350" y="18843"/>
                    <a:pt x="18450" y="20530"/>
                    <a:pt x="17100" y="20868"/>
                  </a:cubicBezTo>
                  <a:cubicBezTo>
                    <a:pt x="15750" y="21205"/>
                    <a:pt x="13950" y="20193"/>
                    <a:pt x="13050" y="17999"/>
                  </a:cubicBezTo>
                  <a:cubicBezTo>
                    <a:pt x="12150" y="15805"/>
                    <a:pt x="12150" y="12430"/>
                    <a:pt x="12600" y="9899"/>
                  </a:cubicBezTo>
                  <a:cubicBezTo>
                    <a:pt x="13050" y="7368"/>
                    <a:pt x="13950" y="5680"/>
                    <a:pt x="15525" y="4668"/>
                  </a:cubicBezTo>
                  <a:cubicBezTo>
                    <a:pt x="17100" y="3655"/>
                    <a:pt x="19350" y="3318"/>
                    <a:pt x="21600" y="2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846766" y="4055533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872166" y="3972983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906603" y="3871383"/>
              <a:ext cx="105804" cy="29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335" fill="norm" stroke="1" extrusionOk="0">
                  <a:moveTo>
                    <a:pt x="11935" y="0"/>
                  </a:moveTo>
                  <a:cubicBezTo>
                    <a:pt x="11104" y="5287"/>
                    <a:pt x="10273" y="10573"/>
                    <a:pt x="10273" y="13972"/>
                  </a:cubicBezTo>
                  <a:cubicBezTo>
                    <a:pt x="10273" y="17371"/>
                    <a:pt x="11104" y="18881"/>
                    <a:pt x="12765" y="19938"/>
                  </a:cubicBezTo>
                  <a:cubicBezTo>
                    <a:pt x="14427" y="20996"/>
                    <a:pt x="16919" y="21600"/>
                    <a:pt x="18581" y="21222"/>
                  </a:cubicBezTo>
                  <a:cubicBezTo>
                    <a:pt x="20242" y="20845"/>
                    <a:pt x="21073" y="19485"/>
                    <a:pt x="20658" y="18503"/>
                  </a:cubicBezTo>
                  <a:cubicBezTo>
                    <a:pt x="20242" y="17522"/>
                    <a:pt x="18581" y="16917"/>
                    <a:pt x="15673" y="16540"/>
                  </a:cubicBezTo>
                  <a:cubicBezTo>
                    <a:pt x="12765" y="16162"/>
                    <a:pt x="8611" y="16011"/>
                    <a:pt x="5288" y="15936"/>
                  </a:cubicBezTo>
                  <a:cubicBezTo>
                    <a:pt x="1965" y="15860"/>
                    <a:pt x="-527" y="15860"/>
                    <a:pt x="96" y="15634"/>
                  </a:cubicBezTo>
                  <a:cubicBezTo>
                    <a:pt x="719" y="15407"/>
                    <a:pt x="4458" y="14954"/>
                    <a:pt x="7988" y="14576"/>
                  </a:cubicBezTo>
                  <a:cubicBezTo>
                    <a:pt x="11519" y="14199"/>
                    <a:pt x="14842" y="13897"/>
                    <a:pt x="18165" y="13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075366" y="404283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323016" y="3998383"/>
              <a:ext cx="69851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0"/>
                  </a:moveTo>
                  <a:cubicBezTo>
                    <a:pt x="655" y="4075"/>
                    <a:pt x="1309" y="8151"/>
                    <a:pt x="2291" y="11208"/>
                  </a:cubicBezTo>
                  <a:cubicBezTo>
                    <a:pt x="3273" y="14264"/>
                    <a:pt x="4582" y="16302"/>
                    <a:pt x="6545" y="18136"/>
                  </a:cubicBezTo>
                  <a:cubicBezTo>
                    <a:pt x="8509" y="19970"/>
                    <a:pt x="11127" y="21600"/>
                    <a:pt x="13091" y="21192"/>
                  </a:cubicBezTo>
                  <a:cubicBezTo>
                    <a:pt x="15055" y="20785"/>
                    <a:pt x="16364" y="18340"/>
                    <a:pt x="17673" y="14468"/>
                  </a:cubicBezTo>
                  <a:cubicBezTo>
                    <a:pt x="18982" y="10596"/>
                    <a:pt x="20291" y="52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438111" y="3846504"/>
              <a:ext cx="380206" cy="24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23" fill="norm" stroke="1" extrusionOk="0">
                  <a:moveTo>
                    <a:pt x="2475" y="12586"/>
                  </a:moveTo>
                  <a:cubicBezTo>
                    <a:pt x="1875" y="12769"/>
                    <a:pt x="1275" y="12952"/>
                    <a:pt x="855" y="13501"/>
                  </a:cubicBezTo>
                  <a:cubicBezTo>
                    <a:pt x="435" y="14050"/>
                    <a:pt x="195" y="14965"/>
                    <a:pt x="75" y="15880"/>
                  </a:cubicBezTo>
                  <a:cubicBezTo>
                    <a:pt x="-45" y="16796"/>
                    <a:pt x="-45" y="17711"/>
                    <a:pt x="255" y="18077"/>
                  </a:cubicBezTo>
                  <a:cubicBezTo>
                    <a:pt x="555" y="18443"/>
                    <a:pt x="1155" y="18260"/>
                    <a:pt x="1515" y="17528"/>
                  </a:cubicBezTo>
                  <a:cubicBezTo>
                    <a:pt x="1875" y="16796"/>
                    <a:pt x="1995" y="15514"/>
                    <a:pt x="2115" y="15331"/>
                  </a:cubicBezTo>
                  <a:cubicBezTo>
                    <a:pt x="2235" y="15148"/>
                    <a:pt x="2355" y="16064"/>
                    <a:pt x="2595" y="16887"/>
                  </a:cubicBezTo>
                  <a:cubicBezTo>
                    <a:pt x="2835" y="17711"/>
                    <a:pt x="3195" y="18443"/>
                    <a:pt x="3615" y="18535"/>
                  </a:cubicBezTo>
                  <a:cubicBezTo>
                    <a:pt x="4035" y="18626"/>
                    <a:pt x="4515" y="18077"/>
                    <a:pt x="5055" y="15880"/>
                  </a:cubicBezTo>
                  <a:cubicBezTo>
                    <a:pt x="5595" y="13684"/>
                    <a:pt x="6195" y="9840"/>
                    <a:pt x="6495" y="7460"/>
                  </a:cubicBezTo>
                  <a:cubicBezTo>
                    <a:pt x="6795" y="5080"/>
                    <a:pt x="6795" y="4165"/>
                    <a:pt x="6855" y="2975"/>
                  </a:cubicBezTo>
                  <a:cubicBezTo>
                    <a:pt x="6915" y="1786"/>
                    <a:pt x="7035" y="321"/>
                    <a:pt x="6975" y="47"/>
                  </a:cubicBezTo>
                  <a:cubicBezTo>
                    <a:pt x="6915" y="-228"/>
                    <a:pt x="6675" y="687"/>
                    <a:pt x="6495" y="3525"/>
                  </a:cubicBezTo>
                  <a:cubicBezTo>
                    <a:pt x="6315" y="6362"/>
                    <a:pt x="6195" y="11121"/>
                    <a:pt x="6135" y="14050"/>
                  </a:cubicBezTo>
                  <a:cubicBezTo>
                    <a:pt x="6075" y="16979"/>
                    <a:pt x="6075" y="18077"/>
                    <a:pt x="6255" y="19084"/>
                  </a:cubicBezTo>
                  <a:cubicBezTo>
                    <a:pt x="6435" y="20091"/>
                    <a:pt x="6795" y="21006"/>
                    <a:pt x="7215" y="21189"/>
                  </a:cubicBezTo>
                  <a:cubicBezTo>
                    <a:pt x="7635" y="21372"/>
                    <a:pt x="8115" y="20823"/>
                    <a:pt x="8535" y="19450"/>
                  </a:cubicBezTo>
                  <a:cubicBezTo>
                    <a:pt x="8955" y="18077"/>
                    <a:pt x="9315" y="15880"/>
                    <a:pt x="9555" y="14325"/>
                  </a:cubicBezTo>
                  <a:cubicBezTo>
                    <a:pt x="9795" y="12769"/>
                    <a:pt x="9915" y="11853"/>
                    <a:pt x="9915" y="12036"/>
                  </a:cubicBezTo>
                  <a:cubicBezTo>
                    <a:pt x="9915" y="12219"/>
                    <a:pt x="9795" y="13501"/>
                    <a:pt x="9735" y="14599"/>
                  </a:cubicBezTo>
                  <a:cubicBezTo>
                    <a:pt x="9675" y="15697"/>
                    <a:pt x="9675" y="16613"/>
                    <a:pt x="9855" y="17436"/>
                  </a:cubicBezTo>
                  <a:cubicBezTo>
                    <a:pt x="10035" y="18260"/>
                    <a:pt x="10395" y="18992"/>
                    <a:pt x="10695" y="18809"/>
                  </a:cubicBezTo>
                  <a:cubicBezTo>
                    <a:pt x="10995" y="18626"/>
                    <a:pt x="11235" y="17528"/>
                    <a:pt x="11535" y="16521"/>
                  </a:cubicBezTo>
                  <a:cubicBezTo>
                    <a:pt x="11835" y="15514"/>
                    <a:pt x="12195" y="14599"/>
                    <a:pt x="12495" y="14599"/>
                  </a:cubicBezTo>
                  <a:cubicBezTo>
                    <a:pt x="12795" y="14599"/>
                    <a:pt x="13035" y="15514"/>
                    <a:pt x="13155" y="16430"/>
                  </a:cubicBezTo>
                  <a:cubicBezTo>
                    <a:pt x="13275" y="17345"/>
                    <a:pt x="13275" y="18260"/>
                    <a:pt x="13575" y="18901"/>
                  </a:cubicBezTo>
                  <a:cubicBezTo>
                    <a:pt x="13875" y="19541"/>
                    <a:pt x="14475" y="19908"/>
                    <a:pt x="15015" y="19725"/>
                  </a:cubicBezTo>
                  <a:cubicBezTo>
                    <a:pt x="15555" y="19541"/>
                    <a:pt x="16035" y="18809"/>
                    <a:pt x="16635" y="17619"/>
                  </a:cubicBezTo>
                  <a:cubicBezTo>
                    <a:pt x="17235" y="16430"/>
                    <a:pt x="17955" y="14782"/>
                    <a:pt x="18375" y="13318"/>
                  </a:cubicBezTo>
                  <a:cubicBezTo>
                    <a:pt x="18795" y="11853"/>
                    <a:pt x="18915" y="10572"/>
                    <a:pt x="18795" y="10297"/>
                  </a:cubicBezTo>
                  <a:cubicBezTo>
                    <a:pt x="18675" y="10023"/>
                    <a:pt x="18315" y="10755"/>
                    <a:pt x="17955" y="12036"/>
                  </a:cubicBezTo>
                  <a:cubicBezTo>
                    <a:pt x="17595" y="13318"/>
                    <a:pt x="17235" y="15148"/>
                    <a:pt x="17175" y="16521"/>
                  </a:cubicBezTo>
                  <a:cubicBezTo>
                    <a:pt x="17115" y="17894"/>
                    <a:pt x="17355" y="18809"/>
                    <a:pt x="17775" y="19267"/>
                  </a:cubicBezTo>
                  <a:cubicBezTo>
                    <a:pt x="18195" y="19725"/>
                    <a:pt x="18795" y="19725"/>
                    <a:pt x="19455" y="19541"/>
                  </a:cubicBezTo>
                  <a:cubicBezTo>
                    <a:pt x="20115" y="19358"/>
                    <a:pt x="20835" y="18992"/>
                    <a:pt x="21555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913566" y="3953933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932616" y="3947583"/>
              <a:ext cx="146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123116" y="3858683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2180266" y="398568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2262816" y="3815176"/>
              <a:ext cx="95214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08" fill="norm" stroke="1" extrusionOk="0">
                  <a:moveTo>
                    <a:pt x="0" y="4228"/>
                  </a:moveTo>
                  <a:cubicBezTo>
                    <a:pt x="470" y="3199"/>
                    <a:pt x="939" y="2171"/>
                    <a:pt x="2113" y="1348"/>
                  </a:cubicBezTo>
                  <a:cubicBezTo>
                    <a:pt x="3287" y="525"/>
                    <a:pt x="5165" y="-92"/>
                    <a:pt x="8217" y="11"/>
                  </a:cubicBezTo>
                  <a:cubicBezTo>
                    <a:pt x="11270" y="114"/>
                    <a:pt x="15496" y="937"/>
                    <a:pt x="18078" y="3611"/>
                  </a:cubicBezTo>
                  <a:cubicBezTo>
                    <a:pt x="20661" y="6285"/>
                    <a:pt x="21600" y="10811"/>
                    <a:pt x="20896" y="14102"/>
                  </a:cubicBezTo>
                  <a:cubicBezTo>
                    <a:pt x="20191" y="17394"/>
                    <a:pt x="17843" y="19451"/>
                    <a:pt x="15496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300916" y="3934883"/>
              <a:ext cx="146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452294" y="3820583"/>
              <a:ext cx="8683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9" h="21600" fill="norm" stroke="1" extrusionOk="0">
                  <a:moveTo>
                    <a:pt x="17909" y="0"/>
                  </a:moveTo>
                  <a:cubicBezTo>
                    <a:pt x="12509" y="369"/>
                    <a:pt x="7109" y="738"/>
                    <a:pt x="3673" y="1754"/>
                  </a:cubicBezTo>
                  <a:cubicBezTo>
                    <a:pt x="237" y="2769"/>
                    <a:pt x="-1236" y="4431"/>
                    <a:pt x="1219" y="6369"/>
                  </a:cubicBezTo>
                  <a:cubicBezTo>
                    <a:pt x="3673" y="8308"/>
                    <a:pt x="10055" y="10523"/>
                    <a:pt x="14228" y="12185"/>
                  </a:cubicBezTo>
                  <a:cubicBezTo>
                    <a:pt x="18400" y="13846"/>
                    <a:pt x="20364" y="14954"/>
                    <a:pt x="20119" y="16338"/>
                  </a:cubicBezTo>
                  <a:cubicBezTo>
                    <a:pt x="19873" y="17723"/>
                    <a:pt x="17419" y="19385"/>
                    <a:pt x="14719" y="20308"/>
                  </a:cubicBezTo>
                  <a:cubicBezTo>
                    <a:pt x="12019" y="21231"/>
                    <a:pt x="9073" y="21415"/>
                    <a:pt x="61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427916" y="3795183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178080" y="7732183"/>
              <a:ext cx="12337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10182" y="4359"/>
                    <a:pt x="10182" y="8717"/>
                    <a:pt x="8382" y="12156"/>
                  </a:cubicBezTo>
                  <a:cubicBezTo>
                    <a:pt x="6582" y="15595"/>
                    <a:pt x="2982" y="18113"/>
                    <a:pt x="1182" y="19614"/>
                  </a:cubicBezTo>
                  <a:cubicBezTo>
                    <a:pt x="-618" y="21116"/>
                    <a:pt x="-618" y="21600"/>
                    <a:pt x="2982" y="21600"/>
                  </a:cubicBezTo>
                  <a:cubicBezTo>
                    <a:pt x="6582" y="21600"/>
                    <a:pt x="13782" y="21116"/>
                    <a:pt x="20982" y="206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393616" y="7840133"/>
              <a:ext cx="38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400"/>
                    <a:pt x="2400" y="10800"/>
                    <a:pt x="3000" y="14155"/>
                  </a:cubicBezTo>
                  <a:cubicBezTo>
                    <a:pt x="3600" y="17509"/>
                    <a:pt x="3600" y="18818"/>
                    <a:pt x="6600" y="19718"/>
                  </a:cubicBezTo>
                  <a:cubicBezTo>
                    <a:pt x="9600" y="20618"/>
                    <a:pt x="15600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260266" y="7814733"/>
              <a:ext cx="285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" y="18000"/>
                    <a:pt x="640" y="14400"/>
                    <a:pt x="2480" y="11520"/>
                  </a:cubicBezTo>
                  <a:cubicBezTo>
                    <a:pt x="4320" y="8640"/>
                    <a:pt x="7680" y="6480"/>
                    <a:pt x="11120" y="4680"/>
                  </a:cubicBezTo>
                  <a:cubicBezTo>
                    <a:pt x="14560" y="2880"/>
                    <a:pt x="180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647616" y="7719483"/>
              <a:ext cx="4712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0" y="0"/>
                  </a:moveTo>
                  <a:cubicBezTo>
                    <a:pt x="3757" y="2466"/>
                    <a:pt x="7513" y="4932"/>
                    <a:pt x="11270" y="7792"/>
                  </a:cubicBezTo>
                  <a:cubicBezTo>
                    <a:pt x="15026" y="10652"/>
                    <a:pt x="18783" y="13907"/>
                    <a:pt x="20191" y="16274"/>
                  </a:cubicBezTo>
                  <a:cubicBezTo>
                    <a:pt x="21600" y="18641"/>
                    <a:pt x="20661" y="20121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7958766" y="7814733"/>
              <a:ext cx="36521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0" y="0"/>
                  </a:moveTo>
                  <a:cubicBezTo>
                    <a:pt x="2372" y="988"/>
                    <a:pt x="4745" y="1976"/>
                    <a:pt x="7491" y="2894"/>
                  </a:cubicBezTo>
                  <a:cubicBezTo>
                    <a:pt x="10238" y="3812"/>
                    <a:pt x="13360" y="4659"/>
                    <a:pt x="15607" y="5294"/>
                  </a:cubicBezTo>
                  <a:cubicBezTo>
                    <a:pt x="17854" y="5929"/>
                    <a:pt x="19228" y="6353"/>
                    <a:pt x="20164" y="6776"/>
                  </a:cubicBezTo>
                  <a:cubicBezTo>
                    <a:pt x="21101" y="7200"/>
                    <a:pt x="21600" y="7624"/>
                    <a:pt x="21538" y="7976"/>
                  </a:cubicBezTo>
                  <a:cubicBezTo>
                    <a:pt x="21475" y="8329"/>
                    <a:pt x="20851" y="8612"/>
                    <a:pt x="19477" y="9671"/>
                  </a:cubicBezTo>
                  <a:cubicBezTo>
                    <a:pt x="18104" y="10729"/>
                    <a:pt x="15982" y="12565"/>
                    <a:pt x="13297" y="14329"/>
                  </a:cubicBezTo>
                  <a:cubicBezTo>
                    <a:pt x="10613" y="16094"/>
                    <a:pt x="7366" y="17788"/>
                    <a:pt x="5431" y="18776"/>
                  </a:cubicBezTo>
                  <a:cubicBezTo>
                    <a:pt x="3496" y="19765"/>
                    <a:pt x="2872" y="20047"/>
                    <a:pt x="2310" y="20400"/>
                  </a:cubicBezTo>
                  <a:cubicBezTo>
                    <a:pt x="1748" y="20753"/>
                    <a:pt x="1249" y="21176"/>
                    <a:pt x="1436" y="21388"/>
                  </a:cubicBezTo>
                  <a:cubicBezTo>
                    <a:pt x="1623" y="21600"/>
                    <a:pt x="2497" y="21600"/>
                    <a:pt x="33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054350" y="7738533"/>
              <a:ext cx="190167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21093" y="0"/>
                  </a:moveTo>
                  <a:cubicBezTo>
                    <a:pt x="19215" y="1821"/>
                    <a:pt x="17336" y="3641"/>
                    <a:pt x="14871" y="5959"/>
                  </a:cubicBezTo>
                  <a:cubicBezTo>
                    <a:pt x="12406" y="8276"/>
                    <a:pt x="9354" y="11090"/>
                    <a:pt x="6536" y="13366"/>
                  </a:cubicBezTo>
                  <a:cubicBezTo>
                    <a:pt x="3719" y="15641"/>
                    <a:pt x="1136" y="17379"/>
                    <a:pt x="315" y="18662"/>
                  </a:cubicBezTo>
                  <a:cubicBezTo>
                    <a:pt x="-507" y="19945"/>
                    <a:pt x="432" y="20772"/>
                    <a:pt x="13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568366" y="7808383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211"/>
                    <a:pt x="18000" y="8423"/>
                    <a:pt x="14400" y="12023"/>
                  </a:cubicBezTo>
                  <a:cubicBezTo>
                    <a:pt x="10800" y="15623"/>
                    <a:pt x="5400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644566" y="804333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796966" y="7805472"/>
              <a:ext cx="165110" cy="31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85" fill="norm" stroke="1" extrusionOk="0">
                  <a:moveTo>
                    <a:pt x="0" y="3266"/>
                  </a:moveTo>
                  <a:cubicBezTo>
                    <a:pt x="547" y="2536"/>
                    <a:pt x="1094" y="1806"/>
                    <a:pt x="3828" y="1223"/>
                  </a:cubicBezTo>
                  <a:cubicBezTo>
                    <a:pt x="6562" y="639"/>
                    <a:pt x="11484" y="201"/>
                    <a:pt x="14628" y="55"/>
                  </a:cubicBezTo>
                  <a:cubicBezTo>
                    <a:pt x="17772" y="-91"/>
                    <a:pt x="19139" y="55"/>
                    <a:pt x="20096" y="493"/>
                  </a:cubicBezTo>
                  <a:cubicBezTo>
                    <a:pt x="21053" y="931"/>
                    <a:pt x="21600" y="1660"/>
                    <a:pt x="21190" y="3193"/>
                  </a:cubicBezTo>
                  <a:cubicBezTo>
                    <a:pt x="20780" y="4725"/>
                    <a:pt x="19413" y="7060"/>
                    <a:pt x="17635" y="9906"/>
                  </a:cubicBezTo>
                  <a:cubicBezTo>
                    <a:pt x="15858" y="12752"/>
                    <a:pt x="13671" y="16109"/>
                    <a:pt x="12441" y="18152"/>
                  </a:cubicBezTo>
                  <a:cubicBezTo>
                    <a:pt x="11210" y="20195"/>
                    <a:pt x="10937" y="20925"/>
                    <a:pt x="10663" y="21217"/>
                  </a:cubicBezTo>
                  <a:cubicBezTo>
                    <a:pt x="10390" y="21509"/>
                    <a:pt x="10116" y="21363"/>
                    <a:pt x="9843" y="212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8822366" y="7992533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200"/>
                    <a:pt x="5760" y="10800"/>
                    <a:pt x="9360" y="7200"/>
                  </a:cubicBezTo>
                  <a:cubicBezTo>
                    <a:pt x="12960" y="3600"/>
                    <a:pt x="172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114466" y="7813382"/>
              <a:ext cx="94888" cy="28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11" fill="norm" stroke="1" extrusionOk="0">
                  <a:moveTo>
                    <a:pt x="19722" y="2484"/>
                  </a:moveTo>
                  <a:cubicBezTo>
                    <a:pt x="20661" y="1690"/>
                    <a:pt x="21600" y="896"/>
                    <a:pt x="20661" y="419"/>
                  </a:cubicBezTo>
                  <a:cubicBezTo>
                    <a:pt x="19722" y="-57"/>
                    <a:pt x="16904" y="-216"/>
                    <a:pt x="12913" y="419"/>
                  </a:cubicBezTo>
                  <a:cubicBezTo>
                    <a:pt x="8922" y="1055"/>
                    <a:pt x="3757" y="2484"/>
                    <a:pt x="1878" y="4231"/>
                  </a:cubicBezTo>
                  <a:cubicBezTo>
                    <a:pt x="0" y="5978"/>
                    <a:pt x="1409" y="8043"/>
                    <a:pt x="4696" y="10266"/>
                  </a:cubicBezTo>
                  <a:cubicBezTo>
                    <a:pt x="7983" y="12490"/>
                    <a:pt x="13148" y="14872"/>
                    <a:pt x="15965" y="16460"/>
                  </a:cubicBezTo>
                  <a:cubicBezTo>
                    <a:pt x="18783" y="18049"/>
                    <a:pt x="19252" y="18843"/>
                    <a:pt x="17374" y="19637"/>
                  </a:cubicBezTo>
                  <a:cubicBezTo>
                    <a:pt x="15496" y="20431"/>
                    <a:pt x="11270" y="21225"/>
                    <a:pt x="7983" y="21305"/>
                  </a:cubicBezTo>
                  <a:cubicBezTo>
                    <a:pt x="4696" y="21384"/>
                    <a:pt x="2348" y="20749"/>
                    <a:pt x="0" y="201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095416" y="7808383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4400"/>
                    <a:pt x="10017" y="7200"/>
                    <a:pt x="13617" y="3600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355766" y="8138583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806616" y="7863551"/>
              <a:ext cx="117812" cy="22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199" fill="norm" stroke="1" extrusionOk="0">
                  <a:moveTo>
                    <a:pt x="18993" y="2563"/>
                  </a:moveTo>
                  <a:cubicBezTo>
                    <a:pt x="15641" y="1572"/>
                    <a:pt x="12290" y="582"/>
                    <a:pt x="9683" y="185"/>
                  </a:cubicBezTo>
                  <a:cubicBezTo>
                    <a:pt x="7076" y="-211"/>
                    <a:pt x="5214" y="-13"/>
                    <a:pt x="3538" y="1176"/>
                  </a:cubicBezTo>
                  <a:cubicBezTo>
                    <a:pt x="1862" y="2365"/>
                    <a:pt x="372" y="4545"/>
                    <a:pt x="1862" y="6527"/>
                  </a:cubicBezTo>
                  <a:cubicBezTo>
                    <a:pt x="3352" y="8508"/>
                    <a:pt x="7821" y="10292"/>
                    <a:pt x="11359" y="11778"/>
                  </a:cubicBezTo>
                  <a:cubicBezTo>
                    <a:pt x="14897" y="13264"/>
                    <a:pt x="17503" y="14453"/>
                    <a:pt x="19179" y="15543"/>
                  </a:cubicBezTo>
                  <a:cubicBezTo>
                    <a:pt x="20855" y="16633"/>
                    <a:pt x="21600" y="17624"/>
                    <a:pt x="19179" y="18615"/>
                  </a:cubicBezTo>
                  <a:cubicBezTo>
                    <a:pt x="16759" y="19606"/>
                    <a:pt x="11172" y="20596"/>
                    <a:pt x="7448" y="20993"/>
                  </a:cubicBezTo>
                  <a:cubicBezTo>
                    <a:pt x="3724" y="21389"/>
                    <a:pt x="1862" y="21191"/>
                    <a:pt x="931" y="20596"/>
                  </a:cubicBezTo>
                  <a:cubicBezTo>
                    <a:pt x="0" y="20002"/>
                    <a:pt x="0" y="19011"/>
                    <a:pt x="0" y="180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983286" y="7881589"/>
              <a:ext cx="141097" cy="170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962" fill="norm" stroke="1" extrusionOk="0">
                  <a:moveTo>
                    <a:pt x="15417" y="2711"/>
                  </a:moveTo>
                  <a:cubicBezTo>
                    <a:pt x="11287" y="3752"/>
                    <a:pt x="7158" y="4793"/>
                    <a:pt x="4299" y="6875"/>
                  </a:cubicBezTo>
                  <a:cubicBezTo>
                    <a:pt x="1440" y="8956"/>
                    <a:pt x="-148" y="12079"/>
                    <a:pt x="11" y="14812"/>
                  </a:cubicBezTo>
                  <a:cubicBezTo>
                    <a:pt x="170" y="17544"/>
                    <a:pt x="2076" y="19887"/>
                    <a:pt x="5411" y="20667"/>
                  </a:cubicBezTo>
                  <a:cubicBezTo>
                    <a:pt x="8746" y="21448"/>
                    <a:pt x="13511" y="20667"/>
                    <a:pt x="16687" y="18455"/>
                  </a:cubicBezTo>
                  <a:cubicBezTo>
                    <a:pt x="19864" y="16243"/>
                    <a:pt x="21452" y="12600"/>
                    <a:pt x="21134" y="9607"/>
                  </a:cubicBezTo>
                  <a:cubicBezTo>
                    <a:pt x="20817" y="6614"/>
                    <a:pt x="18593" y="4272"/>
                    <a:pt x="16528" y="2711"/>
                  </a:cubicBezTo>
                  <a:cubicBezTo>
                    <a:pt x="14464" y="1149"/>
                    <a:pt x="12558" y="368"/>
                    <a:pt x="11446" y="108"/>
                  </a:cubicBezTo>
                  <a:cubicBezTo>
                    <a:pt x="10334" y="-152"/>
                    <a:pt x="10017" y="108"/>
                    <a:pt x="9699" y="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510251" y="7843332"/>
              <a:ext cx="166316" cy="18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04" fill="norm" stroke="1" extrusionOk="0">
                  <a:moveTo>
                    <a:pt x="16562" y="8186"/>
                  </a:moveTo>
                  <a:cubicBezTo>
                    <a:pt x="15195" y="5575"/>
                    <a:pt x="13828" y="2964"/>
                    <a:pt x="12461" y="1422"/>
                  </a:cubicBezTo>
                  <a:cubicBezTo>
                    <a:pt x="11094" y="-121"/>
                    <a:pt x="9727" y="-596"/>
                    <a:pt x="7813" y="947"/>
                  </a:cubicBezTo>
                  <a:cubicBezTo>
                    <a:pt x="5899" y="2490"/>
                    <a:pt x="3438" y="6050"/>
                    <a:pt x="1935" y="9136"/>
                  </a:cubicBezTo>
                  <a:cubicBezTo>
                    <a:pt x="431" y="12222"/>
                    <a:pt x="-116" y="14833"/>
                    <a:pt x="21" y="16613"/>
                  </a:cubicBezTo>
                  <a:cubicBezTo>
                    <a:pt x="157" y="18393"/>
                    <a:pt x="978" y="19342"/>
                    <a:pt x="2755" y="19461"/>
                  </a:cubicBezTo>
                  <a:cubicBezTo>
                    <a:pt x="4532" y="19580"/>
                    <a:pt x="7266" y="18868"/>
                    <a:pt x="9317" y="17444"/>
                  </a:cubicBezTo>
                  <a:cubicBezTo>
                    <a:pt x="11368" y="16019"/>
                    <a:pt x="12735" y="13883"/>
                    <a:pt x="13692" y="11866"/>
                  </a:cubicBezTo>
                  <a:cubicBezTo>
                    <a:pt x="14649" y="9848"/>
                    <a:pt x="15195" y="7949"/>
                    <a:pt x="15469" y="7949"/>
                  </a:cubicBezTo>
                  <a:cubicBezTo>
                    <a:pt x="15742" y="7949"/>
                    <a:pt x="15742" y="9848"/>
                    <a:pt x="16699" y="12340"/>
                  </a:cubicBezTo>
                  <a:cubicBezTo>
                    <a:pt x="17656" y="14833"/>
                    <a:pt x="19570" y="17918"/>
                    <a:pt x="21484" y="210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712726" y="7846483"/>
              <a:ext cx="103541" cy="18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08" fill="norm" stroke="1" extrusionOk="0">
                  <a:moveTo>
                    <a:pt x="21132" y="0"/>
                  </a:moveTo>
                  <a:cubicBezTo>
                    <a:pt x="16380" y="753"/>
                    <a:pt x="11628" y="1507"/>
                    <a:pt x="7956" y="4270"/>
                  </a:cubicBezTo>
                  <a:cubicBezTo>
                    <a:pt x="4284" y="7033"/>
                    <a:pt x="1692" y="11805"/>
                    <a:pt x="612" y="14819"/>
                  </a:cubicBezTo>
                  <a:cubicBezTo>
                    <a:pt x="-468" y="17833"/>
                    <a:pt x="-36" y="19088"/>
                    <a:pt x="1260" y="19967"/>
                  </a:cubicBezTo>
                  <a:cubicBezTo>
                    <a:pt x="2556" y="20847"/>
                    <a:pt x="4716" y="21349"/>
                    <a:pt x="7524" y="21474"/>
                  </a:cubicBezTo>
                  <a:cubicBezTo>
                    <a:pt x="10332" y="21600"/>
                    <a:pt x="13788" y="21349"/>
                    <a:pt x="17244" y="2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842846" y="7870222"/>
              <a:ext cx="87721" cy="15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67" fill="norm" stroke="1" extrusionOk="0">
                  <a:moveTo>
                    <a:pt x="21313" y="232"/>
                  </a:moveTo>
                  <a:cubicBezTo>
                    <a:pt x="16684" y="-64"/>
                    <a:pt x="12056" y="-360"/>
                    <a:pt x="8456" y="1267"/>
                  </a:cubicBezTo>
                  <a:cubicBezTo>
                    <a:pt x="4856" y="2895"/>
                    <a:pt x="2284" y="6445"/>
                    <a:pt x="999" y="9700"/>
                  </a:cubicBezTo>
                  <a:cubicBezTo>
                    <a:pt x="-287" y="12955"/>
                    <a:pt x="-287" y="15914"/>
                    <a:pt x="742" y="17837"/>
                  </a:cubicBezTo>
                  <a:cubicBezTo>
                    <a:pt x="1770" y="19761"/>
                    <a:pt x="3827" y="20648"/>
                    <a:pt x="7170" y="20944"/>
                  </a:cubicBezTo>
                  <a:cubicBezTo>
                    <a:pt x="10513" y="21240"/>
                    <a:pt x="15142" y="20944"/>
                    <a:pt x="19770" y="206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969950" y="7879409"/>
              <a:ext cx="82399" cy="16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175" fill="norm" stroke="1" extrusionOk="0">
                  <a:moveTo>
                    <a:pt x="6003" y="6410"/>
                  </a:moveTo>
                  <a:cubicBezTo>
                    <a:pt x="8637" y="6137"/>
                    <a:pt x="11271" y="5864"/>
                    <a:pt x="14169" y="4907"/>
                  </a:cubicBezTo>
                  <a:cubicBezTo>
                    <a:pt x="17066" y="3950"/>
                    <a:pt x="20227" y="2309"/>
                    <a:pt x="20491" y="1216"/>
                  </a:cubicBezTo>
                  <a:cubicBezTo>
                    <a:pt x="20754" y="122"/>
                    <a:pt x="18120" y="-425"/>
                    <a:pt x="14432" y="395"/>
                  </a:cubicBezTo>
                  <a:cubicBezTo>
                    <a:pt x="10744" y="1216"/>
                    <a:pt x="6003" y="3403"/>
                    <a:pt x="3105" y="6410"/>
                  </a:cubicBezTo>
                  <a:cubicBezTo>
                    <a:pt x="208" y="9418"/>
                    <a:pt x="-846" y="13246"/>
                    <a:pt x="734" y="15843"/>
                  </a:cubicBezTo>
                  <a:cubicBezTo>
                    <a:pt x="2315" y="18441"/>
                    <a:pt x="6530" y="19808"/>
                    <a:pt x="10217" y="20491"/>
                  </a:cubicBezTo>
                  <a:cubicBezTo>
                    <a:pt x="13905" y="21175"/>
                    <a:pt x="17066" y="21175"/>
                    <a:pt x="20227" y="211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1061800" y="7794000"/>
              <a:ext cx="130917" cy="42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20" fill="norm" stroke="1" extrusionOk="0">
                  <a:moveTo>
                    <a:pt x="8571" y="11313"/>
                  </a:moveTo>
                  <a:cubicBezTo>
                    <a:pt x="6171" y="14200"/>
                    <a:pt x="3771" y="17087"/>
                    <a:pt x="2229" y="18905"/>
                  </a:cubicBezTo>
                  <a:cubicBezTo>
                    <a:pt x="686" y="20722"/>
                    <a:pt x="0" y="21471"/>
                    <a:pt x="0" y="21418"/>
                  </a:cubicBezTo>
                  <a:cubicBezTo>
                    <a:pt x="0" y="21364"/>
                    <a:pt x="686" y="20509"/>
                    <a:pt x="2057" y="18263"/>
                  </a:cubicBezTo>
                  <a:cubicBezTo>
                    <a:pt x="3429" y="16018"/>
                    <a:pt x="5486" y="12382"/>
                    <a:pt x="7371" y="9227"/>
                  </a:cubicBezTo>
                  <a:cubicBezTo>
                    <a:pt x="9257" y="6073"/>
                    <a:pt x="10971" y="3400"/>
                    <a:pt x="12514" y="1849"/>
                  </a:cubicBezTo>
                  <a:cubicBezTo>
                    <a:pt x="14057" y="299"/>
                    <a:pt x="15429" y="-129"/>
                    <a:pt x="16800" y="31"/>
                  </a:cubicBezTo>
                  <a:cubicBezTo>
                    <a:pt x="18171" y="192"/>
                    <a:pt x="19543" y="940"/>
                    <a:pt x="20400" y="2330"/>
                  </a:cubicBezTo>
                  <a:cubicBezTo>
                    <a:pt x="21257" y="3721"/>
                    <a:pt x="21600" y="5752"/>
                    <a:pt x="20571" y="7303"/>
                  </a:cubicBezTo>
                  <a:cubicBezTo>
                    <a:pt x="19543" y="8853"/>
                    <a:pt x="17143" y="9922"/>
                    <a:pt x="15086" y="10457"/>
                  </a:cubicBezTo>
                  <a:cubicBezTo>
                    <a:pt x="13029" y="10992"/>
                    <a:pt x="11314" y="10992"/>
                    <a:pt x="10114" y="10831"/>
                  </a:cubicBezTo>
                  <a:cubicBezTo>
                    <a:pt x="8914" y="10671"/>
                    <a:pt x="8229" y="10350"/>
                    <a:pt x="7543" y="100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1205063" y="7668683"/>
              <a:ext cx="81104" cy="34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43" fill="norm" stroke="1" extrusionOk="0">
                  <a:moveTo>
                    <a:pt x="21222" y="0"/>
                  </a:moveTo>
                  <a:cubicBezTo>
                    <a:pt x="16791" y="3951"/>
                    <a:pt x="12360" y="7902"/>
                    <a:pt x="8760" y="11129"/>
                  </a:cubicBezTo>
                  <a:cubicBezTo>
                    <a:pt x="5160" y="14356"/>
                    <a:pt x="2391" y="16859"/>
                    <a:pt x="1007" y="18439"/>
                  </a:cubicBezTo>
                  <a:cubicBezTo>
                    <a:pt x="-378" y="20020"/>
                    <a:pt x="-378" y="20678"/>
                    <a:pt x="1284" y="21073"/>
                  </a:cubicBezTo>
                  <a:cubicBezTo>
                    <a:pt x="2945" y="21468"/>
                    <a:pt x="6268" y="21600"/>
                    <a:pt x="9868" y="21205"/>
                  </a:cubicBezTo>
                  <a:cubicBezTo>
                    <a:pt x="13468" y="20810"/>
                    <a:pt x="17345" y="19888"/>
                    <a:pt x="21222" y="189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184566" y="7846483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9200"/>
                    <a:pt x="10800" y="16800"/>
                    <a:pt x="14400" y="13200"/>
                  </a:cubicBezTo>
                  <a:cubicBezTo>
                    <a:pt x="18000" y="9600"/>
                    <a:pt x="198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1552866" y="7725833"/>
              <a:ext cx="50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064"/>
                    <a:pt x="12600" y="6128"/>
                    <a:pt x="9000" y="9728"/>
                  </a:cubicBezTo>
                  <a:cubicBezTo>
                    <a:pt x="5400" y="13328"/>
                    <a:pt x="2700" y="17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1525350" y="7756452"/>
              <a:ext cx="224367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19" fill="norm" stroke="1" extrusionOk="0">
                  <a:moveTo>
                    <a:pt x="202" y="16293"/>
                  </a:moveTo>
                  <a:cubicBezTo>
                    <a:pt x="0" y="15422"/>
                    <a:pt x="-202" y="14551"/>
                    <a:pt x="404" y="13942"/>
                  </a:cubicBezTo>
                  <a:cubicBezTo>
                    <a:pt x="1009" y="13332"/>
                    <a:pt x="2422" y="12984"/>
                    <a:pt x="5148" y="11677"/>
                  </a:cubicBezTo>
                  <a:cubicBezTo>
                    <a:pt x="7873" y="10371"/>
                    <a:pt x="11910" y="8106"/>
                    <a:pt x="14635" y="6277"/>
                  </a:cubicBezTo>
                  <a:cubicBezTo>
                    <a:pt x="17361" y="4448"/>
                    <a:pt x="18774" y="3054"/>
                    <a:pt x="19783" y="1922"/>
                  </a:cubicBezTo>
                  <a:cubicBezTo>
                    <a:pt x="20792" y="790"/>
                    <a:pt x="21398" y="-81"/>
                    <a:pt x="21398" y="6"/>
                  </a:cubicBezTo>
                  <a:cubicBezTo>
                    <a:pt x="21398" y="93"/>
                    <a:pt x="20792" y="1138"/>
                    <a:pt x="19581" y="3925"/>
                  </a:cubicBezTo>
                  <a:cubicBezTo>
                    <a:pt x="18370" y="6713"/>
                    <a:pt x="16553" y="11242"/>
                    <a:pt x="15746" y="14464"/>
                  </a:cubicBezTo>
                  <a:cubicBezTo>
                    <a:pt x="14938" y="17687"/>
                    <a:pt x="15140" y="19603"/>
                    <a:pt x="15342" y="215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1751128" y="7954433"/>
              <a:ext cx="92469" cy="8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0825" fill="norm" stroke="1" extrusionOk="0">
                  <a:moveTo>
                    <a:pt x="11200" y="1580"/>
                  </a:moveTo>
                  <a:cubicBezTo>
                    <a:pt x="8800" y="2634"/>
                    <a:pt x="6400" y="3688"/>
                    <a:pt x="4480" y="5268"/>
                  </a:cubicBezTo>
                  <a:cubicBezTo>
                    <a:pt x="2560" y="6849"/>
                    <a:pt x="1120" y="8956"/>
                    <a:pt x="400" y="12117"/>
                  </a:cubicBezTo>
                  <a:cubicBezTo>
                    <a:pt x="-320" y="15278"/>
                    <a:pt x="-320" y="19493"/>
                    <a:pt x="2560" y="20546"/>
                  </a:cubicBezTo>
                  <a:cubicBezTo>
                    <a:pt x="5440" y="21600"/>
                    <a:pt x="11200" y="19493"/>
                    <a:pt x="14800" y="17122"/>
                  </a:cubicBezTo>
                  <a:cubicBezTo>
                    <a:pt x="18400" y="14751"/>
                    <a:pt x="19840" y="12117"/>
                    <a:pt x="20560" y="9483"/>
                  </a:cubicBezTo>
                  <a:cubicBezTo>
                    <a:pt x="21280" y="6849"/>
                    <a:pt x="21280" y="4215"/>
                    <a:pt x="18640" y="2634"/>
                  </a:cubicBezTo>
                  <a:cubicBezTo>
                    <a:pt x="16000" y="1054"/>
                    <a:pt x="10720" y="527"/>
                    <a:pt x="54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9" name="Drawing"/>
          <p:cNvGrpSpPr/>
          <p:nvPr/>
        </p:nvGrpSpPr>
        <p:grpSpPr>
          <a:xfrm>
            <a:off x="3714750" y="1289050"/>
            <a:ext cx="8693150" cy="2958597"/>
            <a:chOff x="0" y="0"/>
            <a:chExt cx="8693150" cy="2958596"/>
          </a:xfrm>
        </p:grpSpPr>
        <p:sp>
          <p:nvSpPr>
            <p:cNvPr id="1605" name="Line"/>
            <p:cNvSpPr/>
            <p:nvPr/>
          </p:nvSpPr>
          <p:spPr>
            <a:xfrm>
              <a:off x="122367" y="147787"/>
              <a:ext cx="296733" cy="32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5" fill="norm" stroke="1" extrusionOk="0">
                  <a:moveTo>
                    <a:pt x="795" y="6117"/>
                  </a:moveTo>
                  <a:cubicBezTo>
                    <a:pt x="1102" y="4732"/>
                    <a:pt x="1408" y="3348"/>
                    <a:pt x="2327" y="2309"/>
                  </a:cubicBezTo>
                  <a:cubicBezTo>
                    <a:pt x="3246" y="1271"/>
                    <a:pt x="4778" y="578"/>
                    <a:pt x="5927" y="232"/>
                  </a:cubicBezTo>
                  <a:cubicBezTo>
                    <a:pt x="7076" y="-114"/>
                    <a:pt x="7842" y="-114"/>
                    <a:pt x="8531" y="509"/>
                  </a:cubicBezTo>
                  <a:cubicBezTo>
                    <a:pt x="9221" y="1132"/>
                    <a:pt x="9833" y="2378"/>
                    <a:pt x="9297" y="4871"/>
                  </a:cubicBezTo>
                  <a:cubicBezTo>
                    <a:pt x="8761" y="7363"/>
                    <a:pt x="7076" y="11101"/>
                    <a:pt x="5467" y="13663"/>
                  </a:cubicBezTo>
                  <a:cubicBezTo>
                    <a:pt x="3859" y="16224"/>
                    <a:pt x="2327" y="17609"/>
                    <a:pt x="1331" y="18578"/>
                  </a:cubicBezTo>
                  <a:cubicBezTo>
                    <a:pt x="336" y="19548"/>
                    <a:pt x="-124" y="20101"/>
                    <a:pt x="29" y="20586"/>
                  </a:cubicBezTo>
                  <a:cubicBezTo>
                    <a:pt x="182" y="21071"/>
                    <a:pt x="948" y="21486"/>
                    <a:pt x="3323" y="21417"/>
                  </a:cubicBezTo>
                  <a:cubicBezTo>
                    <a:pt x="5697" y="21348"/>
                    <a:pt x="9680" y="20794"/>
                    <a:pt x="12974" y="20517"/>
                  </a:cubicBezTo>
                  <a:cubicBezTo>
                    <a:pt x="16267" y="20240"/>
                    <a:pt x="18872" y="20240"/>
                    <a:pt x="21476" y="20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111250" y="82550"/>
              <a:ext cx="980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840"/>
                    <a:pt x="17280" y="7680"/>
                    <a:pt x="19440" y="11280"/>
                  </a:cubicBezTo>
                  <a:cubicBezTo>
                    <a:pt x="21600" y="14880"/>
                    <a:pt x="17280" y="1824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965199" y="454272"/>
              <a:ext cx="317138" cy="6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41" fill="norm" stroke="1" extrusionOk="0">
                  <a:moveTo>
                    <a:pt x="0" y="21141"/>
                  </a:moveTo>
                  <a:cubicBezTo>
                    <a:pt x="3719" y="17417"/>
                    <a:pt x="7438" y="13693"/>
                    <a:pt x="10657" y="10341"/>
                  </a:cubicBezTo>
                  <a:cubicBezTo>
                    <a:pt x="13875" y="6989"/>
                    <a:pt x="16593" y="4010"/>
                    <a:pt x="18381" y="2148"/>
                  </a:cubicBezTo>
                  <a:cubicBezTo>
                    <a:pt x="20170" y="286"/>
                    <a:pt x="21028" y="-459"/>
                    <a:pt x="21314" y="286"/>
                  </a:cubicBezTo>
                  <a:cubicBezTo>
                    <a:pt x="21600" y="1031"/>
                    <a:pt x="21314" y="3265"/>
                    <a:pt x="21028" y="5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882721" y="173701"/>
              <a:ext cx="117529" cy="30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84" fill="norm" stroke="1" extrusionOk="0">
                  <a:moveTo>
                    <a:pt x="21417" y="2540"/>
                  </a:moveTo>
                  <a:cubicBezTo>
                    <a:pt x="18331" y="1640"/>
                    <a:pt x="15246" y="740"/>
                    <a:pt x="12546" y="290"/>
                  </a:cubicBezTo>
                  <a:cubicBezTo>
                    <a:pt x="9846" y="-160"/>
                    <a:pt x="7531" y="-160"/>
                    <a:pt x="5024" y="815"/>
                  </a:cubicBezTo>
                  <a:cubicBezTo>
                    <a:pt x="2517" y="1790"/>
                    <a:pt x="-183" y="3740"/>
                    <a:pt x="10" y="5615"/>
                  </a:cubicBezTo>
                  <a:cubicBezTo>
                    <a:pt x="203" y="7490"/>
                    <a:pt x="3288" y="9290"/>
                    <a:pt x="7146" y="11015"/>
                  </a:cubicBezTo>
                  <a:cubicBezTo>
                    <a:pt x="11003" y="12740"/>
                    <a:pt x="15631" y="14390"/>
                    <a:pt x="18138" y="15590"/>
                  </a:cubicBezTo>
                  <a:cubicBezTo>
                    <a:pt x="20646" y="16790"/>
                    <a:pt x="21031" y="17540"/>
                    <a:pt x="20646" y="18290"/>
                  </a:cubicBezTo>
                  <a:cubicBezTo>
                    <a:pt x="20260" y="19040"/>
                    <a:pt x="19103" y="19790"/>
                    <a:pt x="17560" y="20315"/>
                  </a:cubicBezTo>
                  <a:cubicBezTo>
                    <a:pt x="16017" y="20840"/>
                    <a:pt x="14088" y="21140"/>
                    <a:pt x="11967" y="21290"/>
                  </a:cubicBezTo>
                  <a:cubicBezTo>
                    <a:pt x="9846" y="21440"/>
                    <a:pt x="7531" y="21440"/>
                    <a:pt x="6181" y="21065"/>
                  </a:cubicBezTo>
                  <a:cubicBezTo>
                    <a:pt x="4831" y="20690"/>
                    <a:pt x="4446" y="19940"/>
                    <a:pt x="4060" y="1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058676" y="257916"/>
              <a:ext cx="151124" cy="19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751" fill="norm" stroke="1" extrusionOk="0">
                  <a:moveTo>
                    <a:pt x="16019" y="4220"/>
                  </a:moveTo>
                  <a:cubicBezTo>
                    <a:pt x="15419" y="3118"/>
                    <a:pt x="14819" y="2016"/>
                    <a:pt x="13469" y="1024"/>
                  </a:cubicBezTo>
                  <a:cubicBezTo>
                    <a:pt x="12119" y="33"/>
                    <a:pt x="10019" y="-849"/>
                    <a:pt x="7619" y="1465"/>
                  </a:cubicBezTo>
                  <a:cubicBezTo>
                    <a:pt x="5219" y="3780"/>
                    <a:pt x="2519" y="9290"/>
                    <a:pt x="1169" y="12596"/>
                  </a:cubicBezTo>
                  <a:cubicBezTo>
                    <a:pt x="-181" y="15902"/>
                    <a:pt x="-181" y="17004"/>
                    <a:pt x="269" y="17996"/>
                  </a:cubicBezTo>
                  <a:cubicBezTo>
                    <a:pt x="719" y="18988"/>
                    <a:pt x="1619" y="19869"/>
                    <a:pt x="4019" y="19098"/>
                  </a:cubicBezTo>
                  <a:cubicBezTo>
                    <a:pt x="6419" y="18327"/>
                    <a:pt x="10319" y="15902"/>
                    <a:pt x="12719" y="13808"/>
                  </a:cubicBezTo>
                  <a:cubicBezTo>
                    <a:pt x="15119" y="11714"/>
                    <a:pt x="16019" y="9951"/>
                    <a:pt x="16469" y="8518"/>
                  </a:cubicBezTo>
                  <a:cubicBezTo>
                    <a:pt x="16919" y="7086"/>
                    <a:pt x="16919" y="5984"/>
                    <a:pt x="16919" y="5984"/>
                  </a:cubicBezTo>
                  <a:cubicBezTo>
                    <a:pt x="16919" y="5984"/>
                    <a:pt x="16919" y="7086"/>
                    <a:pt x="16769" y="8849"/>
                  </a:cubicBezTo>
                  <a:cubicBezTo>
                    <a:pt x="16619" y="10612"/>
                    <a:pt x="16319" y="13037"/>
                    <a:pt x="17069" y="15131"/>
                  </a:cubicBezTo>
                  <a:cubicBezTo>
                    <a:pt x="17819" y="17224"/>
                    <a:pt x="19619" y="18988"/>
                    <a:pt x="21419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267313" y="295186"/>
              <a:ext cx="171087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96" fill="norm" stroke="1" extrusionOk="0">
                  <a:moveTo>
                    <a:pt x="754" y="1715"/>
                  </a:moveTo>
                  <a:cubicBezTo>
                    <a:pt x="754" y="7399"/>
                    <a:pt x="754" y="13083"/>
                    <a:pt x="621" y="16494"/>
                  </a:cubicBezTo>
                  <a:cubicBezTo>
                    <a:pt x="487" y="19904"/>
                    <a:pt x="221" y="21041"/>
                    <a:pt x="87" y="20814"/>
                  </a:cubicBezTo>
                  <a:cubicBezTo>
                    <a:pt x="-46" y="20587"/>
                    <a:pt x="-46" y="18995"/>
                    <a:pt x="221" y="16267"/>
                  </a:cubicBezTo>
                  <a:cubicBezTo>
                    <a:pt x="487" y="13538"/>
                    <a:pt x="1021" y="9673"/>
                    <a:pt x="1821" y="6831"/>
                  </a:cubicBezTo>
                  <a:cubicBezTo>
                    <a:pt x="2621" y="3989"/>
                    <a:pt x="3687" y="2170"/>
                    <a:pt x="4754" y="1715"/>
                  </a:cubicBezTo>
                  <a:cubicBezTo>
                    <a:pt x="5821" y="1260"/>
                    <a:pt x="6887" y="2170"/>
                    <a:pt x="7554" y="3989"/>
                  </a:cubicBezTo>
                  <a:cubicBezTo>
                    <a:pt x="8221" y="5808"/>
                    <a:pt x="8487" y="8536"/>
                    <a:pt x="8621" y="10469"/>
                  </a:cubicBezTo>
                  <a:cubicBezTo>
                    <a:pt x="8754" y="12401"/>
                    <a:pt x="8754" y="13538"/>
                    <a:pt x="9021" y="13538"/>
                  </a:cubicBezTo>
                  <a:cubicBezTo>
                    <a:pt x="9287" y="13538"/>
                    <a:pt x="9821" y="12401"/>
                    <a:pt x="10887" y="10241"/>
                  </a:cubicBezTo>
                  <a:cubicBezTo>
                    <a:pt x="11954" y="8081"/>
                    <a:pt x="13554" y="4898"/>
                    <a:pt x="14887" y="2852"/>
                  </a:cubicBezTo>
                  <a:cubicBezTo>
                    <a:pt x="16221" y="805"/>
                    <a:pt x="17287" y="-104"/>
                    <a:pt x="18221" y="10"/>
                  </a:cubicBezTo>
                  <a:cubicBezTo>
                    <a:pt x="19154" y="123"/>
                    <a:pt x="19954" y="1260"/>
                    <a:pt x="20487" y="5012"/>
                  </a:cubicBezTo>
                  <a:cubicBezTo>
                    <a:pt x="21021" y="8763"/>
                    <a:pt x="21287" y="15130"/>
                    <a:pt x="21554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514600" y="218558"/>
              <a:ext cx="150018" cy="53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52" fill="norm" stroke="1" extrusionOk="0">
                  <a:moveTo>
                    <a:pt x="7200" y="3991"/>
                  </a:moveTo>
                  <a:cubicBezTo>
                    <a:pt x="6300" y="7065"/>
                    <a:pt x="5400" y="10138"/>
                    <a:pt x="4650" y="12785"/>
                  </a:cubicBezTo>
                  <a:cubicBezTo>
                    <a:pt x="3900" y="15431"/>
                    <a:pt x="3300" y="17651"/>
                    <a:pt x="2550" y="19145"/>
                  </a:cubicBezTo>
                  <a:cubicBezTo>
                    <a:pt x="1800" y="20639"/>
                    <a:pt x="900" y="21408"/>
                    <a:pt x="450" y="21450"/>
                  </a:cubicBezTo>
                  <a:cubicBezTo>
                    <a:pt x="0" y="21493"/>
                    <a:pt x="0" y="20810"/>
                    <a:pt x="0" y="19017"/>
                  </a:cubicBezTo>
                  <a:cubicBezTo>
                    <a:pt x="0" y="17224"/>
                    <a:pt x="0" y="14321"/>
                    <a:pt x="750" y="11504"/>
                  </a:cubicBezTo>
                  <a:cubicBezTo>
                    <a:pt x="1500" y="8687"/>
                    <a:pt x="3000" y="5955"/>
                    <a:pt x="4950" y="4034"/>
                  </a:cubicBezTo>
                  <a:cubicBezTo>
                    <a:pt x="6900" y="2113"/>
                    <a:pt x="9300" y="1003"/>
                    <a:pt x="11250" y="448"/>
                  </a:cubicBezTo>
                  <a:cubicBezTo>
                    <a:pt x="13200" y="-107"/>
                    <a:pt x="14700" y="-107"/>
                    <a:pt x="16350" y="235"/>
                  </a:cubicBezTo>
                  <a:cubicBezTo>
                    <a:pt x="18000" y="576"/>
                    <a:pt x="19800" y="1259"/>
                    <a:pt x="20700" y="2113"/>
                  </a:cubicBezTo>
                  <a:cubicBezTo>
                    <a:pt x="21600" y="2967"/>
                    <a:pt x="21600" y="3991"/>
                    <a:pt x="19350" y="5058"/>
                  </a:cubicBezTo>
                  <a:cubicBezTo>
                    <a:pt x="17100" y="6125"/>
                    <a:pt x="12600" y="7235"/>
                    <a:pt x="9600" y="7705"/>
                  </a:cubicBezTo>
                  <a:cubicBezTo>
                    <a:pt x="6600" y="8174"/>
                    <a:pt x="5100" y="8004"/>
                    <a:pt x="3600" y="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706011" y="57149"/>
              <a:ext cx="221340" cy="377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8" fill="norm" stroke="1" extrusionOk="0">
                  <a:moveTo>
                    <a:pt x="7934" y="0"/>
                  </a:moveTo>
                  <a:cubicBezTo>
                    <a:pt x="6082" y="2293"/>
                    <a:pt x="4231" y="4585"/>
                    <a:pt x="2894" y="7240"/>
                  </a:cubicBezTo>
                  <a:cubicBezTo>
                    <a:pt x="1557" y="9895"/>
                    <a:pt x="734" y="12912"/>
                    <a:pt x="322" y="14722"/>
                  </a:cubicBezTo>
                  <a:cubicBezTo>
                    <a:pt x="-89" y="16532"/>
                    <a:pt x="-89" y="17135"/>
                    <a:pt x="220" y="17678"/>
                  </a:cubicBezTo>
                  <a:cubicBezTo>
                    <a:pt x="528" y="18221"/>
                    <a:pt x="1145" y="18704"/>
                    <a:pt x="1968" y="19006"/>
                  </a:cubicBezTo>
                  <a:cubicBezTo>
                    <a:pt x="2791" y="19307"/>
                    <a:pt x="3820" y="19428"/>
                    <a:pt x="4848" y="19488"/>
                  </a:cubicBezTo>
                  <a:cubicBezTo>
                    <a:pt x="5877" y="19549"/>
                    <a:pt x="6905" y="19549"/>
                    <a:pt x="8654" y="18583"/>
                  </a:cubicBezTo>
                  <a:cubicBezTo>
                    <a:pt x="10402" y="17618"/>
                    <a:pt x="12871" y="15687"/>
                    <a:pt x="14517" y="14179"/>
                  </a:cubicBezTo>
                  <a:cubicBezTo>
                    <a:pt x="16162" y="12670"/>
                    <a:pt x="16985" y="11584"/>
                    <a:pt x="16882" y="11041"/>
                  </a:cubicBezTo>
                  <a:cubicBezTo>
                    <a:pt x="16780" y="10498"/>
                    <a:pt x="15751" y="10498"/>
                    <a:pt x="13900" y="11584"/>
                  </a:cubicBezTo>
                  <a:cubicBezTo>
                    <a:pt x="12048" y="12670"/>
                    <a:pt x="9374" y="14842"/>
                    <a:pt x="7934" y="16532"/>
                  </a:cubicBezTo>
                  <a:cubicBezTo>
                    <a:pt x="6494" y="18221"/>
                    <a:pt x="6288" y="19428"/>
                    <a:pt x="6494" y="20273"/>
                  </a:cubicBezTo>
                  <a:cubicBezTo>
                    <a:pt x="6700" y="21117"/>
                    <a:pt x="7317" y="21600"/>
                    <a:pt x="9888" y="21479"/>
                  </a:cubicBezTo>
                  <a:cubicBezTo>
                    <a:pt x="12460" y="21359"/>
                    <a:pt x="16985" y="20635"/>
                    <a:pt x="21511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581400" y="6350"/>
              <a:ext cx="381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342"/>
                    <a:pt x="19200" y="2685"/>
                    <a:pt x="16200" y="5308"/>
                  </a:cubicBezTo>
                  <a:cubicBezTo>
                    <a:pt x="13200" y="7932"/>
                    <a:pt x="8400" y="11837"/>
                    <a:pt x="5400" y="14766"/>
                  </a:cubicBezTo>
                  <a:cubicBezTo>
                    <a:pt x="2400" y="17695"/>
                    <a:pt x="1200" y="19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378200" y="0"/>
              <a:ext cx="3302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6971"/>
                    <a:pt x="4431" y="12343"/>
                    <a:pt x="8031" y="8743"/>
                  </a:cubicBezTo>
                  <a:cubicBezTo>
                    <a:pt x="11631" y="5143"/>
                    <a:pt x="16615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727450" y="266700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4084496" y="6350"/>
              <a:ext cx="87455" cy="37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55" fill="norm" stroke="1" extrusionOk="0">
                  <a:moveTo>
                    <a:pt x="21249" y="0"/>
                  </a:moveTo>
                  <a:cubicBezTo>
                    <a:pt x="17135" y="3559"/>
                    <a:pt x="13020" y="7118"/>
                    <a:pt x="9420" y="10125"/>
                  </a:cubicBezTo>
                  <a:cubicBezTo>
                    <a:pt x="5820" y="13132"/>
                    <a:pt x="2735" y="15586"/>
                    <a:pt x="1192" y="17366"/>
                  </a:cubicBezTo>
                  <a:cubicBezTo>
                    <a:pt x="-351" y="19145"/>
                    <a:pt x="-351" y="20250"/>
                    <a:pt x="935" y="20864"/>
                  </a:cubicBezTo>
                  <a:cubicBezTo>
                    <a:pt x="2220" y="21477"/>
                    <a:pt x="4792" y="21600"/>
                    <a:pt x="8392" y="21293"/>
                  </a:cubicBezTo>
                  <a:cubicBezTo>
                    <a:pt x="11992" y="20986"/>
                    <a:pt x="16620" y="20250"/>
                    <a:pt x="21249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4038600" y="231956"/>
              <a:ext cx="1587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56" y="11918"/>
                    <a:pt x="6912" y="3818"/>
                    <a:pt x="10512" y="1118"/>
                  </a:cubicBezTo>
                  <a:cubicBezTo>
                    <a:pt x="14112" y="-1582"/>
                    <a:pt x="1785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4267200" y="195499"/>
              <a:ext cx="114300" cy="15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6150"/>
                  </a:moveTo>
                  <a:cubicBezTo>
                    <a:pt x="4000" y="5581"/>
                    <a:pt x="8000" y="5013"/>
                    <a:pt x="11400" y="4018"/>
                  </a:cubicBezTo>
                  <a:cubicBezTo>
                    <a:pt x="14800" y="3024"/>
                    <a:pt x="17600" y="1602"/>
                    <a:pt x="17800" y="750"/>
                  </a:cubicBezTo>
                  <a:cubicBezTo>
                    <a:pt x="18000" y="-103"/>
                    <a:pt x="15600" y="-387"/>
                    <a:pt x="13000" y="750"/>
                  </a:cubicBezTo>
                  <a:cubicBezTo>
                    <a:pt x="10400" y="1887"/>
                    <a:pt x="7600" y="4445"/>
                    <a:pt x="5400" y="6718"/>
                  </a:cubicBezTo>
                  <a:cubicBezTo>
                    <a:pt x="3200" y="8992"/>
                    <a:pt x="1600" y="10981"/>
                    <a:pt x="1800" y="13397"/>
                  </a:cubicBezTo>
                  <a:cubicBezTo>
                    <a:pt x="2000" y="15813"/>
                    <a:pt x="4000" y="18655"/>
                    <a:pt x="7600" y="19934"/>
                  </a:cubicBezTo>
                  <a:cubicBezTo>
                    <a:pt x="11200" y="21213"/>
                    <a:pt x="16400" y="20929"/>
                    <a:pt x="21600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4427966" y="195630"/>
              <a:ext cx="67834" cy="18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056" fill="norm" stroke="1" extrusionOk="0">
                  <a:moveTo>
                    <a:pt x="20976" y="4560"/>
                  </a:moveTo>
                  <a:cubicBezTo>
                    <a:pt x="20976" y="3332"/>
                    <a:pt x="20976" y="2105"/>
                    <a:pt x="19340" y="1246"/>
                  </a:cubicBezTo>
                  <a:cubicBezTo>
                    <a:pt x="17703" y="387"/>
                    <a:pt x="14431" y="-104"/>
                    <a:pt x="10831" y="19"/>
                  </a:cubicBezTo>
                  <a:cubicBezTo>
                    <a:pt x="7231" y="141"/>
                    <a:pt x="3303" y="878"/>
                    <a:pt x="1340" y="2105"/>
                  </a:cubicBezTo>
                  <a:cubicBezTo>
                    <a:pt x="-624" y="3332"/>
                    <a:pt x="-624" y="5051"/>
                    <a:pt x="2649" y="7382"/>
                  </a:cubicBezTo>
                  <a:cubicBezTo>
                    <a:pt x="5921" y="9714"/>
                    <a:pt x="12467" y="12660"/>
                    <a:pt x="16067" y="14869"/>
                  </a:cubicBezTo>
                  <a:cubicBezTo>
                    <a:pt x="19667" y="17078"/>
                    <a:pt x="20321" y="18551"/>
                    <a:pt x="19340" y="19655"/>
                  </a:cubicBezTo>
                  <a:cubicBezTo>
                    <a:pt x="18358" y="20760"/>
                    <a:pt x="15740" y="21496"/>
                    <a:pt x="13449" y="20760"/>
                  </a:cubicBezTo>
                  <a:cubicBezTo>
                    <a:pt x="11158" y="20023"/>
                    <a:pt x="9194" y="17814"/>
                    <a:pt x="7231" y="15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599050" y="25400"/>
              <a:ext cx="119000" cy="3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40" fill="norm" stroke="1" extrusionOk="0">
                  <a:moveTo>
                    <a:pt x="21305" y="0"/>
                  </a:moveTo>
                  <a:cubicBezTo>
                    <a:pt x="16000" y="3158"/>
                    <a:pt x="10694" y="6316"/>
                    <a:pt x="7094" y="9221"/>
                  </a:cubicBezTo>
                  <a:cubicBezTo>
                    <a:pt x="3494" y="12126"/>
                    <a:pt x="1600" y="14779"/>
                    <a:pt x="652" y="16547"/>
                  </a:cubicBezTo>
                  <a:cubicBezTo>
                    <a:pt x="-295" y="18316"/>
                    <a:pt x="-295" y="19200"/>
                    <a:pt x="1221" y="20021"/>
                  </a:cubicBezTo>
                  <a:cubicBezTo>
                    <a:pt x="2737" y="20842"/>
                    <a:pt x="5768" y="21600"/>
                    <a:pt x="8989" y="21411"/>
                  </a:cubicBezTo>
                  <a:cubicBezTo>
                    <a:pt x="12210" y="21221"/>
                    <a:pt x="15621" y="20084"/>
                    <a:pt x="19031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565650" y="215900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600"/>
                    <a:pt x="7680" y="9600"/>
                    <a:pt x="11280" y="6000"/>
                  </a:cubicBezTo>
                  <a:cubicBezTo>
                    <a:pt x="14880" y="2400"/>
                    <a:pt x="182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2700" y="698500"/>
              <a:ext cx="44323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" y="20533"/>
                    <a:pt x="351" y="19467"/>
                    <a:pt x="598" y="18533"/>
                  </a:cubicBezTo>
                  <a:cubicBezTo>
                    <a:pt x="846" y="17600"/>
                    <a:pt x="1166" y="16800"/>
                    <a:pt x="1527" y="16000"/>
                  </a:cubicBezTo>
                  <a:cubicBezTo>
                    <a:pt x="1888" y="15200"/>
                    <a:pt x="2290" y="14400"/>
                    <a:pt x="2703" y="13733"/>
                  </a:cubicBezTo>
                  <a:cubicBezTo>
                    <a:pt x="3115" y="13067"/>
                    <a:pt x="3538" y="12533"/>
                    <a:pt x="3930" y="12000"/>
                  </a:cubicBezTo>
                  <a:cubicBezTo>
                    <a:pt x="4322" y="11467"/>
                    <a:pt x="4683" y="10933"/>
                    <a:pt x="5070" y="10533"/>
                  </a:cubicBezTo>
                  <a:cubicBezTo>
                    <a:pt x="5457" y="10133"/>
                    <a:pt x="5869" y="9867"/>
                    <a:pt x="6241" y="9600"/>
                  </a:cubicBezTo>
                  <a:cubicBezTo>
                    <a:pt x="6612" y="9333"/>
                    <a:pt x="6942" y="9067"/>
                    <a:pt x="7293" y="8800"/>
                  </a:cubicBezTo>
                  <a:cubicBezTo>
                    <a:pt x="7644" y="8533"/>
                    <a:pt x="8015" y="8267"/>
                    <a:pt x="8381" y="8000"/>
                  </a:cubicBezTo>
                  <a:cubicBezTo>
                    <a:pt x="8747" y="7733"/>
                    <a:pt x="9108" y="7467"/>
                    <a:pt x="9474" y="7333"/>
                  </a:cubicBezTo>
                  <a:cubicBezTo>
                    <a:pt x="9841" y="7200"/>
                    <a:pt x="10212" y="7200"/>
                    <a:pt x="10573" y="7067"/>
                  </a:cubicBezTo>
                  <a:cubicBezTo>
                    <a:pt x="10934" y="6933"/>
                    <a:pt x="11285" y="6667"/>
                    <a:pt x="11651" y="6533"/>
                  </a:cubicBezTo>
                  <a:cubicBezTo>
                    <a:pt x="12017" y="6400"/>
                    <a:pt x="12399" y="6400"/>
                    <a:pt x="12770" y="6267"/>
                  </a:cubicBezTo>
                  <a:cubicBezTo>
                    <a:pt x="13142" y="6133"/>
                    <a:pt x="13503" y="5867"/>
                    <a:pt x="13864" y="5733"/>
                  </a:cubicBezTo>
                  <a:cubicBezTo>
                    <a:pt x="14225" y="5600"/>
                    <a:pt x="14586" y="5600"/>
                    <a:pt x="14983" y="5467"/>
                  </a:cubicBezTo>
                  <a:cubicBezTo>
                    <a:pt x="15380" y="5333"/>
                    <a:pt x="15813" y="5067"/>
                    <a:pt x="16231" y="4800"/>
                  </a:cubicBezTo>
                  <a:cubicBezTo>
                    <a:pt x="16649" y="4533"/>
                    <a:pt x="17051" y="4267"/>
                    <a:pt x="17448" y="3867"/>
                  </a:cubicBezTo>
                  <a:cubicBezTo>
                    <a:pt x="17845" y="3467"/>
                    <a:pt x="18237" y="2933"/>
                    <a:pt x="18624" y="2533"/>
                  </a:cubicBezTo>
                  <a:cubicBezTo>
                    <a:pt x="19011" y="2133"/>
                    <a:pt x="19393" y="1867"/>
                    <a:pt x="19764" y="1467"/>
                  </a:cubicBezTo>
                  <a:cubicBezTo>
                    <a:pt x="20135" y="1067"/>
                    <a:pt x="20496" y="533"/>
                    <a:pt x="20801" y="267"/>
                  </a:cubicBezTo>
                  <a:cubicBezTo>
                    <a:pt x="21105" y="0"/>
                    <a:pt x="213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0" y="889000"/>
              <a:ext cx="45212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" y="21323"/>
                    <a:pt x="607" y="21046"/>
                    <a:pt x="956" y="20215"/>
                  </a:cubicBezTo>
                  <a:cubicBezTo>
                    <a:pt x="1304" y="19385"/>
                    <a:pt x="1699" y="18000"/>
                    <a:pt x="2103" y="16754"/>
                  </a:cubicBezTo>
                  <a:cubicBezTo>
                    <a:pt x="2508" y="15508"/>
                    <a:pt x="2922" y="14400"/>
                    <a:pt x="3312" y="13569"/>
                  </a:cubicBezTo>
                  <a:cubicBezTo>
                    <a:pt x="3701" y="12738"/>
                    <a:pt x="4065" y="12185"/>
                    <a:pt x="4465" y="11492"/>
                  </a:cubicBezTo>
                  <a:cubicBezTo>
                    <a:pt x="4864" y="10800"/>
                    <a:pt x="5299" y="9969"/>
                    <a:pt x="5683" y="9415"/>
                  </a:cubicBezTo>
                  <a:cubicBezTo>
                    <a:pt x="6067" y="8862"/>
                    <a:pt x="6401" y="8585"/>
                    <a:pt x="6755" y="8169"/>
                  </a:cubicBezTo>
                  <a:cubicBezTo>
                    <a:pt x="7109" y="7754"/>
                    <a:pt x="7483" y="7200"/>
                    <a:pt x="7852" y="6785"/>
                  </a:cubicBezTo>
                  <a:cubicBezTo>
                    <a:pt x="8221" y="6369"/>
                    <a:pt x="8585" y="6092"/>
                    <a:pt x="8970" y="5677"/>
                  </a:cubicBezTo>
                  <a:cubicBezTo>
                    <a:pt x="9354" y="5262"/>
                    <a:pt x="9758" y="4708"/>
                    <a:pt x="10163" y="4292"/>
                  </a:cubicBezTo>
                  <a:cubicBezTo>
                    <a:pt x="10567" y="3877"/>
                    <a:pt x="10972" y="3600"/>
                    <a:pt x="11392" y="3323"/>
                  </a:cubicBezTo>
                  <a:cubicBezTo>
                    <a:pt x="11811" y="3046"/>
                    <a:pt x="12246" y="2769"/>
                    <a:pt x="12681" y="2492"/>
                  </a:cubicBezTo>
                  <a:cubicBezTo>
                    <a:pt x="13116" y="2215"/>
                    <a:pt x="13551" y="1938"/>
                    <a:pt x="13975" y="1800"/>
                  </a:cubicBezTo>
                  <a:cubicBezTo>
                    <a:pt x="14400" y="1662"/>
                    <a:pt x="14815" y="1662"/>
                    <a:pt x="15224" y="1662"/>
                  </a:cubicBezTo>
                  <a:cubicBezTo>
                    <a:pt x="15634" y="1662"/>
                    <a:pt x="16038" y="1662"/>
                    <a:pt x="16433" y="1800"/>
                  </a:cubicBezTo>
                  <a:cubicBezTo>
                    <a:pt x="16827" y="1938"/>
                    <a:pt x="17211" y="2215"/>
                    <a:pt x="17626" y="2354"/>
                  </a:cubicBezTo>
                  <a:cubicBezTo>
                    <a:pt x="18040" y="2492"/>
                    <a:pt x="18485" y="2492"/>
                    <a:pt x="18895" y="2492"/>
                  </a:cubicBezTo>
                  <a:cubicBezTo>
                    <a:pt x="19304" y="2492"/>
                    <a:pt x="19679" y="2492"/>
                    <a:pt x="20098" y="2215"/>
                  </a:cubicBezTo>
                  <a:cubicBezTo>
                    <a:pt x="20518" y="1938"/>
                    <a:pt x="20983" y="1385"/>
                    <a:pt x="21241" y="969"/>
                  </a:cubicBezTo>
                  <a:cubicBezTo>
                    <a:pt x="21499" y="554"/>
                    <a:pt x="21549" y="2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832156" y="1356947"/>
              <a:ext cx="231595" cy="37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9" fill="norm" stroke="1" extrusionOk="0">
                  <a:moveTo>
                    <a:pt x="1456" y="6912"/>
                  </a:moveTo>
                  <a:cubicBezTo>
                    <a:pt x="1456" y="10492"/>
                    <a:pt x="1456" y="14072"/>
                    <a:pt x="1358" y="16220"/>
                  </a:cubicBezTo>
                  <a:cubicBezTo>
                    <a:pt x="1260" y="18368"/>
                    <a:pt x="1063" y="19084"/>
                    <a:pt x="867" y="19144"/>
                  </a:cubicBezTo>
                  <a:cubicBezTo>
                    <a:pt x="670" y="19204"/>
                    <a:pt x="474" y="18607"/>
                    <a:pt x="278" y="16280"/>
                  </a:cubicBezTo>
                  <a:cubicBezTo>
                    <a:pt x="81" y="13953"/>
                    <a:pt x="-115" y="9895"/>
                    <a:pt x="81" y="7151"/>
                  </a:cubicBezTo>
                  <a:cubicBezTo>
                    <a:pt x="278" y="4406"/>
                    <a:pt x="867" y="2974"/>
                    <a:pt x="1456" y="1959"/>
                  </a:cubicBezTo>
                  <a:cubicBezTo>
                    <a:pt x="2045" y="945"/>
                    <a:pt x="2634" y="348"/>
                    <a:pt x="3420" y="110"/>
                  </a:cubicBezTo>
                  <a:cubicBezTo>
                    <a:pt x="4205" y="-129"/>
                    <a:pt x="5187" y="-10"/>
                    <a:pt x="6070" y="766"/>
                  </a:cubicBezTo>
                  <a:cubicBezTo>
                    <a:pt x="6954" y="1542"/>
                    <a:pt x="7740" y="2974"/>
                    <a:pt x="8623" y="5540"/>
                  </a:cubicBezTo>
                  <a:cubicBezTo>
                    <a:pt x="9507" y="8105"/>
                    <a:pt x="10489" y="11805"/>
                    <a:pt x="11176" y="14370"/>
                  </a:cubicBezTo>
                  <a:cubicBezTo>
                    <a:pt x="11863" y="16936"/>
                    <a:pt x="12256" y="18368"/>
                    <a:pt x="12747" y="19442"/>
                  </a:cubicBezTo>
                  <a:cubicBezTo>
                    <a:pt x="13238" y="20516"/>
                    <a:pt x="13827" y="21232"/>
                    <a:pt x="14514" y="21352"/>
                  </a:cubicBezTo>
                  <a:cubicBezTo>
                    <a:pt x="15201" y="21471"/>
                    <a:pt x="15987" y="20994"/>
                    <a:pt x="17165" y="19025"/>
                  </a:cubicBezTo>
                  <a:cubicBezTo>
                    <a:pt x="18343" y="17056"/>
                    <a:pt x="19914" y="13595"/>
                    <a:pt x="20700" y="10492"/>
                  </a:cubicBezTo>
                  <a:cubicBezTo>
                    <a:pt x="21485" y="7389"/>
                    <a:pt x="21485" y="4644"/>
                    <a:pt x="21485" y="1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103220" y="1530350"/>
              <a:ext cx="82899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081" fill="norm" stroke="1" extrusionOk="0">
                  <a:moveTo>
                    <a:pt x="12303" y="0"/>
                  </a:moveTo>
                  <a:cubicBezTo>
                    <a:pt x="9669" y="348"/>
                    <a:pt x="7035" y="697"/>
                    <a:pt x="4927" y="3135"/>
                  </a:cubicBezTo>
                  <a:cubicBezTo>
                    <a:pt x="2820" y="5574"/>
                    <a:pt x="1239" y="10103"/>
                    <a:pt x="449" y="13413"/>
                  </a:cubicBezTo>
                  <a:cubicBezTo>
                    <a:pt x="-341" y="16723"/>
                    <a:pt x="-341" y="18813"/>
                    <a:pt x="2557" y="20032"/>
                  </a:cubicBezTo>
                  <a:cubicBezTo>
                    <a:pt x="5454" y="21252"/>
                    <a:pt x="11249" y="21600"/>
                    <a:pt x="15200" y="20032"/>
                  </a:cubicBezTo>
                  <a:cubicBezTo>
                    <a:pt x="19152" y="18465"/>
                    <a:pt x="21259" y="14981"/>
                    <a:pt x="20469" y="12019"/>
                  </a:cubicBezTo>
                  <a:cubicBezTo>
                    <a:pt x="19679" y="9058"/>
                    <a:pt x="15991" y="6619"/>
                    <a:pt x="12303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209800" y="1492250"/>
              <a:ext cx="139700" cy="19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4877"/>
                  </a:moveTo>
                  <a:cubicBezTo>
                    <a:pt x="1636" y="4413"/>
                    <a:pt x="3273" y="3948"/>
                    <a:pt x="5400" y="4645"/>
                  </a:cubicBezTo>
                  <a:cubicBezTo>
                    <a:pt x="7527" y="5342"/>
                    <a:pt x="10145" y="7200"/>
                    <a:pt x="11618" y="9406"/>
                  </a:cubicBezTo>
                  <a:cubicBezTo>
                    <a:pt x="13091" y="11613"/>
                    <a:pt x="13418" y="14168"/>
                    <a:pt x="13418" y="16026"/>
                  </a:cubicBezTo>
                  <a:cubicBezTo>
                    <a:pt x="13418" y="17884"/>
                    <a:pt x="13091" y="19045"/>
                    <a:pt x="11618" y="19974"/>
                  </a:cubicBezTo>
                  <a:cubicBezTo>
                    <a:pt x="10145" y="20903"/>
                    <a:pt x="7527" y="21600"/>
                    <a:pt x="5891" y="20671"/>
                  </a:cubicBezTo>
                  <a:cubicBezTo>
                    <a:pt x="4255" y="19742"/>
                    <a:pt x="3600" y="17187"/>
                    <a:pt x="5400" y="13819"/>
                  </a:cubicBezTo>
                  <a:cubicBezTo>
                    <a:pt x="7200" y="10452"/>
                    <a:pt x="11455" y="6271"/>
                    <a:pt x="14564" y="3832"/>
                  </a:cubicBezTo>
                  <a:cubicBezTo>
                    <a:pt x="17673" y="1394"/>
                    <a:pt x="19636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482423" y="1350433"/>
              <a:ext cx="95677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20773" y="1213"/>
                  </a:moveTo>
                  <a:cubicBezTo>
                    <a:pt x="20313" y="607"/>
                    <a:pt x="19854" y="0"/>
                    <a:pt x="18935" y="0"/>
                  </a:cubicBezTo>
                  <a:cubicBezTo>
                    <a:pt x="18016" y="0"/>
                    <a:pt x="16637" y="607"/>
                    <a:pt x="13420" y="2852"/>
                  </a:cubicBezTo>
                  <a:cubicBezTo>
                    <a:pt x="10203" y="5097"/>
                    <a:pt x="5147" y="8980"/>
                    <a:pt x="2390" y="12013"/>
                  </a:cubicBezTo>
                  <a:cubicBezTo>
                    <a:pt x="-367" y="15047"/>
                    <a:pt x="-827" y="17231"/>
                    <a:pt x="1471" y="18688"/>
                  </a:cubicBezTo>
                  <a:cubicBezTo>
                    <a:pt x="3769" y="20144"/>
                    <a:pt x="8824" y="20872"/>
                    <a:pt x="13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622549" y="1450888"/>
              <a:ext cx="203201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21507"/>
                  </a:moveTo>
                  <a:cubicBezTo>
                    <a:pt x="2700" y="16460"/>
                    <a:pt x="5400" y="11414"/>
                    <a:pt x="6975" y="8184"/>
                  </a:cubicBezTo>
                  <a:cubicBezTo>
                    <a:pt x="8550" y="4954"/>
                    <a:pt x="9000" y="3541"/>
                    <a:pt x="9112" y="2329"/>
                  </a:cubicBezTo>
                  <a:cubicBezTo>
                    <a:pt x="9225" y="1118"/>
                    <a:pt x="9000" y="109"/>
                    <a:pt x="8550" y="8"/>
                  </a:cubicBezTo>
                  <a:cubicBezTo>
                    <a:pt x="8100" y="-93"/>
                    <a:pt x="7425" y="714"/>
                    <a:pt x="6525" y="3339"/>
                  </a:cubicBezTo>
                  <a:cubicBezTo>
                    <a:pt x="5625" y="5963"/>
                    <a:pt x="4500" y="10404"/>
                    <a:pt x="3938" y="13230"/>
                  </a:cubicBezTo>
                  <a:cubicBezTo>
                    <a:pt x="3375" y="16057"/>
                    <a:pt x="3375" y="17268"/>
                    <a:pt x="3712" y="18277"/>
                  </a:cubicBezTo>
                  <a:cubicBezTo>
                    <a:pt x="4050" y="19286"/>
                    <a:pt x="4725" y="20094"/>
                    <a:pt x="5850" y="20397"/>
                  </a:cubicBezTo>
                  <a:cubicBezTo>
                    <a:pt x="6975" y="20700"/>
                    <a:pt x="8550" y="20498"/>
                    <a:pt x="10687" y="18782"/>
                  </a:cubicBezTo>
                  <a:cubicBezTo>
                    <a:pt x="12825" y="17066"/>
                    <a:pt x="15525" y="13836"/>
                    <a:pt x="17100" y="11615"/>
                  </a:cubicBezTo>
                  <a:cubicBezTo>
                    <a:pt x="18675" y="9395"/>
                    <a:pt x="19125" y="8184"/>
                    <a:pt x="19463" y="6871"/>
                  </a:cubicBezTo>
                  <a:cubicBezTo>
                    <a:pt x="19800" y="5559"/>
                    <a:pt x="20025" y="4146"/>
                    <a:pt x="20025" y="3944"/>
                  </a:cubicBezTo>
                  <a:cubicBezTo>
                    <a:pt x="20025" y="3743"/>
                    <a:pt x="19800" y="4752"/>
                    <a:pt x="19575" y="6670"/>
                  </a:cubicBezTo>
                  <a:cubicBezTo>
                    <a:pt x="19350" y="8587"/>
                    <a:pt x="19125" y="11414"/>
                    <a:pt x="19463" y="13836"/>
                  </a:cubicBezTo>
                  <a:cubicBezTo>
                    <a:pt x="19800" y="16258"/>
                    <a:pt x="20700" y="18277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2908300" y="16319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028950" y="16954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3293093" y="1466850"/>
              <a:ext cx="326407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08" fill="norm" stroke="1" extrusionOk="0">
                  <a:moveTo>
                    <a:pt x="5567" y="4800"/>
                  </a:moveTo>
                  <a:cubicBezTo>
                    <a:pt x="5290" y="9333"/>
                    <a:pt x="5014" y="13867"/>
                    <a:pt x="4598" y="16667"/>
                  </a:cubicBezTo>
                  <a:cubicBezTo>
                    <a:pt x="4183" y="19467"/>
                    <a:pt x="3629" y="20533"/>
                    <a:pt x="2937" y="21067"/>
                  </a:cubicBezTo>
                  <a:cubicBezTo>
                    <a:pt x="2244" y="21600"/>
                    <a:pt x="1414" y="21600"/>
                    <a:pt x="790" y="20400"/>
                  </a:cubicBezTo>
                  <a:cubicBezTo>
                    <a:pt x="167" y="19200"/>
                    <a:pt x="-248" y="16800"/>
                    <a:pt x="167" y="14800"/>
                  </a:cubicBezTo>
                  <a:cubicBezTo>
                    <a:pt x="583" y="12800"/>
                    <a:pt x="1829" y="11200"/>
                    <a:pt x="4806" y="9200"/>
                  </a:cubicBezTo>
                  <a:cubicBezTo>
                    <a:pt x="7783" y="7200"/>
                    <a:pt x="12490" y="4800"/>
                    <a:pt x="15537" y="3200"/>
                  </a:cubicBezTo>
                  <a:cubicBezTo>
                    <a:pt x="18583" y="1600"/>
                    <a:pt x="19967" y="80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543300" y="1651000"/>
              <a:ext cx="190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651250" y="1337405"/>
              <a:ext cx="114300" cy="84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609"/>
                  </a:moveTo>
                  <a:cubicBezTo>
                    <a:pt x="2000" y="82"/>
                    <a:pt x="4000" y="-445"/>
                    <a:pt x="5400" y="609"/>
                  </a:cubicBezTo>
                  <a:cubicBezTo>
                    <a:pt x="6800" y="1662"/>
                    <a:pt x="7600" y="4296"/>
                    <a:pt x="7600" y="6931"/>
                  </a:cubicBezTo>
                  <a:cubicBezTo>
                    <a:pt x="7600" y="9565"/>
                    <a:pt x="6800" y="12199"/>
                    <a:pt x="5200" y="14570"/>
                  </a:cubicBezTo>
                  <a:cubicBezTo>
                    <a:pt x="3600" y="16940"/>
                    <a:pt x="1200" y="19048"/>
                    <a:pt x="1000" y="20101"/>
                  </a:cubicBezTo>
                  <a:cubicBezTo>
                    <a:pt x="800" y="21155"/>
                    <a:pt x="2800" y="21155"/>
                    <a:pt x="6600" y="20892"/>
                  </a:cubicBezTo>
                  <a:cubicBezTo>
                    <a:pt x="10400" y="20628"/>
                    <a:pt x="16000" y="20101"/>
                    <a:pt x="2160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778250" y="1352550"/>
              <a:ext cx="112616" cy="40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524" fill="norm" stroke="1" extrusionOk="0">
                  <a:moveTo>
                    <a:pt x="7069" y="0"/>
                  </a:moveTo>
                  <a:cubicBezTo>
                    <a:pt x="11389" y="2004"/>
                    <a:pt x="15709" y="4008"/>
                    <a:pt x="18262" y="6680"/>
                  </a:cubicBezTo>
                  <a:cubicBezTo>
                    <a:pt x="20815" y="9353"/>
                    <a:pt x="21600" y="12693"/>
                    <a:pt x="20225" y="15254"/>
                  </a:cubicBezTo>
                  <a:cubicBezTo>
                    <a:pt x="18851" y="17814"/>
                    <a:pt x="15316" y="19596"/>
                    <a:pt x="12371" y="20542"/>
                  </a:cubicBezTo>
                  <a:cubicBezTo>
                    <a:pt x="9425" y="21489"/>
                    <a:pt x="7069" y="21600"/>
                    <a:pt x="5105" y="21489"/>
                  </a:cubicBezTo>
                  <a:cubicBezTo>
                    <a:pt x="3142" y="21377"/>
                    <a:pt x="1571" y="21043"/>
                    <a:pt x="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852492" y="1410185"/>
              <a:ext cx="163706" cy="123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517" fill="norm" stroke="1" extrusionOk="0">
                  <a:moveTo>
                    <a:pt x="3863" y="1210"/>
                  </a:moveTo>
                  <a:cubicBezTo>
                    <a:pt x="2796" y="1100"/>
                    <a:pt x="1729" y="989"/>
                    <a:pt x="929" y="841"/>
                  </a:cubicBezTo>
                  <a:cubicBezTo>
                    <a:pt x="129" y="693"/>
                    <a:pt x="-404" y="509"/>
                    <a:pt x="396" y="324"/>
                  </a:cubicBezTo>
                  <a:cubicBezTo>
                    <a:pt x="1196" y="140"/>
                    <a:pt x="3329" y="-45"/>
                    <a:pt x="5463" y="10"/>
                  </a:cubicBezTo>
                  <a:cubicBezTo>
                    <a:pt x="7596" y="66"/>
                    <a:pt x="9729" y="361"/>
                    <a:pt x="11063" y="1100"/>
                  </a:cubicBezTo>
                  <a:cubicBezTo>
                    <a:pt x="12396" y="1838"/>
                    <a:pt x="12929" y="3020"/>
                    <a:pt x="11996" y="4238"/>
                  </a:cubicBezTo>
                  <a:cubicBezTo>
                    <a:pt x="11063" y="5457"/>
                    <a:pt x="8663" y="6712"/>
                    <a:pt x="6929" y="7727"/>
                  </a:cubicBezTo>
                  <a:cubicBezTo>
                    <a:pt x="5196" y="8743"/>
                    <a:pt x="4129" y="9518"/>
                    <a:pt x="4529" y="10367"/>
                  </a:cubicBezTo>
                  <a:cubicBezTo>
                    <a:pt x="4929" y="11217"/>
                    <a:pt x="6796" y="12140"/>
                    <a:pt x="9729" y="13155"/>
                  </a:cubicBezTo>
                  <a:cubicBezTo>
                    <a:pt x="12663" y="14170"/>
                    <a:pt x="16663" y="15278"/>
                    <a:pt x="18796" y="16330"/>
                  </a:cubicBezTo>
                  <a:cubicBezTo>
                    <a:pt x="20929" y="17383"/>
                    <a:pt x="21196" y="18380"/>
                    <a:pt x="19596" y="19173"/>
                  </a:cubicBezTo>
                  <a:cubicBezTo>
                    <a:pt x="17996" y="19967"/>
                    <a:pt x="14529" y="20558"/>
                    <a:pt x="11996" y="20909"/>
                  </a:cubicBezTo>
                  <a:cubicBezTo>
                    <a:pt x="9463" y="21260"/>
                    <a:pt x="7863" y="21370"/>
                    <a:pt x="6263" y="21444"/>
                  </a:cubicBezTo>
                  <a:cubicBezTo>
                    <a:pt x="4663" y="21518"/>
                    <a:pt x="3063" y="21555"/>
                    <a:pt x="2129" y="21463"/>
                  </a:cubicBezTo>
                  <a:cubicBezTo>
                    <a:pt x="1196" y="21370"/>
                    <a:pt x="929" y="21149"/>
                    <a:pt x="663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600700" y="1714500"/>
              <a:ext cx="444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849"/>
                    <a:pt x="6171" y="9698"/>
                    <a:pt x="9257" y="13224"/>
                  </a:cubicBezTo>
                  <a:cubicBezTo>
                    <a:pt x="12343" y="16751"/>
                    <a:pt x="15429" y="18955"/>
                    <a:pt x="17486" y="20131"/>
                  </a:cubicBezTo>
                  <a:cubicBezTo>
                    <a:pt x="19543" y="21306"/>
                    <a:pt x="20571" y="214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569420" y="1625599"/>
              <a:ext cx="271800" cy="41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10" fill="norm" stroke="1" extrusionOk="0">
                  <a:moveTo>
                    <a:pt x="458" y="5317"/>
                  </a:moveTo>
                  <a:cubicBezTo>
                    <a:pt x="293" y="4320"/>
                    <a:pt x="128" y="3323"/>
                    <a:pt x="45" y="2548"/>
                  </a:cubicBezTo>
                  <a:cubicBezTo>
                    <a:pt x="-37" y="1772"/>
                    <a:pt x="-37" y="1218"/>
                    <a:pt x="293" y="775"/>
                  </a:cubicBezTo>
                  <a:cubicBezTo>
                    <a:pt x="623" y="332"/>
                    <a:pt x="1282" y="0"/>
                    <a:pt x="3755" y="0"/>
                  </a:cubicBezTo>
                  <a:cubicBezTo>
                    <a:pt x="6229" y="0"/>
                    <a:pt x="10516" y="332"/>
                    <a:pt x="13731" y="1218"/>
                  </a:cubicBezTo>
                  <a:cubicBezTo>
                    <a:pt x="16946" y="2105"/>
                    <a:pt x="19090" y="3545"/>
                    <a:pt x="20244" y="5317"/>
                  </a:cubicBezTo>
                  <a:cubicBezTo>
                    <a:pt x="21398" y="7089"/>
                    <a:pt x="21563" y="9194"/>
                    <a:pt x="20244" y="11631"/>
                  </a:cubicBezTo>
                  <a:cubicBezTo>
                    <a:pt x="18925" y="14068"/>
                    <a:pt x="16122" y="16837"/>
                    <a:pt x="13978" y="18554"/>
                  </a:cubicBezTo>
                  <a:cubicBezTo>
                    <a:pt x="11835" y="20271"/>
                    <a:pt x="10351" y="20935"/>
                    <a:pt x="9114" y="21268"/>
                  </a:cubicBezTo>
                  <a:cubicBezTo>
                    <a:pt x="7878" y="21600"/>
                    <a:pt x="6888" y="21600"/>
                    <a:pt x="6311" y="21212"/>
                  </a:cubicBezTo>
                  <a:cubicBezTo>
                    <a:pt x="5734" y="20825"/>
                    <a:pt x="5569" y="20049"/>
                    <a:pt x="5899" y="19606"/>
                  </a:cubicBezTo>
                  <a:cubicBezTo>
                    <a:pt x="6229" y="19163"/>
                    <a:pt x="7053" y="19052"/>
                    <a:pt x="7630" y="18942"/>
                  </a:cubicBezTo>
                  <a:cubicBezTo>
                    <a:pt x="8207" y="18831"/>
                    <a:pt x="8537" y="18720"/>
                    <a:pt x="8867" y="1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911850" y="1993900"/>
              <a:ext cx="444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635750" y="1574799"/>
              <a:ext cx="317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991"/>
                    <a:pt x="5760" y="5982"/>
                    <a:pt x="9360" y="9582"/>
                  </a:cubicBezTo>
                  <a:cubicBezTo>
                    <a:pt x="12960" y="13182"/>
                    <a:pt x="17280" y="173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497934" y="1987550"/>
              <a:ext cx="379117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333" y="21600"/>
                  </a:moveTo>
                  <a:cubicBezTo>
                    <a:pt x="613" y="21600"/>
                    <a:pt x="-107" y="21600"/>
                    <a:pt x="13" y="19800"/>
                  </a:cubicBezTo>
                  <a:cubicBezTo>
                    <a:pt x="133" y="18000"/>
                    <a:pt x="1093" y="14400"/>
                    <a:pt x="3673" y="11700"/>
                  </a:cubicBezTo>
                  <a:cubicBezTo>
                    <a:pt x="6253" y="9000"/>
                    <a:pt x="10453" y="7200"/>
                    <a:pt x="13693" y="5400"/>
                  </a:cubicBezTo>
                  <a:cubicBezTo>
                    <a:pt x="16933" y="3600"/>
                    <a:pt x="19213" y="18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296149" y="1638300"/>
              <a:ext cx="63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38"/>
                    <a:pt x="21600" y="7477"/>
                    <a:pt x="18000" y="11077"/>
                  </a:cubicBezTo>
                  <a:cubicBezTo>
                    <a:pt x="14400" y="14677"/>
                    <a:pt x="7200" y="18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258050" y="1585383"/>
              <a:ext cx="276649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0" y="5112"/>
                  </a:moveTo>
                  <a:cubicBezTo>
                    <a:pt x="0" y="3834"/>
                    <a:pt x="0" y="2556"/>
                    <a:pt x="725" y="1598"/>
                  </a:cubicBezTo>
                  <a:cubicBezTo>
                    <a:pt x="1451" y="639"/>
                    <a:pt x="2901" y="0"/>
                    <a:pt x="5319" y="0"/>
                  </a:cubicBezTo>
                  <a:cubicBezTo>
                    <a:pt x="7737" y="0"/>
                    <a:pt x="11122" y="639"/>
                    <a:pt x="14104" y="2045"/>
                  </a:cubicBezTo>
                  <a:cubicBezTo>
                    <a:pt x="17087" y="3451"/>
                    <a:pt x="19666" y="5624"/>
                    <a:pt x="20633" y="7733"/>
                  </a:cubicBezTo>
                  <a:cubicBezTo>
                    <a:pt x="21600" y="9841"/>
                    <a:pt x="20955" y="11886"/>
                    <a:pt x="18699" y="13995"/>
                  </a:cubicBezTo>
                  <a:cubicBezTo>
                    <a:pt x="16442" y="16104"/>
                    <a:pt x="12573" y="18277"/>
                    <a:pt x="10155" y="19491"/>
                  </a:cubicBezTo>
                  <a:cubicBezTo>
                    <a:pt x="7737" y="20705"/>
                    <a:pt x="6770" y="20961"/>
                    <a:pt x="5642" y="21153"/>
                  </a:cubicBezTo>
                  <a:cubicBezTo>
                    <a:pt x="4513" y="21344"/>
                    <a:pt x="3224" y="21472"/>
                    <a:pt x="3063" y="21536"/>
                  </a:cubicBezTo>
                  <a:cubicBezTo>
                    <a:pt x="2901" y="21600"/>
                    <a:pt x="3869" y="21600"/>
                    <a:pt x="4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499350" y="1930995"/>
              <a:ext cx="228600" cy="1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5547"/>
                  </a:moveTo>
                  <a:cubicBezTo>
                    <a:pt x="0" y="3982"/>
                    <a:pt x="0" y="2416"/>
                    <a:pt x="500" y="1477"/>
                  </a:cubicBezTo>
                  <a:cubicBezTo>
                    <a:pt x="1000" y="538"/>
                    <a:pt x="2000" y="225"/>
                    <a:pt x="3200" y="69"/>
                  </a:cubicBezTo>
                  <a:cubicBezTo>
                    <a:pt x="4400" y="-88"/>
                    <a:pt x="5800" y="-88"/>
                    <a:pt x="7000" y="1321"/>
                  </a:cubicBezTo>
                  <a:cubicBezTo>
                    <a:pt x="8200" y="2729"/>
                    <a:pt x="9200" y="5547"/>
                    <a:pt x="9200" y="8364"/>
                  </a:cubicBezTo>
                  <a:cubicBezTo>
                    <a:pt x="9200" y="11182"/>
                    <a:pt x="8200" y="13999"/>
                    <a:pt x="7200" y="16190"/>
                  </a:cubicBezTo>
                  <a:cubicBezTo>
                    <a:pt x="6200" y="18382"/>
                    <a:pt x="5200" y="19947"/>
                    <a:pt x="5300" y="20729"/>
                  </a:cubicBezTo>
                  <a:cubicBezTo>
                    <a:pt x="5400" y="21512"/>
                    <a:pt x="6600" y="21512"/>
                    <a:pt x="9500" y="21042"/>
                  </a:cubicBezTo>
                  <a:cubicBezTo>
                    <a:pt x="12400" y="20573"/>
                    <a:pt x="17000" y="19634"/>
                    <a:pt x="21600" y="18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791200" y="2318113"/>
              <a:ext cx="1147457" cy="10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27" fill="norm" stroke="1" extrusionOk="0">
                  <a:moveTo>
                    <a:pt x="0" y="21527"/>
                  </a:moveTo>
                  <a:cubicBezTo>
                    <a:pt x="1352" y="19409"/>
                    <a:pt x="2705" y="17292"/>
                    <a:pt x="4137" y="14751"/>
                  </a:cubicBezTo>
                  <a:cubicBezTo>
                    <a:pt x="5569" y="12209"/>
                    <a:pt x="7081" y="9245"/>
                    <a:pt x="8612" y="7127"/>
                  </a:cubicBezTo>
                  <a:cubicBezTo>
                    <a:pt x="10144" y="5009"/>
                    <a:pt x="11695" y="3739"/>
                    <a:pt x="13187" y="2680"/>
                  </a:cubicBezTo>
                  <a:cubicBezTo>
                    <a:pt x="14678" y="1621"/>
                    <a:pt x="16110" y="774"/>
                    <a:pt x="17423" y="351"/>
                  </a:cubicBezTo>
                  <a:cubicBezTo>
                    <a:pt x="18736" y="-73"/>
                    <a:pt x="19929" y="-73"/>
                    <a:pt x="20645" y="139"/>
                  </a:cubicBezTo>
                  <a:cubicBezTo>
                    <a:pt x="21361" y="351"/>
                    <a:pt x="21600" y="774"/>
                    <a:pt x="21560" y="1198"/>
                  </a:cubicBezTo>
                  <a:cubicBezTo>
                    <a:pt x="21520" y="1621"/>
                    <a:pt x="21202" y="2045"/>
                    <a:pt x="20884" y="24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962650" y="2387600"/>
              <a:ext cx="9525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6" y="18783"/>
                    <a:pt x="3072" y="15965"/>
                    <a:pt x="4776" y="13461"/>
                  </a:cubicBezTo>
                  <a:cubicBezTo>
                    <a:pt x="6480" y="10957"/>
                    <a:pt x="8352" y="8765"/>
                    <a:pt x="10224" y="6887"/>
                  </a:cubicBezTo>
                  <a:cubicBezTo>
                    <a:pt x="12096" y="5009"/>
                    <a:pt x="13968" y="3443"/>
                    <a:pt x="15864" y="2348"/>
                  </a:cubicBezTo>
                  <a:cubicBezTo>
                    <a:pt x="17760" y="1252"/>
                    <a:pt x="19680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083300" y="2581186"/>
              <a:ext cx="171450" cy="32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2400" y="16659"/>
                    <a:pt x="4800" y="11781"/>
                    <a:pt x="6667" y="8367"/>
                  </a:cubicBezTo>
                  <a:cubicBezTo>
                    <a:pt x="8533" y="4953"/>
                    <a:pt x="9867" y="3002"/>
                    <a:pt x="10933" y="1748"/>
                  </a:cubicBezTo>
                  <a:cubicBezTo>
                    <a:pt x="12000" y="493"/>
                    <a:pt x="12800" y="-64"/>
                    <a:pt x="13600" y="6"/>
                  </a:cubicBezTo>
                  <a:cubicBezTo>
                    <a:pt x="14400" y="75"/>
                    <a:pt x="15200" y="772"/>
                    <a:pt x="16133" y="3002"/>
                  </a:cubicBezTo>
                  <a:cubicBezTo>
                    <a:pt x="17067" y="5231"/>
                    <a:pt x="18133" y="8994"/>
                    <a:pt x="19067" y="12060"/>
                  </a:cubicBezTo>
                  <a:cubicBezTo>
                    <a:pt x="20000" y="15126"/>
                    <a:pt x="20800" y="17495"/>
                    <a:pt x="21200" y="18749"/>
                  </a:cubicBezTo>
                  <a:cubicBezTo>
                    <a:pt x="21600" y="20003"/>
                    <a:pt x="21600" y="20142"/>
                    <a:pt x="21600" y="202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6140450" y="276860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323137" y="2589114"/>
              <a:ext cx="153863" cy="25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018" fill="norm" stroke="1" extrusionOk="0">
                  <a:moveTo>
                    <a:pt x="16840" y="14248"/>
                  </a:moveTo>
                  <a:cubicBezTo>
                    <a:pt x="15672" y="13725"/>
                    <a:pt x="14504" y="13203"/>
                    <a:pt x="12315" y="13116"/>
                  </a:cubicBezTo>
                  <a:cubicBezTo>
                    <a:pt x="10126" y="13029"/>
                    <a:pt x="6915" y="13377"/>
                    <a:pt x="4726" y="14248"/>
                  </a:cubicBezTo>
                  <a:cubicBezTo>
                    <a:pt x="2537" y="15119"/>
                    <a:pt x="1369" y="16513"/>
                    <a:pt x="640" y="17732"/>
                  </a:cubicBezTo>
                  <a:cubicBezTo>
                    <a:pt x="-90" y="18951"/>
                    <a:pt x="-382" y="19996"/>
                    <a:pt x="786" y="20606"/>
                  </a:cubicBezTo>
                  <a:cubicBezTo>
                    <a:pt x="1953" y="21216"/>
                    <a:pt x="4580" y="21390"/>
                    <a:pt x="7499" y="19387"/>
                  </a:cubicBezTo>
                  <a:cubicBezTo>
                    <a:pt x="10418" y="17384"/>
                    <a:pt x="13629" y="13203"/>
                    <a:pt x="15672" y="10067"/>
                  </a:cubicBezTo>
                  <a:cubicBezTo>
                    <a:pt x="17715" y="6932"/>
                    <a:pt x="18591" y="4842"/>
                    <a:pt x="19029" y="3187"/>
                  </a:cubicBezTo>
                  <a:cubicBezTo>
                    <a:pt x="19467" y="1532"/>
                    <a:pt x="19467" y="313"/>
                    <a:pt x="18883" y="51"/>
                  </a:cubicBezTo>
                  <a:cubicBezTo>
                    <a:pt x="18299" y="-210"/>
                    <a:pt x="17132" y="487"/>
                    <a:pt x="16256" y="2925"/>
                  </a:cubicBezTo>
                  <a:cubicBezTo>
                    <a:pt x="15380" y="5364"/>
                    <a:pt x="14796" y="9545"/>
                    <a:pt x="15672" y="12680"/>
                  </a:cubicBezTo>
                  <a:cubicBezTo>
                    <a:pt x="16548" y="15816"/>
                    <a:pt x="18883" y="17906"/>
                    <a:pt x="21218" y="199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490708" y="2505831"/>
              <a:ext cx="313090" cy="32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61" fill="norm" stroke="1" extrusionOk="0">
                  <a:moveTo>
                    <a:pt x="6020" y="15729"/>
                  </a:moveTo>
                  <a:cubicBezTo>
                    <a:pt x="5440" y="15309"/>
                    <a:pt x="4860" y="14888"/>
                    <a:pt x="4208" y="14677"/>
                  </a:cubicBezTo>
                  <a:cubicBezTo>
                    <a:pt x="3555" y="14467"/>
                    <a:pt x="2830" y="14467"/>
                    <a:pt x="2105" y="15098"/>
                  </a:cubicBezTo>
                  <a:cubicBezTo>
                    <a:pt x="1381" y="15729"/>
                    <a:pt x="656" y="16992"/>
                    <a:pt x="293" y="17974"/>
                  </a:cubicBezTo>
                  <a:cubicBezTo>
                    <a:pt x="-69" y="18955"/>
                    <a:pt x="-69" y="19657"/>
                    <a:pt x="148" y="20288"/>
                  </a:cubicBezTo>
                  <a:cubicBezTo>
                    <a:pt x="366" y="20919"/>
                    <a:pt x="801" y="21480"/>
                    <a:pt x="1671" y="21340"/>
                  </a:cubicBezTo>
                  <a:cubicBezTo>
                    <a:pt x="2540" y="21199"/>
                    <a:pt x="3845" y="20358"/>
                    <a:pt x="4932" y="17833"/>
                  </a:cubicBezTo>
                  <a:cubicBezTo>
                    <a:pt x="6020" y="15309"/>
                    <a:pt x="6889" y="11101"/>
                    <a:pt x="7324" y="8646"/>
                  </a:cubicBezTo>
                  <a:cubicBezTo>
                    <a:pt x="7759" y="6192"/>
                    <a:pt x="7759" y="5490"/>
                    <a:pt x="7687" y="4789"/>
                  </a:cubicBezTo>
                  <a:cubicBezTo>
                    <a:pt x="7614" y="4088"/>
                    <a:pt x="7469" y="3386"/>
                    <a:pt x="7107" y="3246"/>
                  </a:cubicBezTo>
                  <a:cubicBezTo>
                    <a:pt x="6744" y="3106"/>
                    <a:pt x="6165" y="3527"/>
                    <a:pt x="5657" y="5561"/>
                  </a:cubicBezTo>
                  <a:cubicBezTo>
                    <a:pt x="5150" y="7594"/>
                    <a:pt x="4715" y="11241"/>
                    <a:pt x="4497" y="13766"/>
                  </a:cubicBezTo>
                  <a:cubicBezTo>
                    <a:pt x="4280" y="16290"/>
                    <a:pt x="4280" y="17693"/>
                    <a:pt x="4860" y="18815"/>
                  </a:cubicBezTo>
                  <a:cubicBezTo>
                    <a:pt x="5440" y="19937"/>
                    <a:pt x="6599" y="20779"/>
                    <a:pt x="7542" y="20919"/>
                  </a:cubicBezTo>
                  <a:cubicBezTo>
                    <a:pt x="8484" y="21059"/>
                    <a:pt x="9209" y="20498"/>
                    <a:pt x="9934" y="19657"/>
                  </a:cubicBezTo>
                  <a:cubicBezTo>
                    <a:pt x="10659" y="18815"/>
                    <a:pt x="11383" y="17693"/>
                    <a:pt x="11818" y="16781"/>
                  </a:cubicBezTo>
                  <a:cubicBezTo>
                    <a:pt x="12253" y="15870"/>
                    <a:pt x="12398" y="15168"/>
                    <a:pt x="12108" y="14888"/>
                  </a:cubicBezTo>
                  <a:cubicBezTo>
                    <a:pt x="11818" y="14607"/>
                    <a:pt x="11093" y="14748"/>
                    <a:pt x="10514" y="15098"/>
                  </a:cubicBezTo>
                  <a:cubicBezTo>
                    <a:pt x="9934" y="15449"/>
                    <a:pt x="9499" y="16010"/>
                    <a:pt x="9426" y="16992"/>
                  </a:cubicBezTo>
                  <a:cubicBezTo>
                    <a:pt x="9354" y="17974"/>
                    <a:pt x="9644" y="19376"/>
                    <a:pt x="10803" y="19797"/>
                  </a:cubicBezTo>
                  <a:cubicBezTo>
                    <a:pt x="11963" y="20218"/>
                    <a:pt x="13993" y="19657"/>
                    <a:pt x="15297" y="19166"/>
                  </a:cubicBezTo>
                  <a:cubicBezTo>
                    <a:pt x="16602" y="18675"/>
                    <a:pt x="17182" y="18254"/>
                    <a:pt x="17617" y="17693"/>
                  </a:cubicBezTo>
                  <a:cubicBezTo>
                    <a:pt x="18052" y="17132"/>
                    <a:pt x="18342" y="16431"/>
                    <a:pt x="18124" y="16150"/>
                  </a:cubicBezTo>
                  <a:cubicBezTo>
                    <a:pt x="17907" y="15870"/>
                    <a:pt x="17182" y="16010"/>
                    <a:pt x="16602" y="16361"/>
                  </a:cubicBezTo>
                  <a:cubicBezTo>
                    <a:pt x="16022" y="16711"/>
                    <a:pt x="15587" y="17272"/>
                    <a:pt x="15225" y="18114"/>
                  </a:cubicBezTo>
                  <a:cubicBezTo>
                    <a:pt x="14863" y="18955"/>
                    <a:pt x="14573" y="20077"/>
                    <a:pt x="14935" y="20709"/>
                  </a:cubicBezTo>
                  <a:cubicBezTo>
                    <a:pt x="15297" y="21340"/>
                    <a:pt x="16312" y="21480"/>
                    <a:pt x="17327" y="20638"/>
                  </a:cubicBezTo>
                  <a:cubicBezTo>
                    <a:pt x="18342" y="19797"/>
                    <a:pt x="19357" y="17974"/>
                    <a:pt x="20081" y="14677"/>
                  </a:cubicBezTo>
                  <a:cubicBezTo>
                    <a:pt x="20806" y="11381"/>
                    <a:pt x="21241" y="6612"/>
                    <a:pt x="21386" y="3807"/>
                  </a:cubicBezTo>
                  <a:cubicBezTo>
                    <a:pt x="21531" y="1002"/>
                    <a:pt x="21386" y="161"/>
                    <a:pt x="21096" y="20"/>
                  </a:cubicBezTo>
                  <a:cubicBezTo>
                    <a:pt x="20806" y="-120"/>
                    <a:pt x="20371" y="441"/>
                    <a:pt x="19936" y="2825"/>
                  </a:cubicBezTo>
                  <a:cubicBezTo>
                    <a:pt x="19501" y="5210"/>
                    <a:pt x="19067" y="9418"/>
                    <a:pt x="19067" y="12503"/>
                  </a:cubicBezTo>
                  <a:cubicBezTo>
                    <a:pt x="19067" y="15589"/>
                    <a:pt x="19501" y="17553"/>
                    <a:pt x="19936" y="195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7158273" y="2618469"/>
              <a:ext cx="188677" cy="14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975" fill="norm" stroke="1" extrusionOk="0">
                  <a:moveTo>
                    <a:pt x="9873" y="9994"/>
                  </a:moveTo>
                  <a:cubicBezTo>
                    <a:pt x="10113" y="8116"/>
                    <a:pt x="10353" y="6238"/>
                    <a:pt x="10233" y="4516"/>
                  </a:cubicBezTo>
                  <a:cubicBezTo>
                    <a:pt x="10113" y="2794"/>
                    <a:pt x="9633" y="1229"/>
                    <a:pt x="8793" y="447"/>
                  </a:cubicBezTo>
                  <a:cubicBezTo>
                    <a:pt x="7953" y="-336"/>
                    <a:pt x="6753" y="-336"/>
                    <a:pt x="5193" y="2481"/>
                  </a:cubicBezTo>
                  <a:cubicBezTo>
                    <a:pt x="3633" y="5299"/>
                    <a:pt x="1713" y="10934"/>
                    <a:pt x="753" y="14534"/>
                  </a:cubicBezTo>
                  <a:cubicBezTo>
                    <a:pt x="-207" y="18134"/>
                    <a:pt x="-207" y="19699"/>
                    <a:pt x="513" y="20481"/>
                  </a:cubicBezTo>
                  <a:cubicBezTo>
                    <a:pt x="1233" y="21264"/>
                    <a:pt x="2673" y="21264"/>
                    <a:pt x="4473" y="19386"/>
                  </a:cubicBezTo>
                  <a:cubicBezTo>
                    <a:pt x="6273" y="17507"/>
                    <a:pt x="8433" y="13751"/>
                    <a:pt x="9873" y="11090"/>
                  </a:cubicBezTo>
                  <a:cubicBezTo>
                    <a:pt x="11313" y="8429"/>
                    <a:pt x="12033" y="6864"/>
                    <a:pt x="12393" y="6864"/>
                  </a:cubicBezTo>
                  <a:cubicBezTo>
                    <a:pt x="12753" y="6864"/>
                    <a:pt x="12753" y="8429"/>
                    <a:pt x="12753" y="9994"/>
                  </a:cubicBezTo>
                  <a:cubicBezTo>
                    <a:pt x="12753" y="11560"/>
                    <a:pt x="12753" y="13125"/>
                    <a:pt x="14193" y="14534"/>
                  </a:cubicBezTo>
                  <a:cubicBezTo>
                    <a:pt x="15633" y="15942"/>
                    <a:pt x="18513" y="17194"/>
                    <a:pt x="21393" y="18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7332532" y="2613289"/>
              <a:ext cx="105330" cy="17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287" fill="norm" stroke="1" extrusionOk="0">
                  <a:moveTo>
                    <a:pt x="11552" y="1919"/>
                  </a:moveTo>
                  <a:cubicBezTo>
                    <a:pt x="9891" y="1138"/>
                    <a:pt x="8229" y="357"/>
                    <a:pt x="6360" y="97"/>
                  </a:cubicBezTo>
                  <a:cubicBezTo>
                    <a:pt x="4491" y="-163"/>
                    <a:pt x="2414" y="97"/>
                    <a:pt x="1168" y="878"/>
                  </a:cubicBezTo>
                  <a:cubicBezTo>
                    <a:pt x="-79" y="1659"/>
                    <a:pt x="-494" y="2960"/>
                    <a:pt x="752" y="3871"/>
                  </a:cubicBezTo>
                  <a:cubicBezTo>
                    <a:pt x="1998" y="4782"/>
                    <a:pt x="4906" y="5302"/>
                    <a:pt x="8437" y="6343"/>
                  </a:cubicBezTo>
                  <a:cubicBezTo>
                    <a:pt x="11968" y="7384"/>
                    <a:pt x="16121" y="8945"/>
                    <a:pt x="18406" y="11157"/>
                  </a:cubicBezTo>
                  <a:cubicBezTo>
                    <a:pt x="20691" y="13370"/>
                    <a:pt x="21106" y="16232"/>
                    <a:pt x="20275" y="18054"/>
                  </a:cubicBezTo>
                  <a:cubicBezTo>
                    <a:pt x="19444" y="19876"/>
                    <a:pt x="17368" y="20656"/>
                    <a:pt x="15291" y="21047"/>
                  </a:cubicBezTo>
                  <a:cubicBezTo>
                    <a:pt x="13214" y="21437"/>
                    <a:pt x="11137" y="21437"/>
                    <a:pt x="10514" y="20396"/>
                  </a:cubicBezTo>
                  <a:cubicBezTo>
                    <a:pt x="9891" y="19355"/>
                    <a:pt x="10721" y="17273"/>
                    <a:pt x="11552" y="151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460052" y="2598092"/>
              <a:ext cx="78616" cy="1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284" fill="norm" stroke="1" extrusionOk="0">
                  <a:moveTo>
                    <a:pt x="11944" y="2148"/>
                  </a:moveTo>
                  <a:cubicBezTo>
                    <a:pt x="10283" y="1144"/>
                    <a:pt x="8621" y="139"/>
                    <a:pt x="6683" y="14"/>
                  </a:cubicBezTo>
                  <a:cubicBezTo>
                    <a:pt x="4744" y="-112"/>
                    <a:pt x="2529" y="641"/>
                    <a:pt x="1144" y="1646"/>
                  </a:cubicBezTo>
                  <a:cubicBezTo>
                    <a:pt x="-240" y="2651"/>
                    <a:pt x="-794" y="3907"/>
                    <a:pt x="1975" y="6041"/>
                  </a:cubicBezTo>
                  <a:cubicBezTo>
                    <a:pt x="4744" y="8176"/>
                    <a:pt x="10837" y="11190"/>
                    <a:pt x="14714" y="13200"/>
                  </a:cubicBezTo>
                  <a:cubicBezTo>
                    <a:pt x="18591" y="15209"/>
                    <a:pt x="20252" y="16214"/>
                    <a:pt x="20529" y="17344"/>
                  </a:cubicBezTo>
                  <a:cubicBezTo>
                    <a:pt x="20806" y="18474"/>
                    <a:pt x="19698" y="19730"/>
                    <a:pt x="17206" y="20483"/>
                  </a:cubicBezTo>
                  <a:cubicBezTo>
                    <a:pt x="14714" y="21237"/>
                    <a:pt x="10837" y="21488"/>
                    <a:pt x="8068" y="21111"/>
                  </a:cubicBezTo>
                  <a:cubicBezTo>
                    <a:pt x="5298" y="20735"/>
                    <a:pt x="3637" y="19730"/>
                    <a:pt x="1975" y="187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616565" y="2609850"/>
              <a:ext cx="130436" cy="16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81" fill="norm" stroke="1" extrusionOk="0">
                  <a:moveTo>
                    <a:pt x="1611" y="0"/>
                  </a:moveTo>
                  <a:cubicBezTo>
                    <a:pt x="914" y="5468"/>
                    <a:pt x="217" y="10937"/>
                    <a:pt x="43" y="14354"/>
                  </a:cubicBezTo>
                  <a:cubicBezTo>
                    <a:pt x="-131" y="17772"/>
                    <a:pt x="217" y="19139"/>
                    <a:pt x="1263" y="20096"/>
                  </a:cubicBezTo>
                  <a:cubicBezTo>
                    <a:pt x="2308" y="21053"/>
                    <a:pt x="4050" y="21600"/>
                    <a:pt x="5966" y="20370"/>
                  </a:cubicBezTo>
                  <a:cubicBezTo>
                    <a:pt x="7882" y="19139"/>
                    <a:pt x="9972" y="16132"/>
                    <a:pt x="11540" y="13261"/>
                  </a:cubicBezTo>
                  <a:cubicBezTo>
                    <a:pt x="13108" y="10390"/>
                    <a:pt x="14153" y="7656"/>
                    <a:pt x="14850" y="6972"/>
                  </a:cubicBezTo>
                  <a:cubicBezTo>
                    <a:pt x="15546" y="6289"/>
                    <a:pt x="15895" y="7656"/>
                    <a:pt x="16940" y="10116"/>
                  </a:cubicBezTo>
                  <a:cubicBezTo>
                    <a:pt x="17985" y="12577"/>
                    <a:pt x="19727" y="16132"/>
                    <a:pt x="21469" y="196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816849" y="2624666"/>
              <a:ext cx="222251" cy="14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1543"/>
                  </a:moveTo>
                  <a:cubicBezTo>
                    <a:pt x="823" y="2469"/>
                    <a:pt x="1646" y="3394"/>
                    <a:pt x="2160" y="6326"/>
                  </a:cubicBezTo>
                  <a:cubicBezTo>
                    <a:pt x="2674" y="9257"/>
                    <a:pt x="2880" y="14194"/>
                    <a:pt x="2674" y="17280"/>
                  </a:cubicBezTo>
                  <a:cubicBezTo>
                    <a:pt x="2469" y="20366"/>
                    <a:pt x="1851" y="21600"/>
                    <a:pt x="1543" y="21291"/>
                  </a:cubicBezTo>
                  <a:cubicBezTo>
                    <a:pt x="1234" y="20983"/>
                    <a:pt x="1234" y="19131"/>
                    <a:pt x="1749" y="15737"/>
                  </a:cubicBezTo>
                  <a:cubicBezTo>
                    <a:pt x="2263" y="12343"/>
                    <a:pt x="3291" y="7406"/>
                    <a:pt x="4217" y="4320"/>
                  </a:cubicBezTo>
                  <a:cubicBezTo>
                    <a:pt x="5143" y="1234"/>
                    <a:pt x="5966" y="0"/>
                    <a:pt x="6789" y="0"/>
                  </a:cubicBezTo>
                  <a:cubicBezTo>
                    <a:pt x="7611" y="0"/>
                    <a:pt x="8434" y="1234"/>
                    <a:pt x="8949" y="2931"/>
                  </a:cubicBezTo>
                  <a:cubicBezTo>
                    <a:pt x="9463" y="4629"/>
                    <a:pt x="9669" y="6789"/>
                    <a:pt x="9977" y="8794"/>
                  </a:cubicBezTo>
                  <a:cubicBezTo>
                    <a:pt x="10286" y="10800"/>
                    <a:pt x="10697" y="12651"/>
                    <a:pt x="11006" y="12651"/>
                  </a:cubicBezTo>
                  <a:cubicBezTo>
                    <a:pt x="11314" y="12651"/>
                    <a:pt x="11520" y="10800"/>
                    <a:pt x="12343" y="8640"/>
                  </a:cubicBezTo>
                  <a:cubicBezTo>
                    <a:pt x="13166" y="6480"/>
                    <a:pt x="14606" y="4011"/>
                    <a:pt x="15840" y="2623"/>
                  </a:cubicBezTo>
                  <a:cubicBezTo>
                    <a:pt x="17074" y="1234"/>
                    <a:pt x="18103" y="926"/>
                    <a:pt x="18823" y="1697"/>
                  </a:cubicBezTo>
                  <a:cubicBezTo>
                    <a:pt x="19543" y="2469"/>
                    <a:pt x="19954" y="4320"/>
                    <a:pt x="20366" y="6943"/>
                  </a:cubicBezTo>
                  <a:cubicBezTo>
                    <a:pt x="20777" y="9566"/>
                    <a:pt x="21189" y="12960"/>
                    <a:pt x="21600" y="163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8040108" y="2611966"/>
              <a:ext cx="139912" cy="34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38" fill="norm" stroke="1" extrusionOk="0">
                  <a:moveTo>
                    <a:pt x="10485" y="4189"/>
                  </a:moveTo>
                  <a:cubicBezTo>
                    <a:pt x="8873" y="7593"/>
                    <a:pt x="7261" y="10996"/>
                    <a:pt x="5971" y="13680"/>
                  </a:cubicBezTo>
                  <a:cubicBezTo>
                    <a:pt x="4682" y="16364"/>
                    <a:pt x="3715" y="18327"/>
                    <a:pt x="2747" y="19636"/>
                  </a:cubicBezTo>
                  <a:cubicBezTo>
                    <a:pt x="1780" y="20945"/>
                    <a:pt x="813" y="21600"/>
                    <a:pt x="330" y="21404"/>
                  </a:cubicBezTo>
                  <a:cubicBezTo>
                    <a:pt x="-154" y="21207"/>
                    <a:pt x="-154" y="20160"/>
                    <a:pt x="652" y="17476"/>
                  </a:cubicBezTo>
                  <a:cubicBezTo>
                    <a:pt x="1458" y="14793"/>
                    <a:pt x="3070" y="10473"/>
                    <a:pt x="4682" y="7462"/>
                  </a:cubicBezTo>
                  <a:cubicBezTo>
                    <a:pt x="6294" y="4451"/>
                    <a:pt x="7906" y="2749"/>
                    <a:pt x="9679" y="1636"/>
                  </a:cubicBezTo>
                  <a:cubicBezTo>
                    <a:pt x="11452" y="524"/>
                    <a:pt x="13386" y="0"/>
                    <a:pt x="15159" y="0"/>
                  </a:cubicBezTo>
                  <a:cubicBezTo>
                    <a:pt x="16933" y="0"/>
                    <a:pt x="18545" y="524"/>
                    <a:pt x="19673" y="1505"/>
                  </a:cubicBezTo>
                  <a:cubicBezTo>
                    <a:pt x="20801" y="2487"/>
                    <a:pt x="21446" y="3927"/>
                    <a:pt x="21285" y="4909"/>
                  </a:cubicBezTo>
                  <a:cubicBezTo>
                    <a:pt x="21124" y="5891"/>
                    <a:pt x="20156" y="6415"/>
                    <a:pt x="18867" y="6873"/>
                  </a:cubicBezTo>
                  <a:cubicBezTo>
                    <a:pt x="17577" y="7331"/>
                    <a:pt x="15965" y="7724"/>
                    <a:pt x="14837" y="7593"/>
                  </a:cubicBezTo>
                  <a:cubicBezTo>
                    <a:pt x="13709" y="7462"/>
                    <a:pt x="13064" y="6807"/>
                    <a:pt x="12419" y="61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8239034" y="2378804"/>
              <a:ext cx="174716" cy="37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47" fill="norm" stroke="1" extrusionOk="0">
                  <a:moveTo>
                    <a:pt x="10551" y="869"/>
                  </a:moveTo>
                  <a:cubicBezTo>
                    <a:pt x="11852" y="383"/>
                    <a:pt x="13153" y="-102"/>
                    <a:pt x="13674" y="19"/>
                  </a:cubicBezTo>
                  <a:cubicBezTo>
                    <a:pt x="14194" y="141"/>
                    <a:pt x="13934" y="869"/>
                    <a:pt x="12373" y="3053"/>
                  </a:cubicBezTo>
                  <a:cubicBezTo>
                    <a:pt x="10811" y="5237"/>
                    <a:pt x="7948" y="8878"/>
                    <a:pt x="6127" y="11426"/>
                  </a:cubicBezTo>
                  <a:cubicBezTo>
                    <a:pt x="4305" y="13974"/>
                    <a:pt x="3524" y="15431"/>
                    <a:pt x="3004" y="16887"/>
                  </a:cubicBezTo>
                  <a:cubicBezTo>
                    <a:pt x="2483" y="18343"/>
                    <a:pt x="2223" y="19799"/>
                    <a:pt x="2744" y="20588"/>
                  </a:cubicBezTo>
                  <a:cubicBezTo>
                    <a:pt x="3264" y="21377"/>
                    <a:pt x="4565" y="21498"/>
                    <a:pt x="5346" y="21195"/>
                  </a:cubicBezTo>
                  <a:cubicBezTo>
                    <a:pt x="6127" y="20891"/>
                    <a:pt x="6387" y="20163"/>
                    <a:pt x="6127" y="19010"/>
                  </a:cubicBezTo>
                  <a:cubicBezTo>
                    <a:pt x="5867" y="17858"/>
                    <a:pt x="5086" y="16280"/>
                    <a:pt x="4305" y="15188"/>
                  </a:cubicBezTo>
                  <a:cubicBezTo>
                    <a:pt x="3524" y="14096"/>
                    <a:pt x="2744" y="13489"/>
                    <a:pt x="1833" y="13004"/>
                  </a:cubicBezTo>
                  <a:cubicBezTo>
                    <a:pt x="922" y="12518"/>
                    <a:pt x="-119" y="12154"/>
                    <a:pt x="11" y="11911"/>
                  </a:cubicBezTo>
                  <a:cubicBezTo>
                    <a:pt x="141" y="11669"/>
                    <a:pt x="1442" y="11547"/>
                    <a:pt x="3654" y="11790"/>
                  </a:cubicBezTo>
                  <a:cubicBezTo>
                    <a:pt x="5867" y="12033"/>
                    <a:pt x="8989" y="12640"/>
                    <a:pt x="10811" y="13610"/>
                  </a:cubicBezTo>
                  <a:cubicBezTo>
                    <a:pt x="12633" y="14581"/>
                    <a:pt x="13153" y="15916"/>
                    <a:pt x="12893" y="17069"/>
                  </a:cubicBezTo>
                  <a:cubicBezTo>
                    <a:pt x="12633" y="18222"/>
                    <a:pt x="11592" y="19192"/>
                    <a:pt x="11071" y="19374"/>
                  </a:cubicBezTo>
                  <a:cubicBezTo>
                    <a:pt x="10551" y="19556"/>
                    <a:pt x="10551" y="18950"/>
                    <a:pt x="11462" y="17251"/>
                  </a:cubicBezTo>
                  <a:cubicBezTo>
                    <a:pt x="12373" y="15552"/>
                    <a:pt x="14194" y="12761"/>
                    <a:pt x="15626" y="11183"/>
                  </a:cubicBezTo>
                  <a:cubicBezTo>
                    <a:pt x="17057" y="9606"/>
                    <a:pt x="18098" y="9242"/>
                    <a:pt x="19009" y="9120"/>
                  </a:cubicBezTo>
                  <a:cubicBezTo>
                    <a:pt x="19920" y="8999"/>
                    <a:pt x="20700" y="9120"/>
                    <a:pt x="21481" y="92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8407399" y="2584449"/>
              <a:ext cx="76201" cy="14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16200" y="1825"/>
                  </a:moveTo>
                  <a:cubicBezTo>
                    <a:pt x="10800" y="4563"/>
                    <a:pt x="5400" y="7301"/>
                    <a:pt x="2700" y="9735"/>
                  </a:cubicBezTo>
                  <a:cubicBezTo>
                    <a:pt x="0" y="12169"/>
                    <a:pt x="0" y="14299"/>
                    <a:pt x="0" y="16124"/>
                  </a:cubicBezTo>
                  <a:cubicBezTo>
                    <a:pt x="0" y="17949"/>
                    <a:pt x="0" y="19470"/>
                    <a:pt x="1500" y="20383"/>
                  </a:cubicBezTo>
                  <a:cubicBezTo>
                    <a:pt x="3000" y="21296"/>
                    <a:pt x="6000" y="21600"/>
                    <a:pt x="9600" y="20383"/>
                  </a:cubicBezTo>
                  <a:cubicBezTo>
                    <a:pt x="13200" y="19166"/>
                    <a:pt x="17400" y="16428"/>
                    <a:pt x="19500" y="12777"/>
                  </a:cubicBezTo>
                  <a:cubicBezTo>
                    <a:pt x="21600" y="9127"/>
                    <a:pt x="21600" y="4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528050" y="2584450"/>
              <a:ext cx="1651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2400"/>
                    <a:pt x="2215" y="4800"/>
                    <a:pt x="2769" y="7560"/>
                  </a:cubicBezTo>
                  <a:cubicBezTo>
                    <a:pt x="3323" y="10320"/>
                    <a:pt x="3323" y="13440"/>
                    <a:pt x="2908" y="15480"/>
                  </a:cubicBezTo>
                  <a:cubicBezTo>
                    <a:pt x="2492" y="17520"/>
                    <a:pt x="1662" y="18480"/>
                    <a:pt x="1385" y="18360"/>
                  </a:cubicBezTo>
                  <a:cubicBezTo>
                    <a:pt x="1108" y="18240"/>
                    <a:pt x="1385" y="17040"/>
                    <a:pt x="2908" y="14640"/>
                  </a:cubicBezTo>
                  <a:cubicBezTo>
                    <a:pt x="4431" y="12240"/>
                    <a:pt x="7200" y="8640"/>
                    <a:pt x="9415" y="6360"/>
                  </a:cubicBezTo>
                  <a:cubicBezTo>
                    <a:pt x="11631" y="4080"/>
                    <a:pt x="13292" y="3120"/>
                    <a:pt x="15231" y="3360"/>
                  </a:cubicBezTo>
                  <a:cubicBezTo>
                    <a:pt x="17169" y="3600"/>
                    <a:pt x="19385" y="5040"/>
                    <a:pt x="20492" y="8280"/>
                  </a:cubicBezTo>
                  <a:cubicBezTo>
                    <a:pt x="21600" y="11520"/>
                    <a:pt x="21600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86" name="Drawing"/>
          <p:cNvGrpSpPr/>
          <p:nvPr/>
        </p:nvGrpSpPr>
        <p:grpSpPr>
          <a:xfrm>
            <a:off x="1314450" y="2485938"/>
            <a:ext cx="11658601" cy="7216863"/>
            <a:chOff x="0" y="0"/>
            <a:chExt cx="11658600" cy="7216860"/>
          </a:xfrm>
        </p:grpSpPr>
        <p:sp>
          <p:nvSpPr>
            <p:cNvPr id="1660" name="Line"/>
            <p:cNvSpPr/>
            <p:nvPr/>
          </p:nvSpPr>
          <p:spPr>
            <a:xfrm>
              <a:off x="0" y="327110"/>
              <a:ext cx="31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738"/>
                    <a:pt x="8640" y="7477"/>
                    <a:pt x="12240" y="11077"/>
                  </a:cubicBezTo>
                  <a:cubicBezTo>
                    <a:pt x="15840" y="14677"/>
                    <a:pt x="18720" y="18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63" y="235829"/>
              <a:ext cx="234512" cy="46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01" fill="norm" stroke="1" extrusionOk="0">
                  <a:moveTo>
                    <a:pt x="536" y="5095"/>
                  </a:moveTo>
                  <a:cubicBezTo>
                    <a:pt x="157" y="4117"/>
                    <a:pt x="-222" y="3140"/>
                    <a:pt x="157" y="2212"/>
                  </a:cubicBezTo>
                  <a:cubicBezTo>
                    <a:pt x="536" y="1283"/>
                    <a:pt x="1673" y="403"/>
                    <a:pt x="3378" y="110"/>
                  </a:cubicBezTo>
                  <a:cubicBezTo>
                    <a:pt x="5083" y="-183"/>
                    <a:pt x="7357" y="110"/>
                    <a:pt x="10199" y="990"/>
                  </a:cubicBezTo>
                  <a:cubicBezTo>
                    <a:pt x="13041" y="1869"/>
                    <a:pt x="16452" y="3336"/>
                    <a:pt x="18536" y="5241"/>
                  </a:cubicBezTo>
                  <a:cubicBezTo>
                    <a:pt x="20620" y="7147"/>
                    <a:pt x="21378" y="9493"/>
                    <a:pt x="20810" y="11790"/>
                  </a:cubicBezTo>
                  <a:cubicBezTo>
                    <a:pt x="20241" y="14087"/>
                    <a:pt x="18346" y="16335"/>
                    <a:pt x="16073" y="17898"/>
                  </a:cubicBezTo>
                  <a:cubicBezTo>
                    <a:pt x="13799" y="19462"/>
                    <a:pt x="11146" y="20342"/>
                    <a:pt x="9157" y="20831"/>
                  </a:cubicBezTo>
                  <a:cubicBezTo>
                    <a:pt x="7167" y="21319"/>
                    <a:pt x="5841" y="21417"/>
                    <a:pt x="5557" y="21173"/>
                  </a:cubicBezTo>
                  <a:cubicBezTo>
                    <a:pt x="5273" y="20928"/>
                    <a:pt x="6031" y="20342"/>
                    <a:pt x="6789" y="19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36550" y="587460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609600" y="446538"/>
              <a:ext cx="1397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64" y="4868"/>
                    <a:pt x="11127" y="-1303"/>
                    <a:pt x="14727" y="240"/>
                  </a:cubicBezTo>
                  <a:cubicBezTo>
                    <a:pt x="18327" y="1783"/>
                    <a:pt x="1996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615950" y="581110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181099" y="175655"/>
              <a:ext cx="146051" cy="46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829"/>
                  </a:moveTo>
                  <a:cubicBezTo>
                    <a:pt x="20661" y="441"/>
                    <a:pt x="19722" y="54"/>
                    <a:pt x="17530" y="5"/>
                  </a:cubicBezTo>
                  <a:cubicBezTo>
                    <a:pt x="15339" y="-43"/>
                    <a:pt x="11896" y="248"/>
                    <a:pt x="9548" y="829"/>
                  </a:cubicBezTo>
                  <a:cubicBezTo>
                    <a:pt x="7200" y="1410"/>
                    <a:pt x="5948" y="2282"/>
                    <a:pt x="6417" y="3492"/>
                  </a:cubicBezTo>
                  <a:cubicBezTo>
                    <a:pt x="6887" y="4703"/>
                    <a:pt x="9078" y="6253"/>
                    <a:pt x="10017" y="7657"/>
                  </a:cubicBezTo>
                  <a:cubicBezTo>
                    <a:pt x="10957" y="9062"/>
                    <a:pt x="10643" y="10321"/>
                    <a:pt x="9861" y="11096"/>
                  </a:cubicBezTo>
                  <a:cubicBezTo>
                    <a:pt x="9078" y="11871"/>
                    <a:pt x="7826" y="12161"/>
                    <a:pt x="6417" y="12355"/>
                  </a:cubicBezTo>
                  <a:cubicBezTo>
                    <a:pt x="5009" y="12549"/>
                    <a:pt x="3443" y="12646"/>
                    <a:pt x="2191" y="12500"/>
                  </a:cubicBezTo>
                  <a:cubicBezTo>
                    <a:pt x="939" y="12355"/>
                    <a:pt x="0" y="11968"/>
                    <a:pt x="0" y="11580"/>
                  </a:cubicBezTo>
                  <a:cubicBezTo>
                    <a:pt x="0" y="11193"/>
                    <a:pt x="939" y="10805"/>
                    <a:pt x="2191" y="10612"/>
                  </a:cubicBezTo>
                  <a:cubicBezTo>
                    <a:pt x="3443" y="10418"/>
                    <a:pt x="5009" y="10418"/>
                    <a:pt x="6417" y="10563"/>
                  </a:cubicBezTo>
                  <a:cubicBezTo>
                    <a:pt x="7826" y="10709"/>
                    <a:pt x="9078" y="10999"/>
                    <a:pt x="9861" y="11435"/>
                  </a:cubicBezTo>
                  <a:cubicBezTo>
                    <a:pt x="10643" y="11871"/>
                    <a:pt x="10957" y="12452"/>
                    <a:pt x="9704" y="13760"/>
                  </a:cubicBezTo>
                  <a:cubicBezTo>
                    <a:pt x="8452" y="15067"/>
                    <a:pt x="5635" y="17101"/>
                    <a:pt x="4226" y="18457"/>
                  </a:cubicBezTo>
                  <a:cubicBezTo>
                    <a:pt x="2817" y="19814"/>
                    <a:pt x="2817" y="20492"/>
                    <a:pt x="3757" y="20927"/>
                  </a:cubicBezTo>
                  <a:cubicBezTo>
                    <a:pt x="4696" y="21363"/>
                    <a:pt x="6574" y="21557"/>
                    <a:pt x="9391" y="21363"/>
                  </a:cubicBezTo>
                  <a:cubicBezTo>
                    <a:pt x="12209" y="21170"/>
                    <a:pt x="15965" y="20588"/>
                    <a:pt x="19722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390649" y="301710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181"/>
                    <a:pt x="8441" y="6363"/>
                    <a:pt x="12041" y="9963"/>
                  </a:cubicBezTo>
                  <a:cubicBezTo>
                    <a:pt x="15641" y="13563"/>
                    <a:pt x="18621" y="17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460500" y="257260"/>
              <a:ext cx="1333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47"/>
                    <a:pt x="18171" y="294"/>
                    <a:pt x="16114" y="1396"/>
                  </a:cubicBezTo>
                  <a:cubicBezTo>
                    <a:pt x="14057" y="2498"/>
                    <a:pt x="11657" y="4555"/>
                    <a:pt x="9257" y="7714"/>
                  </a:cubicBezTo>
                  <a:cubicBezTo>
                    <a:pt x="6857" y="10873"/>
                    <a:pt x="4457" y="15135"/>
                    <a:pt x="2914" y="17633"/>
                  </a:cubicBezTo>
                  <a:cubicBezTo>
                    <a:pt x="1371" y="20131"/>
                    <a:pt x="686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657350" y="479510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835149" y="50491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082799" y="49221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463799" y="218679"/>
              <a:ext cx="209551" cy="31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346"/>
                  </a:moveTo>
                  <a:cubicBezTo>
                    <a:pt x="655" y="763"/>
                    <a:pt x="1309" y="179"/>
                    <a:pt x="2182" y="33"/>
                  </a:cubicBezTo>
                  <a:cubicBezTo>
                    <a:pt x="3055" y="-113"/>
                    <a:pt x="4145" y="179"/>
                    <a:pt x="5782" y="1784"/>
                  </a:cubicBezTo>
                  <a:cubicBezTo>
                    <a:pt x="7418" y="3390"/>
                    <a:pt x="9600" y="6309"/>
                    <a:pt x="12327" y="9373"/>
                  </a:cubicBezTo>
                  <a:cubicBezTo>
                    <a:pt x="15055" y="12438"/>
                    <a:pt x="18327" y="15649"/>
                    <a:pt x="19964" y="17692"/>
                  </a:cubicBezTo>
                  <a:cubicBezTo>
                    <a:pt x="21600" y="19736"/>
                    <a:pt x="21600" y="20611"/>
                    <a:pt x="2160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503404" y="191644"/>
              <a:ext cx="201747" cy="36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54" fill="norm" stroke="1" extrusionOk="0">
                  <a:moveTo>
                    <a:pt x="20341" y="1249"/>
                  </a:moveTo>
                  <a:cubicBezTo>
                    <a:pt x="20782" y="624"/>
                    <a:pt x="21223" y="0"/>
                    <a:pt x="20892" y="0"/>
                  </a:cubicBezTo>
                  <a:cubicBezTo>
                    <a:pt x="20562" y="0"/>
                    <a:pt x="19460" y="624"/>
                    <a:pt x="17807" y="2497"/>
                  </a:cubicBezTo>
                  <a:cubicBezTo>
                    <a:pt x="16154" y="4370"/>
                    <a:pt x="13950" y="7491"/>
                    <a:pt x="10974" y="10550"/>
                  </a:cubicBezTo>
                  <a:cubicBezTo>
                    <a:pt x="7999" y="13609"/>
                    <a:pt x="4252" y="16606"/>
                    <a:pt x="2158" y="18479"/>
                  </a:cubicBezTo>
                  <a:cubicBezTo>
                    <a:pt x="64" y="20351"/>
                    <a:pt x="-377" y="21101"/>
                    <a:pt x="284" y="21350"/>
                  </a:cubicBezTo>
                  <a:cubicBezTo>
                    <a:pt x="945" y="21600"/>
                    <a:pt x="2709" y="21350"/>
                    <a:pt x="4472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744050" y="428710"/>
              <a:ext cx="109778" cy="13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183" fill="norm" stroke="1" extrusionOk="0">
                  <a:moveTo>
                    <a:pt x="1059" y="7087"/>
                  </a:moveTo>
                  <a:cubicBezTo>
                    <a:pt x="1466" y="10800"/>
                    <a:pt x="1874" y="14512"/>
                    <a:pt x="1670" y="17212"/>
                  </a:cubicBezTo>
                  <a:cubicBezTo>
                    <a:pt x="1466" y="19912"/>
                    <a:pt x="651" y="21600"/>
                    <a:pt x="244" y="21094"/>
                  </a:cubicBezTo>
                  <a:cubicBezTo>
                    <a:pt x="-164" y="20588"/>
                    <a:pt x="-164" y="17887"/>
                    <a:pt x="1059" y="14344"/>
                  </a:cubicBezTo>
                  <a:cubicBezTo>
                    <a:pt x="2281" y="10800"/>
                    <a:pt x="4727" y="6412"/>
                    <a:pt x="6764" y="3712"/>
                  </a:cubicBezTo>
                  <a:cubicBezTo>
                    <a:pt x="8802" y="1012"/>
                    <a:pt x="10432" y="0"/>
                    <a:pt x="12062" y="0"/>
                  </a:cubicBezTo>
                  <a:cubicBezTo>
                    <a:pt x="13693" y="0"/>
                    <a:pt x="15323" y="1012"/>
                    <a:pt x="16953" y="3544"/>
                  </a:cubicBezTo>
                  <a:cubicBezTo>
                    <a:pt x="18583" y="6075"/>
                    <a:pt x="20213" y="10125"/>
                    <a:pt x="20825" y="12994"/>
                  </a:cubicBezTo>
                  <a:cubicBezTo>
                    <a:pt x="21436" y="15862"/>
                    <a:pt x="21028" y="17550"/>
                    <a:pt x="20621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054350" y="62741"/>
              <a:ext cx="105035" cy="57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50" fill="norm" stroke="1" extrusionOk="0">
                  <a:moveTo>
                    <a:pt x="0" y="385"/>
                  </a:moveTo>
                  <a:cubicBezTo>
                    <a:pt x="1728" y="150"/>
                    <a:pt x="3456" y="-86"/>
                    <a:pt x="6696" y="32"/>
                  </a:cubicBezTo>
                  <a:cubicBezTo>
                    <a:pt x="9936" y="150"/>
                    <a:pt x="14688" y="621"/>
                    <a:pt x="16200" y="1642"/>
                  </a:cubicBezTo>
                  <a:cubicBezTo>
                    <a:pt x="17712" y="2663"/>
                    <a:pt x="15984" y="4234"/>
                    <a:pt x="14040" y="5687"/>
                  </a:cubicBezTo>
                  <a:cubicBezTo>
                    <a:pt x="12096" y="7140"/>
                    <a:pt x="9936" y="8475"/>
                    <a:pt x="9504" y="9968"/>
                  </a:cubicBezTo>
                  <a:cubicBezTo>
                    <a:pt x="9072" y="11460"/>
                    <a:pt x="10368" y="13110"/>
                    <a:pt x="12312" y="14641"/>
                  </a:cubicBezTo>
                  <a:cubicBezTo>
                    <a:pt x="14256" y="16173"/>
                    <a:pt x="16848" y="17587"/>
                    <a:pt x="18576" y="18490"/>
                  </a:cubicBezTo>
                  <a:cubicBezTo>
                    <a:pt x="20304" y="19393"/>
                    <a:pt x="21168" y="19786"/>
                    <a:pt x="21384" y="20179"/>
                  </a:cubicBezTo>
                  <a:cubicBezTo>
                    <a:pt x="21600" y="20571"/>
                    <a:pt x="21168" y="20964"/>
                    <a:pt x="19872" y="21200"/>
                  </a:cubicBezTo>
                  <a:cubicBezTo>
                    <a:pt x="18576" y="21435"/>
                    <a:pt x="16416" y="21514"/>
                    <a:pt x="13824" y="21396"/>
                  </a:cubicBezTo>
                  <a:cubicBezTo>
                    <a:pt x="11232" y="21278"/>
                    <a:pt x="8208" y="20964"/>
                    <a:pt x="5184" y="2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456377" y="403310"/>
              <a:ext cx="328223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779" y="17117"/>
                  </a:moveTo>
                  <a:cubicBezTo>
                    <a:pt x="1809" y="17117"/>
                    <a:pt x="840" y="17117"/>
                    <a:pt x="356" y="16098"/>
                  </a:cubicBezTo>
                  <a:cubicBezTo>
                    <a:pt x="-129" y="15079"/>
                    <a:pt x="-129" y="13042"/>
                    <a:pt x="425" y="10800"/>
                  </a:cubicBezTo>
                  <a:cubicBezTo>
                    <a:pt x="979" y="8558"/>
                    <a:pt x="2086" y="6113"/>
                    <a:pt x="3333" y="5298"/>
                  </a:cubicBezTo>
                  <a:cubicBezTo>
                    <a:pt x="4579" y="4483"/>
                    <a:pt x="5963" y="5298"/>
                    <a:pt x="7486" y="8151"/>
                  </a:cubicBezTo>
                  <a:cubicBezTo>
                    <a:pt x="9009" y="11004"/>
                    <a:pt x="10671" y="15894"/>
                    <a:pt x="12194" y="18543"/>
                  </a:cubicBezTo>
                  <a:cubicBezTo>
                    <a:pt x="13717" y="21192"/>
                    <a:pt x="15102" y="21600"/>
                    <a:pt x="16140" y="21600"/>
                  </a:cubicBezTo>
                  <a:cubicBezTo>
                    <a:pt x="17179" y="21600"/>
                    <a:pt x="17871" y="21192"/>
                    <a:pt x="18702" y="18747"/>
                  </a:cubicBezTo>
                  <a:cubicBezTo>
                    <a:pt x="19533" y="16302"/>
                    <a:pt x="20502" y="11819"/>
                    <a:pt x="20986" y="8355"/>
                  </a:cubicBezTo>
                  <a:cubicBezTo>
                    <a:pt x="21471" y="4891"/>
                    <a:pt x="21471" y="2445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562350" y="212810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568700" y="14296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670299" y="24456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670299" y="16201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742393" y="-1"/>
              <a:ext cx="118408" cy="34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87" fill="norm" stroke="1" extrusionOk="0">
                  <a:moveTo>
                    <a:pt x="21198" y="13241"/>
                  </a:moveTo>
                  <a:cubicBezTo>
                    <a:pt x="17409" y="12978"/>
                    <a:pt x="13619" y="12715"/>
                    <a:pt x="10019" y="13505"/>
                  </a:cubicBezTo>
                  <a:cubicBezTo>
                    <a:pt x="6419" y="14295"/>
                    <a:pt x="3009" y="16139"/>
                    <a:pt x="1303" y="17390"/>
                  </a:cubicBezTo>
                  <a:cubicBezTo>
                    <a:pt x="-402" y="18641"/>
                    <a:pt x="-402" y="19300"/>
                    <a:pt x="1114" y="20024"/>
                  </a:cubicBezTo>
                  <a:cubicBezTo>
                    <a:pt x="2630" y="20749"/>
                    <a:pt x="5661" y="21539"/>
                    <a:pt x="8314" y="21210"/>
                  </a:cubicBezTo>
                  <a:cubicBezTo>
                    <a:pt x="10966" y="20880"/>
                    <a:pt x="13240" y="19432"/>
                    <a:pt x="15135" y="16271"/>
                  </a:cubicBezTo>
                  <a:cubicBezTo>
                    <a:pt x="17030" y="13110"/>
                    <a:pt x="18545" y="8237"/>
                    <a:pt x="19303" y="5471"/>
                  </a:cubicBezTo>
                  <a:cubicBezTo>
                    <a:pt x="20061" y="2705"/>
                    <a:pt x="20061" y="2046"/>
                    <a:pt x="19872" y="1388"/>
                  </a:cubicBezTo>
                  <a:cubicBezTo>
                    <a:pt x="19682" y="729"/>
                    <a:pt x="19303" y="71"/>
                    <a:pt x="18545" y="5"/>
                  </a:cubicBezTo>
                  <a:cubicBezTo>
                    <a:pt x="17787" y="-61"/>
                    <a:pt x="16651" y="466"/>
                    <a:pt x="15703" y="2441"/>
                  </a:cubicBezTo>
                  <a:cubicBezTo>
                    <a:pt x="14756" y="4417"/>
                    <a:pt x="13998" y="7841"/>
                    <a:pt x="14566" y="10607"/>
                  </a:cubicBezTo>
                  <a:cubicBezTo>
                    <a:pt x="15135" y="13373"/>
                    <a:pt x="17030" y="15480"/>
                    <a:pt x="18924" y="17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8100" y="1533610"/>
              <a:ext cx="571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43"/>
                    <a:pt x="9600" y="10286"/>
                    <a:pt x="12000" y="13592"/>
                  </a:cubicBezTo>
                  <a:cubicBezTo>
                    <a:pt x="14400" y="16898"/>
                    <a:pt x="14400" y="18367"/>
                    <a:pt x="15600" y="19396"/>
                  </a:cubicBezTo>
                  <a:cubicBezTo>
                    <a:pt x="16800" y="20424"/>
                    <a:pt x="19200" y="210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3500" y="1429951"/>
              <a:ext cx="239479" cy="41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09" fill="norm" stroke="1" extrusionOk="0">
                  <a:moveTo>
                    <a:pt x="0" y="4295"/>
                  </a:moveTo>
                  <a:cubicBezTo>
                    <a:pt x="751" y="2791"/>
                    <a:pt x="1503" y="1286"/>
                    <a:pt x="3569" y="534"/>
                  </a:cubicBezTo>
                  <a:cubicBezTo>
                    <a:pt x="5635" y="-218"/>
                    <a:pt x="9016" y="-218"/>
                    <a:pt x="12115" y="803"/>
                  </a:cubicBezTo>
                  <a:cubicBezTo>
                    <a:pt x="15214" y="1824"/>
                    <a:pt x="18031" y="3866"/>
                    <a:pt x="19628" y="6283"/>
                  </a:cubicBezTo>
                  <a:cubicBezTo>
                    <a:pt x="21224" y="8701"/>
                    <a:pt x="21600" y="11495"/>
                    <a:pt x="20943" y="13752"/>
                  </a:cubicBezTo>
                  <a:cubicBezTo>
                    <a:pt x="20285" y="16009"/>
                    <a:pt x="18595" y="17728"/>
                    <a:pt x="16717" y="18910"/>
                  </a:cubicBezTo>
                  <a:cubicBezTo>
                    <a:pt x="14838" y="20092"/>
                    <a:pt x="12772" y="20737"/>
                    <a:pt x="11176" y="21060"/>
                  </a:cubicBezTo>
                  <a:cubicBezTo>
                    <a:pt x="9579" y="21382"/>
                    <a:pt x="8452" y="21382"/>
                    <a:pt x="7607" y="21113"/>
                  </a:cubicBezTo>
                  <a:cubicBezTo>
                    <a:pt x="6762" y="20845"/>
                    <a:pt x="6198" y="20307"/>
                    <a:pt x="5917" y="19985"/>
                  </a:cubicBezTo>
                  <a:cubicBezTo>
                    <a:pt x="5635" y="19663"/>
                    <a:pt x="5635" y="19555"/>
                    <a:pt x="5635" y="19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330200" y="1769538"/>
              <a:ext cx="171450" cy="15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5761"/>
                  </a:moveTo>
                  <a:cubicBezTo>
                    <a:pt x="0" y="4358"/>
                    <a:pt x="0" y="2956"/>
                    <a:pt x="667" y="1974"/>
                  </a:cubicBezTo>
                  <a:cubicBezTo>
                    <a:pt x="1333" y="992"/>
                    <a:pt x="2667" y="431"/>
                    <a:pt x="4267" y="151"/>
                  </a:cubicBezTo>
                  <a:cubicBezTo>
                    <a:pt x="5867" y="-130"/>
                    <a:pt x="7733" y="-130"/>
                    <a:pt x="9200" y="1132"/>
                  </a:cubicBezTo>
                  <a:cubicBezTo>
                    <a:pt x="10667" y="2395"/>
                    <a:pt x="11733" y="4919"/>
                    <a:pt x="11867" y="7444"/>
                  </a:cubicBezTo>
                  <a:cubicBezTo>
                    <a:pt x="12000" y="9969"/>
                    <a:pt x="11200" y="12493"/>
                    <a:pt x="10133" y="14878"/>
                  </a:cubicBezTo>
                  <a:cubicBezTo>
                    <a:pt x="9067" y="17262"/>
                    <a:pt x="7733" y="19506"/>
                    <a:pt x="8000" y="20488"/>
                  </a:cubicBezTo>
                  <a:cubicBezTo>
                    <a:pt x="8267" y="21470"/>
                    <a:pt x="10133" y="21189"/>
                    <a:pt x="12667" y="20208"/>
                  </a:cubicBezTo>
                  <a:cubicBezTo>
                    <a:pt x="15200" y="19226"/>
                    <a:pt x="18400" y="17543"/>
                    <a:pt x="21600" y="15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647700" y="1616160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666750" y="1705060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255183" y="1280553"/>
              <a:ext cx="135468" cy="40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50" fill="norm" stroke="1" extrusionOk="0">
                  <a:moveTo>
                    <a:pt x="14290" y="968"/>
                  </a:moveTo>
                  <a:cubicBezTo>
                    <a:pt x="12960" y="515"/>
                    <a:pt x="11631" y="63"/>
                    <a:pt x="9305" y="7"/>
                  </a:cubicBezTo>
                  <a:cubicBezTo>
                    <a:pt x="6979" y="-50"/>
                    <a:pt x="3656" y="289"/>
                    <a:pt x="1828" y="742"/>
                  </a:cubicBezTo>
                  <a:cubicBezTo>
                    <a:pt x="0" y="1194"/>
                    <a:pt x="-332" y="1759"/>
                    <a:pt x="1330" y="2890"/>
                  </a:cubicBezTo>
                  <a:cubicBezTo>
                    <a:pt x="2991" y="4021"/>
                    <a:pt x="6646" y="5718"/>
                    <a:pt x="8806" y="6905"/>
                  </a:cubicBezTo>
                  <a:cubicBezTo>
                    <a:pt x="10966" y="8092"/>
                    <a:pt x="11631" y="8771"/>
                    <a:pt x="11299" y="9619"/>
                  </a:cubicBezTo>
                  <a:cubicBezTo>
                    <a:pt x="10966" y="10467"/>
                    <a:pt x="9637" y="11485"/>
                    <a:pt x="8142" y="12107"/>
                  </a:cubicBezTo>
                  <a:cubicBezTo>
                    <a:pt x="6646" y="12729"/>
                    <a:pt x="4985" y="12955"/>
                    <a:pt x="3323" y="12955"/>
                  </a:cubicBezTo>
                  <a:cubicBezTo>
                    <a:pt x="1662" y="12955"/>
                    <a:pt x="0" y="12729"/>
                    <a:pt x="0" y="12503"/>
                  </a:cubicBezTo>
                  <a:cubicBezTo>
                    <a:pt x="0" y="12277"/>
                    <a:pt x="1662" y="12051"/>
                    <a:pt x="3323" y="11937"/>
                  </a:cubicBezTo>
                  <a:cubicBezTo>
                    <a:pt x="4985" y="11824"/>
                    <a:pt x="6646" y="11824"/>
                    <a:pt x="7643" y="12164"/>
                  </a:cubicBezTo>
                  <a:cubicBezTo>
                    <a:pt x="8640" y="12503"/>
                    <a:pt x="8973" y="13181"/>
                    <a:pt x="8474" y="14143"/>
                  </a:cubicBezTo>
                  <a:cubicBezTo>
                    <a:pt x="7976" y="15104"/>
                    <a:pt x="6646" y="16348"/>
                    <a:pt x="5650" y="17479"/>
                  </a:cubicBezTo>
                  <a:cubicBezTo>
                    <a:pt x="4653" y="18610"/>
                    <a:pt x="3988" y="19627"/>
                    <a:pt x="4154" y="20363"/>
                  </a:cubicBezTo>
                  <a:cubicBezTo>
                    <a:pt x="4320" y="21098"/>
                    <a:pt x="5317" y="21550"/>
                    <a:pt x="8308" y="21550"/>
                  </a:cubicBezTo>
                  <a:cubicBezTo>
                    <a:pt x="11299" y="21550"/>
                    <a:pt x="16283" y="21098"/>
                    <a:pt x="21268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536700" y="1324060"/>
              <a:ext cx="1714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5143"/>
                    <a:pt x="8533" y="10286"/>
                    <a:pt x="12133" y="13886"/>
                  </a:cubicBezTo>
                  <a:cubicBezTo>
                    <a:pt x="15733" y="17486"/>
                    <a:pt x="18667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686152" y="1317710"/>
              <a:ext cx="66449" cy="31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87" fill="norm" stroke="1" extrusionOk="0">
                  <a:moveTo>
                    <a:pt x="21190" y="0"/>
                  </a:moveTo>
                  <a:cubicBezTo>
                    <a:pt x="16465" y="2609"/>
                    <a:pt x="11740" y="5219"/>
                    <a:pt x="8365" y="8336"/>
                  </a:cubicBezTo>
                  <a:cubicBezTo>
                    <a:pt x="4990" y="11452"/>
                    <a:pt x="2965" y="15077"/>
                    <a:pt x="1615" y="17468"/>
                  </a:cubicBezTo>
                  <a:cubicBezTo>
                    <a:pt x="265" y="19860"/>
                    <a:pt x="-410" y="21020"/>
                    <a:pt x="265" y="21310"/>
                  </a:cubicBezTo>
                  <a:cubicBezTo>
                    <a:pt x="940" y="21600"/>
                    <a:pt x="2965" y="21020"/>
                    <a:pt x="499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822450" y="1546310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943100" y="1603460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241550" y="1590760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540000" y="1584410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2863850" y="1305010"/>
              <a:ext cx="139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77"/>
                    <a:pt x="7200" y="7754"/>
                    <a:pt x="9818" y="11077"/>
                  </a:cubicBezTo>
                  <a:cubicBezTo>
                    <a:pt x="12436" y="14400"/>
                    <a:pt x="14073" y="17169"/>
                    <a:pt x="15545" y="18969"/>
                  </a:cubicBezTo>
                  <a:cubicBezTo>
                    <a:pt x="17018" y="20769"/>
                    <a:pt x="18327" y="21600"/>
                    <a:pt x="19309" y="21600"/>
                  </a:cubicBezTo>
                  <a:cubicBezTo>
                    <a:pt x="20291" y="21600"/>
                    <a:pt x="20945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985310" y="1324060"/>
              <a:ext cx="94440" cy="32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78" fill="norm" stroke="1" extrusionOk="0">
                  <a:moveTo>
                    <a:pt x="20951" y="0"/>
                  </a:moveTo>
                  <a:cubicBezTo>
                    <a:pt x="16725" y="4629"/>
                    <a:pt x="12499" y="9257"/>
                    <a:pt x="9212" y="12483"/>
                  </a:cubicBezTo>
                  <a:cubicBezTo>
                    <a:pt x="5925" y="15709"/>
                    <a:pt x="3577" y="17532"/>
                    <a:pt x="1934" y="18935"/>
                  </a:cubicBezTo>
                  <a:cubicBezTo>
                    <a:pt x="290" y="20338"/>
                    <a:pt x="-649" y="21319"/>
                    <a:pt x="525" y="21460"/>
                  </a:cubicBezTo>
                  <a:cubicBezTo>
                    <a:pt x="1699" y="21600"/>
                    <a:pt x="4986" y="20899"/>
                    <a:pt x="8273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111500" y="1520910"/>
              <a:ext cx="171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1067" y="12343"/>
                    <a:pt x="2133" y="13886"/>
                    <a:pt x="2667" y="15943"/>
                  </a:cubicBezTo>
                  <a:cubicBezTo>
                    <a:pt x="3200" y="18000"/>
                    <a:pt x="3200" y="20571"/>
                    <a:pt x="3200" y="20571"/>
                  </a:cubicBezTo>
                  <a:cubicBezTo>
                    <a:pt x="3200" y="20571"/>
                    <a:pt x="3200" y="18000"/>
                    <a:pt x="3733" y="14657"/>
                  </a:cubicBezTo>
                  <a:cubicBezTo>
                    <a:pt x="4267" y="11314"/>
                    <a:pt x="5333" y="7200"/>
                    <a:pt x="6400" y="4371"/>
                  </a:cubicBezTo>
                  <a:cubicBezTo>
                    <a:pt x="7467" y="1543"/>
                    <a:pt x="8533" y="0"/>
                    <a:pt x="9600" y="0"/>
                  </a:cubicBezTo>
                  <a:cubicBezTo>
                    <a:pt x="10667" y="0"/>
                    <a:pt x="11733" y="1543"/>
                    <a:pt x="12400" y="3600"/>
                  </a:cubicBezTo>
                  <a:cubicBezTo>
                    <a:pt x="13067" y="5657"/>
                    <a:pt x="13333" y="8229"/>
                    <a:pt x="13867" y="8486"/>
                  </a:cubicBezTo>
                  <a:cubicBezTo>
                    <a:pt x="14400" y="8743"/>
                    <a:pt x="15200" y="6686"/>
                    <a:pt x="16133" y="4886"/>
                  </a:cubicBezTo>
                  <a:cubicBezTo>
                    <a:pt x="17067" y="3086"/>
                    <a:pt x="18133" y="1543"/>
                    <a:pt x="19067" y="1800"/>
                  </a:cubicBezTo>
                  <a:cubicBezTo>
                    <a:pt x="20000" y="2057"/>
                    <a:pt x="20800" y="4114"/>
                    <a:pt x="21200" y="7714"/>
                  </a:cubicBezTo>
                  <a:cubicBezTo>
                    <a:pt x="21600" y="11314"/>
                    <a:pt x="216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429000" y="1180127"/>
              <a:ext cx="60626" cy="50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534" fill="norm" stroke="1" extrusionOk="0">
                  <a:moveTo>
                    <a:pt x="2160" y="720"/>
                  </a:moveTo>
                  <a:cubicBezTo>
                    <a:pt x="4320" y="360"/>
                    <a:pt x="6480" y="0"/>
                    <a:pt x="9000" y="0"/>
                  </a:cubicBezTo>
                  <a:cubicBezTo>
                    <a:pt x="11520" y="0"/>
                    <a:pt x="14400" y="360"/>
                    <a:pt x="16920" y="1395"/>
                  </a:cubicBezTo>
                  <a:cubicBezTo>
                    <a:pt x="19440" y="2430"/>
                    <a:pt x="21600" y="4140"/>
                    <a:pt x="20160" y="5625"/>
                  </a:cubicBezTo>
                  <a:cubicBezTo>
                    <a:pt x="18720" y="7110"/>
                    <a:pt x="13680" y="8370"/>
                    <a:pt x="11160" y="9450"/>
                  </a:cubicBezTo>
                  <a:cubicBezTo>
                    <a:pt x="8640" y="10530"/>
                    <a:pt x="8640" y="11430"/>
                    <a:pt x="9360" y="12600"/>
                  </a:cubicBezTo>
                  <a:cubicBezTo>
                    <a:pt x="10080" y="13770"/>
                    <a:pt x="11520" y="15210"/>
                    <a:pt x="12960" y="16380"/>
                  </a:cubicBezTo>
                  <a:cubicBezTo>
                    <a:pt x="14400" y="17550"/>
                    <a:pt x="15840" y="18450"/>
                    <a:pt x="16560" y="19125"/>
                  </a:cubicBezTo>
                  <a:cubicBezTo>
                    <a:pt x="17280" y="19800"/>
                    <a:pt x="17280" y="20250"/>
                    <a:pt x="16200" y="20655"/>
                  </a:cubicBezTo>
                  <a:cubicBezTo>
                    <a:pt x="15120" y="21060"/>
                    <a:pt x="12960" y="21420"/>
                    <a:pt x="10080" y="21510"/>
                  </a:cubicBezTo>
                  <a:cubicBezTo>
                    <a:pt x="7200" y="21600"/>
                    <a:pt x="3600" y="21420"/>
                    <a:pt x="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971800" y="1493066"/>
              <a:ext cx="69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3273" y="239"/>
                    <a:pt x="6545" y="-1304"/>
                    <a:pt x="10145" y="1782"/>
                  </a:cubicBezTo>
                  <a:cubicBezTo>
                    <a:pt x="13745" y="4867"/>
                    <a:pt x="17673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767287" y="1457410"/>
              <a:ext cx="303063" cy="11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61" fill="norm" stroke="1" extrusionOk="0">
                  <a:moveTo>
                    <a:pt x="4377" y="16800"/>
                  </a:moveTo>
                  <a:cubicBezTo>
                    <a:pt x="3627" y="17600"/>
                    <a:pt x="2877" y="18400"/>
                    <a:pt x="2127" y="19400"/>
                  </a:cubicBezTo>
                  <a:cubicBezTo>
                    <a:pt x="1377" y="20400"/>
                    <a:pt x="627" y="21600"/>
                    <a:pt x="252" y="21000"/>
                  </a:cubicBezTo>
                  <a:cubicBezTo>
                    <a:pt x="-123" y="20400"/>
                    <a:pt x="-123" y="18000"/>
                    <a:pt x="552" y="14800"/>
                  </a:cubicBezTo>
                  <a:cubicBezTo>
                    <a:pt x="1227" y="11600"/>
                    <a:pt x="2577" y="7600"/>
                    <a:pt x="4002" y="5400"/>
                  </a:cubicBezTo>
                  <a:cubicBezTo>
                    <a:pt x="5427" y="3200"/>
                    <a:pt x="6927" y="2800"/>
                    <a:pt x="8802" y="4800"/>
                  </a:cubicBezTo>
                  <a:cubicBezTo>
                    <a:pt x="10677" y="6800"/>
                    <a:pt x="12927" y="11200"/>
                    <a:pt x="14577" y="13400"/>
                  </a:cubicBezTo>
                  <a:cubicBezTo>
                    <a:pt x="16227" y="15600"/>
                    <a:pt x="17277" y="15600"/>
                    <a:pt x="18327" y="13000"/>
                  </a:cubicBezTo>
                  <a:cubicBezTo>
                    <a:pt x="19377" y="10400"/>
                    <a:pt x="20427" y="52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829049" y="1279610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854450" y="1176879"/>
              <a:ext cx="1270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0" y="10858"/>
                    <a:pt x="0" y="889"/>
                    <a:pt x="3600" y="58"/>
                  </a:cubicBezTo>
                  <a:cubicBezTo>
                    <a:pt x="7200" y="-773"/>
                    <a:pt x="144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943350" y="1260560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956049" y="1197060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048782" y="1052747"/>
              <a:ext cx="157171" cy="34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41" fill="norm" stroke="1" extrusionOk="0">
                  <a:moveTo>
                    <a:pt x="14833" y="13326"/>
                  </a:moveTo>
                  <a:cubicBezTo>
                    <a:pt x="13696" y="12931"/>
                    <a:pt x="12559" y="12536"/>
                    <a:pt x="10570" y="12733"/>
                  </a:cubicBezTo>
                  <a:cubicBezTo>
                    <a:pt x="8581" y="12931"/>
                    <a:pt x="5738" y="13721"/>
                    <a:pt x="3749" y="14907"/>
                  </a:cubicBezTo>
                  <a:cubicBezTo>
                    <a:pt x="1759" y="16092"/>
                    <a:pt x="623" y="17672"/>
                    <a:pt x="196" y="18792"/>
                  </a:cubicBezTo>
                  <a:cubicBezTo>
                    <a:pt x="-230" y="19912"/>
                    <a:pt x="54" y="20570"/>
                    <a:pt x="907" y="20965"/>
                  </a:cubicBezTo>
                  <a:cubicBezTo>
                    <a:pt x="1759" y="21360"/>
                    <a:pt x="3181" y="21492"/>
                    <a:pt x="6023" y="20241"/>
                  </a:cubicBezTo>
                  <a:cubicBezTo>
                    <a:pt x="8865" y="18990"/>
                    <a:pt x="13128" y="16355"/>
                    <a:pt x="15970" y="12997"/>
                  </a:cubicBezTo>
                  <a:cubicBezTo>
                    <a:pt x="18812" y="9638"/>
                    <a:pt x="20233" y="5555"/>
                    <a:pt x="20802" y="3185"/>
                  </a:cubicBezTo>
                  <a:cubicBezTo>
                    <a:pt x="21370" y="814"/>
                    <a:pt x="21086" y="155"/>
                    <a:pt x="20375" y="24"/>
                  </a:cubicBezTo>
                  <a:cubicBezTo>
                    <a:pt x="19665" y="-108"/>
                    <a:pt x="18528" y="287"/>
                    <a:pt x="17249" y="1802"/>
                  </a:cubicBezTo>
                  <a:cubicBezTo>
                    <a:pt x="15970" y="3316"/>
                    <a:pt x="14549" y="5951"/>
                    <a:pt x="13696" y="9046"/>
                  </a:cubicBezTo>
                  <a:cubicBezTo>
                    <a:pt x="12844" y="12141"/>
                    <a:pt x="12559" y="15697"/>
                    <a:pt x="12275" y="19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529666" y="1120839"/>
              <a:ext cx="319618" cy="45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3719" y="9043"/>
                  </a:moveTo>
                  <a:cubicBezTo>
                    <a:pt x="3147" y="12258"/>
                    <a:pt x="2575" y="15473"/>
                    <a:pt x="2146" y="17382"/>
                  </a:cubicBezTo>
                  <a:cubicBezTo>
                    <a:pt x="1717" y="19291"/>
                    <a:pt x="1430" y="19894"/>
                    <a:pt x="1144" y="20446"/>
                  </a:cubicBezTo>
                  <a:cubicBezTo>
                    <a:pt x="858" y="20999"/>
                    <a:pt x="572" y="21501"/>
                    <a:pt x="358" y="21451"/>
                  </a:cubicBezTo>
                  <a:cubicBezTo>
                    <a:pt x="143" y="21401"/>
                    <a:pt x="0" y="20798"/>
                    <a:pt x="0" y="18537"/>
                  </a:cubicBezTo>
                  <a:cubicBezTo>
                    <a:pt x="0" y="16277"/>
                    <a:pt x="143" y="12359"/>
                    <a:pt x="715" y="9244"/>
                  </a:cubicBezTo>
                  <a:cubicBezTo>
                    <a:pt x="1287" y="6130"/>
                    <a:pt x="2289" y="3819"/>
                    <a:pt x="3004" y="2463"/>
                  </a:cubicBezTo>
                  <a:cubicBezTo>
                    <a:pt x="3719" y="1107"/>
                    <a:pt x="4148" y="705"/>
                    <a:pt x="4721" y="403"/>
                  </a:cubicBezTo>
                  <a:cubicBezTo>
                    <a:pt x="5293" y="102"/>
                    <a:pt x="6008" y="-99"/>
                    <a:pt x="6580" y="52"/>
                  </a:cubicBezTo>
                  <a:cubicBezTo>
                    <a:pt x="7152" y="202"/>
                    <a:pt x="7581" y="705"/>
                    <a:pt x="8297" y="2513"/>
                  </a:cubicBezTo>
                  <a:cubicBezTo>
                    <a:pt x="9012" y="4321"/>
                    <a:pt x="10013" y="7436"/>
                    <a:pt x="10872" y="10349"/>
                  </a:cubicBezTo>
                  <a:cubicBezTo>
                    <a:pt x="11730" y="13263"/>
                    <a:pt x="12445" y="15975"/>
                    <a:pt x="13017" y="17533"/>
                  </a:cubicBezTo>
                  <a:cubicBezTo>
                    <a:pt x="13589" y="19090"/>
                    <a:pt x="14019" y="19492"/>
                    <a:pt x="14519" y="19441"/>
                  </a:cubicBezTo>
                  <a:cubicBezTo>
                    <a:pt x="15020" y="19391"/>
                    <a:pt x="15592" y="18889"/>
                    <a:pt x="16450" y="17131"/>
                  </a:cubicBezTo>
                  <a:cubicBezTo>
                    <a:pt x="17309" y="15373"/>
                    <a:pt x="18453" y="12359"/>
                    <a:pt x="19311" y="9797"/>
                  </a:cubicBezTo>
                  <a:cubicBezTo>
                    <a:pt x="20170" y="7235"/>
                    <a:pt x="20742" y="5125"/>
                    <a:pt x="21099" y="3819"/>
                  </a:cubicBezTo>
                  <a:cubicBezTo>
                    <a:pt x="21457" y="2513"/>
                    <a:pt x="21600" y="2011"/>
                    <a:pt x="21600" y="2161"/>
                  </a:cubicBezTo>
                  <a:cubicBezTo>
                    <a:pt x="21600" y="2312"/>
                    <a:pt x="21457" y="3116"/>
                    <a:pt x="21314" y="3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896427" y="1295207"/>
              <a:ext cx="53151" cy="17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038" fill="norm" stroke="1" extrusionOk="0">
                  <a:moveTo>
                    <a:pt x="19711" y="5048"/>
                  </a:moveTo>
                  <a:cubicBezTo>
                    <a:pt x="13065" y="7877"/>
                    <a:pt x="6419" y="10705"/>
                    <a:pt x="3096" y="12891"/>
                  </a:cubicBezTo>
                  <a:cubicBezTo>
                    <a:pt x="-227" y="15077"/>
                    <a:pt x="-227" y="16619"/>
                    <a:pt x="188" y="18034"/>
                  </a:cubicBezTo>
                  <a:cubicBezTo>
                    <a:pt x="604" y="19448"/>
                    <a:pt x="1435" y="20734"/>
                    <a:pt x="3927" y="20991"/>
                  </a:cubicBezTo>
                  <a:cubicBezTo>
                    <a:pt x="6419" y="21248"/>
                    <a:pt x="10573" y="20477"/>
                    <a:pt x="13896" y="17777"/>
                  </a:cubicBezTo>
                  <a:cubicBezTo>
                    <a:pt x="17219" y="15077"/>
                    <a:pt x="19711" y="10448"/>
                    <a:pt x="20542" y="7362"/>
                  </a:cubicBezTo>
                  <a:cubicBezTo>
                    <a:pt x="21373" y="4277"/>
                    <a:pt x="20542" y="2734"/>
                    <a:pt x="18465" y="1577"/>
                  </a:cubicBezTo>
                  <a:cubicBezTo>
                    <a:pt x="16388" y="419"/>
                    <a:pt x="13065" y="-352"/>
                    <a:pt x="10988" y="162"/>
                  </a:cubicBezTo>
                  <a:cubicBezTo>
                    <a:pt x="8911" y="677"/>
                    <a:pt x="8081" y="2477"/>
                    <a:pt x="7250" y="4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978400" y="1235160"/>
              <a:ext cx="139700" cy="24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8938"/>
                  </a:moveTo>
                  <a:cubicBezTo>
                    <a:pt x="1636" y="8566"/>
                    <a:pt x="3273" y="8193"/>
                    <a:pt x="4745" y="8286"/>
                  </a:cubicBezTo>
                  <a:cubicBezTo>
                    <a:pt x="6218" y="8379"/>
                    <a:pt x="7527" y="8938"/>
                    <a:pt x="8509" y="10521"/>
                  </a:cubicBezTo>
                  <a:cubicBezTo>
                    <a:pt x="9491" y="12103"/>
                    <a:pt x="10145" y="14710"/>
                    <a:pt x="10473" y="16479"/>
                  </a:cubicBezTo>
                  <a:cubicBezTo>
                    <a:pt x="10800" y="18248"/>
                    <a:pt x="10800" y="19179"/>
                    <a:pt x="9818" y="20017"/>
                  </a:cubicBezTo>
                  <a:cubicBezTo>
                    <a:pt x="8836" y="20855"/>
                    <a:pt x="6873" y="21600"/>
                    <a:pt x="5564" y="21321"/>
                  </a:cubicBezTo>
                  <a:cubicBezTo>
                    <a:pt x="4255" y="21041"/>
                    <a:pt x="3600" y="19738"/>
                    <a:pt x="3764" y="17224"/>
                  </a:cubicBezTo>
                  <a:cubicBezTo>
                    <a:pt x="3927" y="14710"/>
                    <a:pt x="4909" y="10986"/>
                    <a:pt x="8018" y="7914"/>
                  </a:cubicBezTo>
                  <a:cubicBezTo>
                    <a:pt x="11127" y="4841"/>
                    <a:pt x="16364" y="24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242588" y="1162046"/>
              <a:ext cx="97762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41" fill="norm" stroke="1" extrusionOk="0">
                  <a:moveTo>
                    <a:pt x="20784" y="976"/>
                  </a:moveTo>
                  <a:cubicBezTo>
                    <a:pt x="19434" y="458"/>
                    <a:pt x="18084" y="-59"/>
                    <a:pt x="16284" y="6"/>
                  </a:cubicBezTo>
                  <a:cubicBezTo>
                    <a:pt x="14484" y="70"/>
                    <a:pt x="12234" y="717"/>
                    <a:pt x="9084" y="2657"/>
                  </a:cubicBezTo>
                  <a:cubicBezTo>
                    <a:pt x="5934" y="4597"/>
                    <a:pt x="1884" y="7831"/>
                    <a:pt x="534" y="10806"/>
                  </a:cubicBezTo>
                  <a:cubicBezTo>
                    <a:pt x="-816" y="13781"/>
                    <a:pt x="534" y="16497"/>
                    <a:pt x="3009" y="18243"/>
                  </a:cubicBezTo>
                  <a:cubicBezTo>
                    <a:pt x="5484" y="19989"/>
                    <a:pt x="9084" y="20765"/>
                    <a:pt x="12684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365750" y="1252094"/>
              <a:ext cx="209550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8826"/>
                    <a:pt x="4364" y="16051"/>
                    <a:pt x="6000" y="13376"/>
                  </a:cubicBezTo>
                  <a:cubicBezTo>
                    <a:pt x="7636" y="10701"/>
                    <a:pt x="8727" y="8125"/>
                    <a:pt x="9382" y="6242"/>
                  </a:cubicBezTo>
                  <a:cubicBezTo>
                    <a:pt x="10036" y="4360"/>
                    <a:pt x="10255" y="3171"/>
                    <a:pt x="10364" y="2081"/>
                  </a:cubicBezTo>
                  <a:cubicBezTo>
                    <a:pt x="10473" y="991"/>
                    <a:pt x="10473" y="0"/>
                    <a:pt x="10036" y="0"/>
                  </a:cubicBezTo>
                  <a:cubicBezTo>
                    <a:pt x="9600" y="0"/>
                    <a:pt x="8727" y="991"/>
                    <a:pt x="7855" y="3567"/>
                  </a:cubicBezTo>
                  <a:cubicBezTo>
                    <a:pt x="6982" y="6143"/>
                    <a:pt x="6109" y="10305"/>
                    <a:pt x="5782" y="12980"/>
                  </a:cubicBezTo>
                  <a:cubicBezTo>
                    <a:pt x="5455" y="15655"/>
                    <a:pt x="5673" y="16844"/>
                    <a:pt x="6218" y="17835"/>
                  </a:cubicBezTo>
                  <a:cubicBezTo>
                    <a:pt x="6764" y="18826"/>
                    <a:pt x="7636" y="19618"/>
                    <a:pt x="8727" y="20015"/>
                  </a:cubicBezTo>
                  <a:cubicBezTo>
                    <a:pt x="9818" y="20411"/>
                    <a:pt x="11127" y="20411"/>
                    <a:pt x="12655" y="19123"/>
                  </a:cubicBezTo>
                  <a:cubicBezTo>
                    <a:pt x="14182" y="17835"/>
                    <a:pt x="15927" y="15259"/>
                    <a:pt x="17236" y="12286"/>
                  </a:cubicBezTo>
                  <a:cubicBezTo>
                    <a:pt x="18545" y="9314"/>
                    <a:pt x="19418" y="5945"/>
                    <a:pt x="19855" y="3666"/>
                  </a:cubicBezTo>
                  <a:cubicBezTo>
                    <a:pt x="20291" y="1387"/>
                    <a:pt x="20291" y="198"/>
                    <a:pt x="20182" y="99"/>
                  </a:cubicBezTo>
                  <a:cubicBezTo>
                    <a:pt x="20073" y="0"/>
                    <a:pt x="19855" y="991"/>
                    <a:pt x="19636" y="3963"/>
                  </a:cubicBezTo>
                  <a:cubicBezTo>
                    <a:pt x="19418" y="6936"/>
                    <a:pt x="19200" y="11890"/>
                    <a:pt x="19527" y="14961"/>
                  </a:cubicBezTo>
                  <a:cubicBezTo>
                    <a:pt x="19855" y="18033"/>
                    <a:pt x="20727" y="19222"/>
                    <a:pt x="21600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632450" y="1413903"/>
              <a:ext cx="139700" cy="10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352"/>
                  </a:moveTo>
                  <a:cubicBezTo>
                    <a:pt x="1309" y="1082"/>
                    <a:pt x="2618" y="-189"/>
                    <a:pt x="4909" y="23"/>
                  </a:cubicBezTo>
                  <a:cubicBezTo>
                    <a:pt x="7200" y="235"/>
                    <a:pt x="10473" y="1929"/>
                    <a:pt x="11618" y="4893"/>
                  </a:cubicBezTo>
                  <a:cubicBezTo>
                    <a:pt x="12764" y="7858"/>
                    <a:pt x="11782" y="12093"/>
                    <a:pt x="10636" y="15058"/>
                  </a:cubicBezTo>
                  <a:cubicBezTo>
                    <a:pt x="9491" y="18023"/>
                    <a:pt x="8182" y="19717"/>
                    <a:pt x="8509" y="20564"/>
                  </a:cubicBezTo>
                  <a:cubicBezTo>
                    <a:pt x="8836" y="21411"/>
                    <a:pt x="10800" y="21411"/>
                    <a:pt x="13255" y="20987"/>
                  </a:cubicBezTo>
                  <a:cubicBezTo>
                    <a:pt x="15709" y="20564"/>
                    <a:pt x="18655" y="19717"/>
                    <a:pt x="21600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822950" y="1533610"/>
              <a:ext cx="952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5506"/>
                    <a:pt x="11040" y="11012"/>
                    <a:pt x="7440" y="14612"/>
                  </a:cubicBezTo>
                  <a:cubicBezTo>
                    <a:pt x="3840" y="18212"/>
                    <a:pt x="192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046906" y="1311360"/>
              <a:ext cx="284044" cy="16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98" fill="norm" stroke="1" extrusionOk="0">
                  <a:moveTo>
                    <a:pt x="7071" y="6562"/>
                  </a:moveTo>
                  <a:cubicBezTo>
                    <a:pt x="6431" y="10116"/>
                    <a:pt x="5791" y="13671"/>
                    <a:pt x="5151" y="15995"/>
                  </a:cubicBezTo>
                  <a:cubicBezTo>
                    <a:pt x="4511" y="18319"/>
                    <a:pt x="3871" y="19413"/>
                    <a:pt x="3151" y="20233"/>
                  </a:cubicBezTo>
                  <a:cubicBezTo>
                    <a:pt x="2431" y="21053"/>
                    <a:pt x="1631" y="21600"/>
                    <a:pt x="991" y="21327"/>
                  </a:cubicBezTo>
                  <a:cubicBezTo>
                    <a:pt x="351" y="21053"/>
                    <a:pt x="-129" y="19959"/>
                    <a:pt x="31" y="17772"/>
                  </a:cubicBezTo>
                  <a:cubicBezTo>
                    <a:pt x="191" y="15585"/>
                    <a:pt x="991" y="12304"/>
                    <a:pt x="3951" y="9159"/>
                  </a:cubicBezTo>
                  <a:cubicBezTo>
                    <a:pt x="6911" y="6015"/>
                    <a:pt x="12031" y="3008"/>
                    <a:pt x="15311" y="1504"/>
                  </a:cubicBezTo>
                  <a:cubicBezTo>
                    <a:pt x="18591" y="0"/>
                    <a:pt x="20031" y="0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6223000" y="1456191"/>
              <a:ext cx="95250" cy="10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2899"/>
                  </a:moveTo>
                  <a:cubicBezTo>
                    <a:pt x="1920" y="1576"/>
                    <a:pt x="3840" y="254"/>
                    <a:pt x="6480" y="33"/>
                  </a:cubicBezTo>
                  <a:cubicBezTo>
                    <a:pt x="9120" y="-187"/>
                    <a:pt x="12480" y="695"/>
                    <a:pt x="13920" y="2237"/>
                  </a:cubicBezTo>
                  <a:cubicBezTo>
                    <a:pt x="15360" y="3780"/>
                    <a:pt x="14880" y="5984"/>
                    <a:pt x="12720" y="8409"/>
                  </a:cubicBezTo>
                  <a:cubicBezTo>
                    <a:pt x="10560" y="10833"/>
                    <a:pt x="6720" y="13478"/>
                    <a:pt x="4080" y="15682"/>
                  </a:cubicBezTo>
                  <a:cubicBezTo>
                    <a:pt x="1440" y="17886"/>
                    <a:pt x="0" y="19650"/>
                    <a:pt x="720" y="20531"/>
                  </a:cubicBezTo>
                  <a:cubicBezTo>
                    <a:pt x="1440" y="21413"/>
                    <a:pt x="4320" y="21413"/>
                    <a:pt x="8160" y="20311"/>
                  </a:cubicBezTo>
                  <a:cubicBezTo>
                    <a:pt x="12000" y="19209"/>
                    <a:pt x="16800" y="17005"/>
                    <a:pt x="21600" y="14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6292850" y="1188193"/>
              <a:ext cx="165100" cy="10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2" fill="norm" stroke="1" extrusionOk="0">
                  <a:moveTo>
                    <a:pt x="0" y="4492"/>
                  </a:moveTo>
                  <a:cubicBezTo>
                    <a:pt x="1108" y="2729"/>
                    <a:pt x="2215" y="965"/>
                    <a:pt x="3462" y="304"/>
                  </a:cubicBezTo>
                  <a:cubicBezTo>
                    <a:pt x="4708" y="-357"/>
                    <a:pt x="6092" y="84"/>
                    <a:pt x="6923" y="1406"/>
                  </a:cubicBezTo>
                  <a:cubicBezTo>
                    <a:pt x="7754" y="2729"/>
                    <a:pt x="8031" y="4933"/>
                    <a:pt x="8169" y="7137"/>
                  </a:cubicBezTo>
                  <a:cubicBezTo>
                    <a:pt x="8308" y="9341"/>
                    <a:pt x="8308" y="11545"/>
                    <a:pt x="7754" y="13970"/>
                  </a:cubicBezTo>
                  <a:cubicBezTo>
                    <a:pt x="7200" y="16394"/>
                    <a:pt x="6092" y="19039"/>
                    <a:pt x="6785" y="20141"/>
                  </a:cubicBezTo>
                  <a:cubicBezTo>
                    <a:pt x="7477" y="21243"/>
                    <a:pt x="9969" y="20802"/>
                    <a:pt x="12738" y="20361"/>
                  </a:cubicBezTo>
                  <a:cubicBezTo>
                    <a:pt x="15508" y="19921"/>
                    <a:pt x="18554" y="19480"/>
                    <a:pt x="21600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6476999" y="1158960"/>
              <a:ext cx="10782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4891" y="0"/>
                  </a:moveTo>
                  <a:cubicBezTo>
                    <a:pt x="10189" y="2658"/>
                    <a:pt x="15487" y="5317"/>
                    <a:pt x="18340" y="8086"/>
                  </a:cubicBezTo>
                  <a:cubicBezTo>
                    <a:pt x="21192" y="10855"/>
                    <a:pt x="21600" y="13735"/>
                    <a:pt x="19155" y="16006"/>
                  </a:cubicBezTo>
                  <a:cubicBezTo>
                    <a:pt x="16709" y="18277"/>
                    <a:pt x="11411" y="19938"/>
                    <a:pt x="7743" y="20769"/>
                  </a:cubicBezTo>
                  <a:cubicBezTo>
                    <a:pt x="4075" y="21600"/>
                    <a:pt x="203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191998" y="575025"/>
              <a:ext cx="769643" cy="8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31" fill="norm" stroke="1" extrusionOk="0">
                  <a:moveTo>
                    <a:pt x="1565" y="21531"/>
                  </a:moveTo>
                  <a:cubicBezTo>
                    <a:pt x="1329" y="19869"/>
                    <a:pt x="1093" y="18208"/>
                    <a:pt x="769" y="16269"/>
                  </a:cubicBezTo>
                  <a:cubicBezTo>
                    <a:pt x="444" y="14331"/>
                    <a:pt x="31" y="12116"/>
                    <a:pt x="2" y="11562"/>
                  </a:cubicBezTo>
                  <a:cubicBezTo>
                    <a:pt x="-28" y="11008"/>
                    <a:pt x="326" y="12116"/>
                    <a:pt x="1477" y="12669"/>
                  </a:cubicBezTo>
                  <a:cubicBezTo>
                    <a:pt x="2628" y="13223"/>
                    <a:pt x="4575" y="13223"/>
                    <a:pt x="6670" y="11285"/>
                  </a:cubicBezTo>
                  <a:cubicBezTo>
                    <a:pt x="8765" y="9346"/>
                    <a:pt x="11008" y="5469"/>
                    <a:pt x="13221" y="3254"/>
                  </a:cubicBezTo>
                  <a:cubicBezTo>
                    <a:pt x="15434" y="1039"/>
                    <a:pt x="17618" y="485"/>
                    <a:pt x="18887" y="208"/>
                  </a:cubicBezTo>
                  <a:cubicBezTo>
                    <a:pt x="20156" y="-69"/>
                    <a:pt x="20510" y="-69"/>
                    <a:pt x="20864" y="208"/>
                  </a:cubicBezTo>
                  <a:cubicBezTo>
                    <a:pt x="21218" y="485"/>
                    <a:pt x="21572" y="1039"/>
                    <a:pt x="21424" y="2146"/>
                  </a:cubicBezTo>
                  <a:cubicBezTo>
                    <a:pt x="21277" y="3254"/>
                    <a:pt x="20628" y="4916"/>
                    <a:pt x="19979" y="6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298949" y="654633"/>
              <a:ext cx="533401" cy="2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20" fill="norm" stroke="1" extrusionOk="0">
                  <a:moveTo>
                    <a:pt x="1543" y="14266"/>
                  </a:moveTo>
                  <a:cubicBezTo>
                    <a:pt x="771" y="16230"/>
                    <a:pt x="0" y="18193"/>
                    <a:pt x="0" y="19175"/>
                  </a:cubicBezTo>
                  <a:cubicBezTo>
                    <a:pt x="0" y="20157"/>
                    <a:pt x="771" y="20157"/>
                    <a:pt x="2914" y="16230"/>
                  </a:cubicBezTo>
                  <a:cubicBezTo>
                    <a:pt x="5057" y="12302"/>
                    <a:pt x="8571" y="4448"/>
                    <a:pt x="11914" y="1502"/>
                  </a:cubicBezTo>
                  <a:cubicBezTo>
                    <a:pt x="15257" y="-1443"/>
                    <a:pt x="184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527550" y="1760994"/>
              <a:ext cx="520700" cy="5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1272"/>
                  </a:moveTo>
                  <a:cubicBezTo>
                    <a:pt x="2810" y="15101"/>
                    <a:pt x="5620" y="8929"/>
                    <a:pt x="8605" y="5072"/>
                  </a:cubicBezTo>
                  <a:cubicBezTo>
                    <a:pt x="11590" y="1215"/>
                    <a:pt x="14751" y="-328"/>
                    <a:pt x="16946" y="58"/>
                  </a:cubicBezTo>
                  <a:cubicBezTo>
                    <a:pt x="19141" y="443"/>
                    <a:pt x="20371" y="2758"/>
                    <a:pt x="21600" y="50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595906" y="1844760"/>
              <a:ext cx="445995" cy="5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91" fill="norm" stroke="1" extrusionOk="0">
                  <a:moveTo>
                    <a:pt x="2823" y="10800"/>
                  </a:moveTo>
                  <a:cubicBezTo>
                    <a:pt x="2313" y="12600"/>
                    <a:pt x="1804" y="14400"/>
                    <a:pt x="1193" y="16200"/>
                  </a:cubicBezTo>
                  <a:cubicBezTo>
                    <a:pt x="581" y="18000"/>
                    <a:pt x="-132" y="19800"/>
                    <a:pt x="21" y="20700"/>
                  </a:cubicBezTo>
                  <a:cubicBezTo>
                    <a:pt x="174" y="21600"/>
                    <a:pt x="1193" y="21600"/>
                    <a:pt x="3434" y="19800"/>
                  </a:cubicBezTo>
                  <a:cubicBezTo>
                    <a:pt x="5676" y="18000"/>
                    <a:pt x="9140" y="14400"/>
                    <a:pt x="12349" y="10800"/>
                  </a:cubicBezTo>
                  <a:cubicBezTo>
                    <a:pt x="15559" y="7200"/>
                    <a:pt x="18513" y="36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374956" y="2682960"/>
              <a:ext cx="237945" cy="4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48" fill="norm" stroke="1" extrusionOk="0">
                  <a:moveTo>
                    <a:pt x="844" y="0"/>
                  </a:moveTo>
                  <a:cubicBezTo>
                    <a:pt x="1035" y="3877"/>
                    <a:pt x="1226" y="7754"/>
                    <a:pt x="1417" y="11132"/>
                  </a:cubicBezTo>
                  <a:cubicBezTo>
                    <a:pt x="1608" y="14511"/>
                    <a:pt x="1800" y="17391"/>
                    <a:pt x="1895" y="19163"/>
                  </a:cubicBezTo>
                  <a:cubicBezTo>
                    <a:pt x="1991" y="20935"/>
                    <a:pt x="1991" y="21600"/>
                    <a:pt x="1800" y="21545"/>
                  </a:cubicBezTo>
                  <a:cubicBezTo>
                    <a:pt x="1608" y="21489"/>
                    <a:pt x="1226" y="20714"/>
                    <a:pt x="939" y="19772"/>
                  </a:cubicBezTo>
                  <a:cubicBezTo>
                    <a:pt x="653" y="18831"/>
                    <a:pt x="461" y="17723"/>
                    <a:pt x="270" y="16892"/>
                  </a:cubicBezTo>
                  <a:cubicBezTo>
                    <a:pt x="79" y="16062"/>
                    <a:pt x="-112" y="15508"/>
                    <a:pt x="79" y="15009"/>
                  </a:cubicBezTo>
                  <a:cubicBezTo>
                    <a:pt x="270" y="14511"/>
                    <a:pt x="844" y="14068"/>
                    <a:pt x="2469" y="13569"/>
                  </a:cubicBezTo>
                  <a:cubicBezTo>
                    <a:pt x="4093" y="13071"/>
                    <a:pt x="6769" y="12517"/>
                    <a:pt x="8968" y="11409"/>
                  </a:cubicBezTo>
                  <a:cubicBezTo>
                    <a:pt x="11166" y="10302"/>
                    <a:pt x="12886" y="8640"/>
                    <a:pt x="14224" y="6868"/>
                  </a:cubicBezTo>
                  <a:cubicBezTo>
                    <a:pt x="15562" y="5095"/>
                    <a:pt x="16518" y="3212"/>
                    <a:pt x="17092" y="1994"/>
                  </a:cubicBezTo>
                  <a:cubicBezTo>
                    <a:pt x="17665" y="775"/>
                    <a:pt x="17856" y="222"/>
                    <a:pt x="17952" y="277"/>
                  </a:cubicBezTo>
                  <a:cubicBezTo>
                    <a:pt x="18047" y="332"/>
                    <a:pt x="18047" y="997"/>
                    <a:pt x="18047" y="3378"/>
                  </a:cubicBezTo>
                  <a:cubicBezTo>
                    <a:pt x="18047" y="5760"/>
                    <a:pt x="18047" y="9858"/>
                    <a:pt x="18621" y="13015"/>
                  </a:cubicBezTo>
                  <a:cubicBezTo>
                    <a:pt x="19194" y="16172"/>
                    <a:pt x="20341" y="18388"/>
                    <a:pt x="21488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652179" y="2968710"/>
              <a:ext cx="61229" cy="12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371" fill="norm" stroke="1" extrusionOk="0">
                  <a:moveTo>
                    <a:pt x="7973" y="3295"/>
                  </a:moveTo>
                  <a:cubicBezTo>
                    <a:pt x="5186" y="7322"/>
                    <a:pt x="2399" y="11349"/>
                    <a:pt x="1006" y="14278"/>
                  </a:cubicBezTo>
                  <a:cubicBezTo>
                    <a:pt x="-388" y="17207"/>
                    <a:pt x="-388" y="19037"/>
                    <a:pt x="1354" y="20136"/>
                  </a:cubicBezTo>
                  <a:cubicBezTo>
                    <a:pt x="3096" y="21234"/>
                    <a:pt x="6580" y="21600"/>
                    <a:pt x="9715" y="21234"/>
                  </a:cubicBezTo>
                  <a:cubicBezTo>
                    <a:pt x="12851" y="20868"/>
                    <a:pt x="15638" y="19769"/>
                    <a:pt x="17728" y="17207"/>
                  </a:cubicBezTo>
                  <a:cubicBezTo>
                    <a:pt x="19818" y="14644"/>
                    <a:pt x="21212" y="10617"/>
                    <a:pt x="19122" y="7505"/>
                  </a:cubicBezTo>
                  <a:cubicBezTo>
                    <a:pt x="17031" y="4393"/>
                    <a:pt x="11457" y="2197"/>
                    <a:pt x="58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866900" y="2809960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892300" y="298141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197100" y="2743564"/>
              <a:ext cx="298450" cy="41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1685" y="19131"/>
                    <a:pt x="3370" y="16840"/>
                    <a:pt x="4749" y="14277"/>
                  </a:cubicBezTo>
                  <a:cubicBezTo>
                    <a:pt x="6128" y="11713"/>
                    <a:pt x="7200" y="8877"/>
                    <a:pt x="7813" y="6858"/>
                  </a:cubicBezTo>
                  <a:cubicBezTo>
                    <a:pt x="8426" y="4840"/>
                    <a:pt x="8579" y="3640"/>
                    <a:pt x="8732" y="2495"/>
                  </a:cubicBezTo>
                  <a:cubicBezTo>
                    <a:pt x="8885" y="1349"/>
                    <a:pt x="9038" y="258"/>
                    <a:pt x="8885" y="40"/>
                  </a:cubicBezTo>
                  <a:cubicBezTo>
                    <a:pt x="8732" y="-178"/>
                    <a:pt x="8272" y="477"/>
                    <a:pt x="7966" y="2386"/>
                  </a:cubicBezTo>
                  <a:cubicBezTo>
                    <a:pt x="7660" y="4295"/>
                    <a:pt x="7506" y="7458"/>
                    <a:pt x="7506" y="9422"/>
                  </a:cubicBezTo>
                  <a:cubicBezTo>
                    <a:pt x="7506" y="11386"/>
                    <a:pt x="7660" y="12149"/>
                    <a:pt x="8043" y="12804"/>
                  </a:cubicBezTo>
                  <a:cubicBezTo>
                    <a:pt x="8426" y="13458"/>
                    <a:pt x="9038" y="14004"/>
                    <a:pt x="9804" y="14222"/>
                  </a:cubicBezTo>
                  <a:cubicBezTo>
                    <a:pt x="10570" y="14440"/>
                    <a:pt x="11489" y="14331"/>
                    <a:pt x="12715" y="13131"/>
                  </a:cubicBezTo>
                  <a:cubicBezTo>
                    <a:pt x="13940" y="11931"/>
                    <a:pt x="15472" y="9640"/>
                    <a:pt x="16545" y="7786"/>
                  </a:cubicBezTo>
                  <a:cubicBezTo>
                    <a:pt x="17617" y="5931"/>
                    <a:pt x="18230" y="4513"/>
                    <a:pt x="18689" y="3258"/>
                  </a:cubicBezTo>
                  <a:cubicBezTo>
                    <a:pt x="19149" y="2004"/>
                    <a:pt x="19455" y="913"/>
                    <a:pt x="19609" y="858"/>
                  </a:cubicBezTo>
                  <a:cubicBezTo>
                    <a:pt x="19762" y="804"/>
                    <a:pt x="19762" y="1786"/>
                    <a:pt x="20068" y="3858"/>
                  </a:cubicBezTo>
                  <a:cubicBezTo>
                    <a:pt x="20374" y="5931"/>
                    <a:pt x="20987" y="9095"/>
                    <a:pt x="21600" y="12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559050" y="2936960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813050" y="2867110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844799" y="2936960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143250" y="2688181"/>
              <a:ext cx="361950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2274" y="17888"/>
                    <a:pt x="4547" y="14241"/>
                    <a:pt x="6379" y="10945"/>
                  </a:cubicBezTo>
                  <a:cubicBezTo>
                    <a:pt x="8211" y="7649"/>
                    <a:pt x="9600" y="4704"/>
                    <a:pt x="10421" y="2810"/>
                  </a:cubicBezTo>
                  <a:cubicBezTo>
                    <a:pt x="11242" y="917"/>
                    <a:pt x="11495" y="75"/>
                    <a:pt x="11432" y="5"/>
                  </a:cubicBezTo>
                  <a:cubicBezTo>
                    <a:pt x="11368" y="-65"/>
                    <a:pt x="10989" y="636"/>
                    <a:pt x="10484" y="3091"/>
                  </a:cubicBezTo>
                  <a:cubicBezTo>
                    <a:pt x="9979" y="5545"/>
                    <a:pt x="9347" y="9753"/>
                    <a:pt x="9095" y="12278"/>
                  </a:cubicBezTo>
                  <a:cubicBezTo>
                    <a:pt x="8842" y="14803"/>
                    <a:pt x="8968" y="15644"/>
                    <a:pt x="9221" y="16416"/>
                  </a:cubicBezTo>
                  <a:cubicBezTo>
                    <a:pt x="9474" y="17187"/>
                    <a:pt x="9853" y="17888"/>
                    <a:pt x="10358" y="18239"/>
                  </a:cubicBezTo>
                  <a:cubicBezTo>
                    <a:pt x="10863" y="18590"/>
                    <a:pt x="11495" y="18590"/>
                    <a:pt x="12253" y="17888"/>
                  </a:cubicBezTo>
                  <a:cubicBezTo>
                    <a:pt x="13011" y="17187"/>
                    <a:pt x="13895" y="15784"/>
                    <a:pt x="15158" y="13330"/>
                  </a:cubicBezTo>
                  <a:cubicBezTo>
                    <a:pt x="16421" y="10875"/>
                    <a:pt x="18063" y="7369"/>
                    <a:pt x="19074" y="5195"/>
                  </a:cubicBezTo>
                  <a:cubicBezTo>
                    <a:pt x="20084" y="3021"/>
                    <a:pt x="20463" y="2179"/>
                    <a:pt x="20716" y="1408"/>
                  </a:cubicBezTo>
                  <a:cubicBezTo>
                    <a:pt x="20968" y="636"/>
                    <a:pt x="21095" y="-65"/>
                    <a:pt x="20905" y="1408"/>
                  </a:cubicBezTo>
                  <a:cubicBezTo>
                    <a:pt x="20716" y="2880"/>
                    <a:pt x="20211" y="6527"/>
                    <a:pt x="20274" y="9192"/>
                  </a:cubicBezTo>
                  <a:cubicBezTo>
                    <a:pt x="20337" y="11857"/>
                    <a:pt x="20968" y="13540"/>
                    <a:pt x="21600" y="15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562350" y="2858243"/>
              <a:ext cx="190500" cy="10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6598"/>
                  </a:moveTo>
                  <a:cubicBezTo>
                    <a:pt x="240" y="4561"/>
                    <a:pt x="480" y="2523"/>
                    <a:pt x="1200" y="1300"/>
                  </a:cubicBezTo>
                  <a:cubicBezTo>
                    <a:pt x="1920" y="78"/>
                    <a:pt x="3120" y="-330"/>
                    <a:pt x="4320" y="281"/>
                  </a:cubicBezTo>
                  <a:cubicBezTo>
                    <a:pt x="5520" y="893"/>
                    <a:pt x="6720" y="2523"/>
                    <a:pt x="7440" y="5376"/>
                  </a:cubicBezTo>
                  <a:cubicBezTo>
                    <a:pt x="8160" y="8228"/>
                    <a:pt x="8400" y="12304"/>
                    <a:pt x="8160" y="15157"/>
                  </a:cubicBezTo>
                  <a:cubicBezTo>
                    <a:pt x="7920" y="18010"/>
                    <a:pt x="7200" y="19640"/>
                    <a:pt x="7560" y="20455"/>
                  </a:cubicBezTo>
                  <a:cubicBezTo>
                    <a:pt x="7920" y="21270"/>
                    <a:pt x="9360" y="21270"/>
                    <a:pt x="11880" y="20862"/>
                  </a:cubicBezTo>
                  <a:cubicBezTo>
                    <a:pt x="14400" y="20455"/>
                    <a:pt x="18000" y="19640"/>
                    <a:pt x="21600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483100" y="2727410"/>
              <a:ext cx="133350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08"/>
                  </a:moveTo>
                  <a:cubicBezTo>
                    <a:pt x="343" y="2805"/>
                    <a:pt x="686" y="1403"/>
                    <a:pt x="1371" y="1262"/>
                  </a:cubicBezTo>
                  <a:cubicBezTo>
                    <a:pt x="2057" y="1122"/>
                    <a:pt x="3086" y="2244"/>
                    <a:pt x="4457" y="5190"/>
                  </a:cubicBezTo>
                  <a:cubicBezTo>
                    <a:pt x="5829" y="8135"/>
                    <a:pt x="7543" y="12904"/>
                    <a:pt x="8914" y="16270"/>
                  </a:cubicBezTo>
                  <a:cubicBezTo>
                    <a:pt x="10286" y="19636"/>
                    <a:pt x="11314" y="21600"/>
                    <a:pt x="12514" y="21600"/>
                  </a:cubicBezTo>
                  <a:cubicBezTo>
                    <a:pt x="13714" y="21600"/>
                    <a:pt x="15086" y="19636"/>
                    <a:pt x="15943" y="16971"/>
                  </a:cubicBezTo>
                  <a:cubicBezTo>
                    <a:pt x="16800" y="14306"/>
                    <a:pt x="17143" y="10940"/>
                    <a:pt x="18000" y="7995"/>
                  </a:cubicBezTo>
                  <a:cubicBezTo>
                    <a:pt x="18857" y="5049"/>
                    <a:pt x="20229" y="2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665047" y="2690757"/>
              <a:ext cx="78404" cy="19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441" fill="norm" stroke="1" extrusionOk="0">
                  <a:moveTo>
                    <a:pt x="20515" y="3325"/>
                  </a:moveTo>
                  <a:cubicBezTo>
                    <a:pt x="19407" y="2164"/>
                    <a:pt x="18300" y="1002"/>
                    <a:pt x="16084" y="422"/>
                  </a:cubicBezTo>
                  <a:cubicBezTo>
                    <a:pt x="13869" y="-159"/>
                    <a:pt x="10546" y="-159"/>
                    <a:pt x="7500" y="538"/>
                  </a:cubicBezTo>
                  <a:cubicBezTo>
                    <a:pt x="4454" y="1235"/>
                    <a:pt x="1684" y="2628"/>
                    <a:pt x="577" y="4486"/>
                  </a:cubicBezTo>
                  <a:cubicBezTo>
                    <a:pt x="-531" y="6344"/>
                    <a:pt x="23" y="8667"/>
                    <a:pt x="1684" y="10060"/>
                  </a:cubicBezTo>
                  <a:cubicBezTo>
                    <a:pt x="3346" y="11454"/>
                    <a:pt x="6115" y="11918"/>
                    <a:pt x="9161" y="12499"/>
                  </a:cubicBezTo>
                  <a:cubicBezTo>
                    <a:pt x="12207" y="13080"/>
                    <a:pt x="15531" y="13776"/>
                    <a:pt x="17746" y="14706"/>
                  </a:cubicBezTo>
                  <a:cubicBezTo>
                    <a:pt x="19961" y="15635"/>
                    <a:pt x="21069" y="16796"/>
                    <a:pt x="18577" y="17957"/>
                  </a:cubicBezTo>
                  <a:cubicBezTo>
                    <a:pt x="16084" y="19118"/>
                    <a:pt x="9992" y="20280"/>
                    <a:pt x="39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838700" y="281631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429250" y="2543260"/>
              <a:ext cx="19342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7748" y="0"/>
                  </a:moveTo>
                  <a:cubicBezTo>
                    <a:pt x="7278" y="5250"/>
                    <a:pt x="6809" y="10500"/>
                    <a:pt x="6574" y="13500"/>
                  </a:cubicBezTo>
                  <a:cubicBezTo>
                    <a:pt x="6339" y="16500"/>
                    <a:pt x="6339" y="17250"/>
                    <a:pt x="6222" y="18000"/>
                  </a:cubicBezTo>
                  <a:cubicBezTo>
                    <a:pt x="6104" y="18750"/>
                    <a:pt x="5870" y="19500"/>
                    <a:pt x="5165" y="19950"/>
                  </a:cubicBezTo>
                  <a:cubicBezTo>
                    <a:pt x="4461" y="20400"/>
                    <a:pt x="3287" y="20550"/>
                    <a:pt x="2348" y="20025"/>
                  </a:cubicBezTo>
                  <a:cubicBezTo>
                    <a:pt x="1409" y="19500"/>
                    <a:pt x="704" y="18300"/>
                    <a:pt x="352" y="17325"/>
                  </a:cubicBezTo>
                  <a:cubicBezTo>
                    <a:pt x="0" y="16350"/>
                    <a:pt x="0" y="15600"/>
                    <a:pt x="0" y="14850"/>
                  </a:cubicBezTo>
                  <a:cubicBezTo>
                    <a:pt x="0" y="14100"/>
                    <a:pt x="0" y="13350"/>
                    <a:pt x="587" y="12825"/>
                  </a:cubicBezTo>
                  <a:cubicBezTo>
                    <a:pt x="1174" y="12300"/>
                    <a:pt x="2348" y="12000"/>
                    <a:pt x="5165" y="10950"/>
                  </a:cubicBezTo>
                  <a:cubicBezTo>
                    <a:pt x="7983" y="9900"/>
                    <a:pt x="12443" y="8100"/>
                    <a:pt x="15143" y="6750"/>
                  </a:cubicBezTo>
                  <a:cubicBezTo>
                    <a:pt x="17843" y="5400"/>
                    <a:pt x="18783" y="4500"/>
                    <a:pt x="19604" y="3750"/>
                  </a:cubicBezTo>
                  <a:cubicBezTo>
                    <a:pt x="20426" y="3000"/>
                    <a:pt x="21130" y="2400"/>
                    <a:pt x="21365" y="2625"/>
                  </a:cubicBezTo>
                  <a:cubicBezTo>
                    <a:pt x="21600" y="2850"/>
                    <a:pt x="21365" y="3900"/>
                    <a:pt x="20778" y="6750"/>
                  </a:cubicBezTo>
                  <a:cubicBezTo>
                    <a:pt x="20191" y="9600"/>
                    <a:pt x="19252" y="14250"/>
                    <a:pt x="18900" y="17025"/>
                  </a:cubicBezTo>
                  <a:cubicBezTo>
                    <a:pt x="18548" y="19800"/>
                    <a:pt x="18783" y="20700"/>
                    <a:pt x="190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651500" y="2790910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772150" y="2651210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765800" y="277186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038850" y="2593654"/>
              <a:ext cx="247650" cy="24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20920"/>
                  </a:moveTo>
                  <a:cubicBezTo>
                    <a:pt x="2031" y="18599"/>
                    <a:pt x="4062" y="16279"/>
                    <a:pt x="5908" y="13422"/>
                  </a:cubicBezTo>
                  <a:cubicBezTo>
                    <a:pt x="7754" y="10566"/>
                    <a:pt x="9415" y="7175"/>
                    <a:pt x="10338" y="4675"/>
                  </a:cubicBezTo>
                  <a:cubicBezTo>
                    <a:pt x="11262" y="2176"/>
                    <a:pt x="11446" y="570"/>
                    <a:pt x="11169" y="123"/>
                  </a:cubicBezTo>
                  <a:cubicBezTo>
                    <a:pt x="10892" y="-323"/>
                    <a:pt x="10154" y="391"/>
                    <a:pt x="9323" y="3069"/>
                  </a:cubicBezTo>
                  <a:cubicBezTo>
                    <a:pt x="8492" y="5746"/>
                    <a:pt x="7569" y="10388"/>
                    <a:pt x="7385" y="13690"/>
                  </a:cubicBezTo>
                  <a:cubicBezTo>
                    <a:pt x="7200" y="16993"/>
                    <a:pt x="7754" y="18956"/>
                    <a:pt x="8585" y="20027"/>
                  </a:cubicBezTo>
                  <a:cubicBezTo>
                    <a:pt x="9415" y="21098"/>
                    <a:pt x="10523" y="21277"/>
                    <a:pt x="12000" y="20295"/>
                  </a:cubicBezTo>
                  <a:cubicBezTo>
                    <a:pt x="13477" y="19313"/>
                    <a:pt x="15323" y="17171"/>
                    <a:pt x="16892" y="14404"/>
                  </a:cubicBezTo>
                  <a:cubicBezTo>
                    <a:pt x="18462" y="11637"/>
                    <a:pt x="19754" y="8246"/>
                    <a:pt x="20492" y="6103"/>
                  </a:cubicBezTo>
                  <a:cubicBezTo>
                    <a:pt x="21231" y="3961"/>
                    <a:pt x="21415" y="3069"/>
                    <a:pt x="21323" y="3158"/>
                  </a:cubicBezTo>
                  <a:cubicBezTo>
                    <a:pt x="21231" y="3247"/>
                    <a:pt x="20862" y="4318"/>
                    <a:pt x="20492" y="6460"/>
                  </a:cubicBezTo>
                  <a:cubicBezTo>
                    <a:pt x="20123" y="8603"/>
                    <a:pt x="19754" y="11816"/>
                    <a:pt x="19938" y="14226"/>
                  </a:cubicBezTo>
                  <a:cubicBezTo>
                    <a:pt x="20123" y="16636"/>
                    <a:pt x="20862" y="18242"/>
                    <a:pt x="21600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337300" y="2803610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572250" y="2689310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536034" y="2765510"/>
              <a:ext cx="214017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82" fill="norm" stroke="1" extrusionOk="0">
                  <a:moveTo>
                    <a:pt x="2352" y="10800"/>
                  </a:moveTo>
                  <a:cubicBezTo>
                    <a:pt x="1082" y="14400"/>
                    <a:pt x="-189" y="18000"/>
                    <a:pt x="23" y="19800"/>
                  </a:cubicBezTo>
                  <a:cubicBezTo>
                    <a:pt x="235" y="21600"/>
                    <a:pt x="1929" y="21600"/>
                    <a:pt x="5740" y="18000"/>
                  </a:cubicBezTo>
                  <a:cubicBezTo>
                    <a:pt x="9552" y="14400"/>
                    <a:pt x="15482" y="720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584950" y="2606760"/>
              <a:ext cx="1270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967"/>
                    <a:pt x="10800" y="7935"/>
                    <a:pt x="7200" y="11535"/>
                  </a:cubicBezTo>
                  <a:cubicBezTo>
                    <a:pt x="3600" y="15135"/>
                    <a:pt x="1800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838950" y="2579046"/>
              <a:ext cx="282212" cy="28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54" fill="norm" stroke="1" extrusionOk="0">
                  <a:moveTo>
                    <a:pt x="0" y="21454"/>
                  </a:moveTo>
                  <a:cubicBezTo>
                    <a:pt x="2740" y="18230"/>
                    <a:pt x="5481" y="15006"/>
                    <a:pt x="7576" y="11944"/>
                  </a:cubicBezTo>
                  <a:cubicBezTo>
                    <a:pt x="9672" y="8881"/>
                    <a:pt x="11122" y="5979"/>
                    <a:pt x="12090" y="3803"/>
                  </a:cubicBezTo>
                  <a:cubicBezTo>
                    <a:pt x="13057" y="1627"/>
                    <a:pt x="13540" y="176"/>
                    <a:pt x="13460" y="15"/>
                  </a:cubicBezTo>
                  <a:cubicBezTo>
                    <a:pt x="13379" y="-146"/>
                    <a:pt x="12734" y="982"/>
                    <a:pt x="11848" y="3561"/>
                  </a:cubicBezTo>
                  <a:cubicBezTo>
                    <a:pt x="10961" y="6141"/>
                    <a:pt x="9833" y="10170"/>
                    <a:pt x="9269" y="12588"/>
                  </a:cubicBezTo>
                  <a:cubicBezTo>
                    <a:pt x="8704" y="15006"/>
                    <a:pt x="8704" y="15812"/>
                    <a:pt x="8785" y="16618"/>
                  </a:cubicBezTo>
                  <a:cubicBezTo>
                    <a:pt x="8866" y="17424"/>
                    <a:pt x="9027" y="18230"/>
                    <a:pt x="9510" y="18714"/>
                  </a:cubicBezTo>
                  <a:cubicBezTo>
                    <a:pt x="9994" y="19197"/>
                    <a:pt x="10800" y="19358"/>
                    <a:pt x="11767" y="18794"/>
                  </a:cubicBezTo>
                  <a:cubicBezTo>
                    <a:pt x="12734" y="18230"/>
                    <a:pt x="13863" y="16941"/>
                    <a:pt x="15475" y="14442"/>
                  </a:cubicBezTo>
                  <a:cubicBezTo>
                    <a:pt x="17087" y="11944"/>
                    <a:pt x="19182" y="8236"/>
                    <a:pt x="20310" y="5979"/>
                  </a:cubicBezTo>
                  <a:cubicBezTo>
                    <a:pt x="21439" y="3723"/>
                    <a:pt x="21600" y="2917"/>
                    <a:pt x="21439" y="2917"/>
                  </a:cubicBezTo>
                  <a:cubicBezTo>
                    <a:pt x="21278" y="2917"/>
                    <a:pt x="20794" y="3723"/>
                    <a:pt x="20310" y="5738"/>
                  </a:cubicBezTo>
                  <a:cubicBezTo>
                    <a:pt x="19827" y="7753"/>
                    <a:pt x="19343" y="10976"/>
                    <a:pt x="19263" y="13153"/>
                  </a:cubicBezTo>
                  <a:cubicBezTo>
                    <a:pt x="19182" y="15329"/>
                    <a:pt x="19504" y="16457"/>
                    <a:pt x="19827" y="1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191285" y="2764947"/>
              <a:ext cx="142965" cy="11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12" fill="norm" stroke="1" extrusionOk="0">
                  <a:moveTo>
                    <a:pt x="490" y="1306"/>
                  </a:moveTo>
                  <a:cubicBezTo>
                    <a:pt x="2079" y="506"/>
                    <a:pt x="3667" y="-294"/>
                    <a:pt x="5096" y="106"/>
                  </a:cubicBezTo>
                  <a:cubicBezTo>
                    <a:pt x="6526" y="506"/>
                    <a:pt x="7796" y="2106"/>
                    <a:pt x="8431" y="3906"/>
                  </a:cubicBezTo>
                  <a:cubicBezTo>
                    <a:pt x="9067" y="5706"/>
                    <a:pt x="9067" y="7706"/>
                    <a:pt x="7955" y="9906"/>
                  </a:cubicBezTo>
                  <a:cubicBezTo>
                    <a:pt x="6843" y="12106"/>
                    <a:pt x="4620" y="14506"/>
                    <a:pt x="2873" y="16506"/>
                  </a:cubicBezTo>
                  <a:cubicBezTo>
                    <a:pt x="1126" y="18506"/>
                    <a:pt x="-145" y="20106"/>
                    <a:pt x="14" y="20706"/>
                  </a:cubicBezTo>
                  <a:cubicBezTo>
                    <a:pt x="173" y="21306"/>
                    <a:pt x="1761" y="20906"/>
                    <a:pt x="5573" y="20506"/>
                  </a:cubicBezTo>
                  <a:cubicBezTo>
                    <a:pt x="9384" y="20106"/>
                    <a:pt x="15420" y="19706"/>
                    <a:pt x="21455" y="1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171700" y="3203660"/>
              <a:ext cx="131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8" y="19200"/>
                    <a:pt x="2157" y="16800"/>
                    <a:pt x="3322" y="14700"/>
                  </a:cubicBezTo>
                  <a:cubicBezTo>
                    <a:pt x="4487" y="12600"/>
                    <a:pt x="5739" y="10800"/>
                    <a:pt x="6991" y="9000"/>
                  </a:cubicBezTo>
                  <a:cubicBezTo>
                    <a:pt x="8243" y="7200"/>
                    <a:pt x="9496" y="5400"/>
                    <a:pt x="10835" y="4500"/>
                  </a:cubicBezTo>
                  <a:cubicBezTo>
                    <a:pt x="12174" y="3600"/>
                    <a:pt x="13600" y="3600"/>
                    <a:pt x="15009" y="3300"/>
                  </a:cubicBezTo>
                  <a:cubicBezTo>
                    <a:pt x="16417" y="3000"/>
                    <a:pt x="17809" y="2400"/>
                    <a:pt x="18904" y="1800"/>
                  </a:cubicBezTo>
                  <a:cubicBezTo>
                    <a:pt x="20000" y="1200"/>
                    <a:pt x="2080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393950" y="3317960"/>
              <a:ext cx="787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20160"/>
                    <a:pt x="4181" y="18720"/>
                    <a:pt x="6271" y="15840"/>
                  </a:cubicBezTo>
                  <a:cubicBezTo>
                    <a:pt x="8361" y="12960"/>
                    <a:pt x="10452" y="8640"/>
                    <a:pt x="12774" y="5760"/>
                  </a:cubicBezTo>
                  <a:cubicBezTo>
                    <a:pt x="15097" y="2880"/>
                    <a:pt x="17652" y="1440"/>
                    <a:pt x="19161" y="720"/>
                  </a:cubicBezTo>
                  <a:cubicBezTo>
                    <a:pt x="20671" y="0"/>
                    <a:pt x="211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715000" y="3064602"/>
              <a:ext cx="838200" cy="2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10254"/>
                  </a:moveTo>
                  <a:cubicBezTo>
                    <a:pt x="1691" y="6654"/>
                    <a:pt x="3382" y="3054"/>
                    <a:pt x="5291" y="1254"/>
                  </a:cubicBezTo>
                  <a:cubicBezTo>
                    <a:pt x="7200" y="-546"/>
                    <a:pt x="9327" y="-546"/>
                    <a:pt x="11536" y="2154"/>
                  </a:cubicBezTo>
                  <a:cubicBezTo>
                    <a:pt x="13745" y="4854"/>
                    <a:pt x="16036" y="10254"/>
                    <a:pt x="17727" y="13854"/>
                  </a:cubicBezTo>
                  <a:cubicBezTo>
                    <a:pt x="19418" y="17454"/>
                    <a:pt x="20509" y="19254"/>
                    <a:pt x="21600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5848350" y="3149404"/>
              <a:ext cx="552450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3206"/>
                  </a:moveTo>
                  <a:cubicBezTo>
                    <a:pt x="2648" y="1243"/>
                    <a:pt x="5297" y="-721"/>
                    <a:pt x="8566" y="261"/>
                  </a:cubicBezTo>
                  <a:cubicBezTo>
                    <a:pt x="11834" y="1243"/>
                    <a:pt x="15724" y="5170"/>
                    <a:pt x="18000" y="9097"/>
                  </a:cubicBezTo>
                  <a:cubicBezTo>
                    <a:pt x="20276" y="13024"/>
                    <a:pt x="20938" y="16952"/>
                    <a:pt x="21600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45989" y="3982266"/>
              <a:ext cx="268412" cy="38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79" fill="norm" stroke="1" extrusionOk="0">
                  <a:moveTo>
                    <a:pt x="11780" y="13795"/>
                  </a:moveTo>
                  <a:cubicBezTo>
                    <a:pt x="11611" y="13095"/>
                    <a:pt x="11443" y="12394"/>
                    <a:pt x="10936" y="11985"/>
                  </a:cubicBezTo>
                  <a:cubicBezTo>
                    <a:pt x="10430" y="11577"/>
                    <a:pt x="9586" y="11460"/>
                    <a:pt x="8152" y="11635"/>
                  </a:cubicBezTo>
                  <a:cubicBezTo>
                    <a:pt x="6718" y="11810"/>
                    <a:pt x="4693" y="12277"/>
                    <a:pt x="3090" y="13270"/>
                  </a:cubicBezTo>
                  <a:cubicBezTo>
                    <a:pt x="1486" y="14262"/>
                    <a:pt x="305" y="15780"/>
                    <a:pt x="52" y="17123"/>
                  </a:cubicBezTo>
                  <a:cubicBezTo>
                    <a:pt x="-201" y="18465"/>
                    <a:pt x="474" y="19633"/>
                    <a:pt x="1993" y="20392"/>
                  </a:cubicBezTo>
                  <a:cubicBezTo>
                    <a:pt x="3511" y="21151"/>
                    <a:pt x="5874" y="21501"/>
                    <a:pt x="8236" y="20800"/>
                  </a:cubicBezTo>
                  <a:cubicBezTo>
                    <a:pt x="10599" y="20100"/>
                    <a:pt x="12961" y="18349"/>
                    <a:pt x="13299" y="16072"/>
                  </a:cubicBezTo>
                  <a:cubicBezTo>
                    <a:pt x="13636" y="13795"/>
                    <a:pt x="11949" y="10993"/>
                    <a:pt x="10430" y="9125"/>
                  </a:cubicBezTo>
                  <a:cubicBezTo>
                    <a:pt x="8911" y="7257"/>
                    <a:pt x="7561" y="6323"/>
                    <a:pt x="6549" y="5680"/>
                  </a:cubicBezTo>
                  <a:cubicBezTo>
                    <a:pt x="5536" y="5038"/>
                    <a:pt x="4861" y="4688"/>
                    <a:pt x="3849" y="4163"/>
                  </a:cubicBezTo>
                  <a:cubicBezTo>
                    <a:pt x="2836" y="3637"/>
                    <a:pt x="1486" y="2937"/>
                    <a:pt x="1318" y="2470"/>
                  </a:cubicBezTo>
                  <a:cubicBezTo>
                    <a:pt x="1149" y="2003"/>
                    <a:pt x="2161" y="1769"/>
                    <a:pt x="5115" y="1360"/>
                  </a:cubicBezTo>
                  <a:cubicBezTo>
                    <a:pt x="8068" y="952"/>
                    <a:pt x="12961" y="368"/>
                    <a:pt x="15999" y="135"/>
                  </a:cubicBezTo>
                  <a:cubicBezTo>
                    <a:pt x="19036" y="-99"/>
                    <a:pt x="20218" y="18"/>
                    <a:pt x="21399" y="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41399" y="4194260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042398" y="4283160"/>
              <a:ext cx="233952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82" fill="norm" stroke="1" extrusionOk="0">
                  <a:moveTo>
                    <a:pt x="2827" y="10800"/>
                  </a:moveTo>
                  <a:cubicBezTo>
                    <a:pt x="1465" y="14400"/>
                    <a:pt x="103" y="18000"/>
                    <a:pt x="5" y="19800"/>
                  </a:cubicBezTo>
                  <a:cubicBezTo>
                    <a:pt x="-92" y="21600"/>
                    <a:pt x="1076" y="21600"/>
                    <a:pt x="4870" y="18000"/>
                  </a:cubicBezTo>
                  <a:cubicBezTo>
                    <a:pt x="8665" y="14400"/>
                    <a:pt x="15086" y="720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549399" y="4081734"/>
              <a:ext cx="304801" cy="27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1650" y="16809"/>
                    <a:pt x="3300" y="12323"/>
                    <a:pt x="4275" y="9498"/>
                  </a:cubicBezTo>
                  <a:cubicBezTo>
                    <a:pt x="5250" y="6673"/>
                    <a:pt x="5550" y="5510"/>
                    <a:pt x="5700" y="4430"/>
                  </a:cubicBezTo>
                  <a:cubicBezTo>
                    <a:pt x="5850" y="3350"/>
                    <a:pt x="5850" y="2353"/>
                    <a:pt x="5925" y="1440"/>
                  </a:cubicBezTo>
                  <a:cubicBezTo>
                    <a:pt x="6000" y="526"/>
                    <a:pt x="6150" y="-305"/>
                    <a:pt x="5925" y="110"/>
                  </a:cubicBezTo>
                  <a:cubicBezTo>
                    <a:pt x="5700" y="526"/>
                    <a:pt x="5100" y="2187"/>
                    <a:pt x="4650" y="4846"/>
                  </a:cubicBezTo>
                  <a:cubicBezTo>
                    <a:pt x="4200" y="7504"/>
                    <a:pt x="3900" y="11160"/>
                    <a:pt x="3750" y="13486"/>
                  </a:cubicBezTo>
                  <a:cubicBezTo>
                    <a:pt x="3600" y="15812"/>
                    <a:pt x="3600" y="16809"/>
                    <a:pt x="3900" y="17806"/>
                  </a:cubicBezTo>
                  <a:cubicBezTo>
                    <a:pt x="4200" y="18803"/>
                    <a:pt x="4800" y="19800"/>
                    <a:pt x="5625" y="20298"/>
                  </a:cubicBezTo>
                  <a:cubicBezTo>
                    <a:pt x="6450" y="20797"/>
                    <a:pt x="7500" y="20797"/>
                    <a:pt x="8925" y="19633"/>
                  </a:cubicBezTo>
                  <a:cubicBezTo>
                    <a:pt x="10350" y="18470"/>
                    <a:pt x="12150" y="16144"/>
                    <a:pt x="13725" y="13153"/>
                  </a:cubicBezTo>
                  <a:cubicBezTo>
                    <a:pt x="15300" y="10163"/>
                    <a:pt x="16650" y="6507"/>
                    <a:pt x="17325" y="4098"/>
                  </a:cubicBezTo>
                  <a:cubicBezTo>
                    <a:pt x="18000" y="1689"/>
                    <a:pt x="18000" y="526"/>
                    <a:pt x="17925" y="443"/>
                  </a:cubicBezTo>
                  <a:cubicBezTo>
                    <a:pt x="17850" y="360"/>
                    <a:pt x="17700" y="1357"/>
                    <a:pt x="17775" y="3683"/>
                  </a:cubicBezTo>
                  <a:cubicBezTo>
                    <a:pt x="17850" y="6009"/>
                    <a:pt x="18150" y="9664"/>
                    <a:pt x="18825" y="12406"/>
                  </a:cubicBezTo>
                  <a:cubicBezTo>
                    <a:pt x="19500" y="15147"/>
                    <a:pt x="20550" y="16975"/>
                    <a:pt x="21600" y="18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917700" y="428316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2152650" y="4200610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438400" y="4035251"/>
              <a:ext cx="342900" cy="25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1443"/>
                  </a:moveTo>
                  <a:cubicBezTo>
                    <a:pt x="1333" y="18944"/>
                    <a:pt x="2667" y="16445"/>
                    <a:pt x="4000" y="13321"/>
                  </a:cubicBezTo>
                  <a:cubicBezTo>
                    <a:pt x="5333" y="10197"/>
                    <a:pt x="6667" y="6448"/>
                    <a:pt x="7467" y="3949"/>
                  </a:cubicBezTo>
                  <a:cubicBezTo>
                    <a:pt x="8267" y="1450"/>
                    <a:pt x="8533" y="200"/>
                    <a:pt x="8400" y="22"/>
                  </a:cubicBezTo>
                  <a:cubicBezTo>
                    <a:pt x="8267" y="-157"/>
                    <a:pt x="7733" y="736"/>
                    <a:pt x="7200" y="3503"/>
                  </a:cubicBezTo>
                  <a:cubicBezTo>
                    <a:pt x="6667" y="6269"/>
                    <a:pt x="6133" y="10911"/>
                    <a:pt x="5933" y="13945"/>
                  </a:cubicBezTo>
                  <a:cubicBezTo>
                    <a:pt x="5733" y="16980"/>
                    <a:pt x="5867" y="18408"/>
                    <a:pt x="6200" y="19390"/>
                  </a:cubicBezTo>
                  <a:cubicBezTo>
                    <a:pt x="6533" y="20372"/>
                    <a:pt x="7067" y="20907"/>
                    <a:pt x="7667" y="21175"/>
                  </a:cubicBezTo>
                  <a:cubicBezTo>
                    <a:pt x="8267" y="21443"/>
                    <a:pt x="8933" y="21443"/>
                    <a:pt x="10133" y="20104"/>
                  </a:cubicBezTo>
                  <a:cubicBezTo>
                    <a:pt x="11333" y="18765"/>
                    <a:pt x="13067" y="16088"/>
                    <a:pt x="14267" y="13678"/>
                  </a:cubicBezTo>
                  <a:cubicBezTo>
                    <a:pt x="15467" y="11268"/>
                    <a:pt x="16133" y="9126"/>
                    <a:pt x="16667" y="6983"/>
                  </a:cubicBezTo>
                  <a:cubicBezTo>
                    <a:pt x="17200" y="4841"/>
                    <a:pt x="17600" y="2699"/>
                    <a:pt x="17733" y="2342"/>
                  </a:cubicBezTo>
                  <a:cubicBezTo>
                    <a:pt x="17867" y="1985"/>
                    <a:pt x="17733" y="3413"/>
                    <a:pt x="17933" y="5823"/>
                  </a:cubicBezTo>
                  <a:cubicBezTo>
                    <a:pt x="18133" y="8233"/>
                    <a:pt x="18667" y="11625"/>
                    <a:pt x="19333" y="13856"/>
                  </a:cubicBezTo>
                  <a:cubicBezTo>
                    <a:pt x="20000" y="16088"/>
                    <a:pt x="20800" y="17159"/>
                    <a:pt x="21600" y="18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800350" y="4190027"/>
              <a:ext cx="158750" cy="14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5400"/>
                  </a:moveTo>
                  <a:cubicBezTo>
                    <a:pt x="864" y="3812"/>
                    <a:pt x="1728" y="2224"/>
                    <a:pt x="3168" y="1271"/>
                  </a:cubicBezTo>
                  <a:cubicBezTo>
                    <a:pt x="4608" y="318"/>
                    <a:pt x="6624" y="0"/>
                    <a:pt x="8352" y="0"/>
                  </a:cubicBezTo>
                  <a:cubicBezTo>
                    <a:pt x="10080" y="0"/>
                    <a:pt x="11520" y="318"/>
                    <a:pt x="12096" y="2065"/>
                  </a:cubicBezTo>
                  <a:cubicBezTo>
                    <a:pt x="12672" y="3812"/>
                    <a:pt x="12384" y="6988"/>
                    <a:pt x="11808" y="9212"/>
                  </a:cubicBezTo>
                  <a:cubicBezTo>
                    <a:pt x="11232" y="11435"/>
                    <a:pt x="10368" y="12706"/>
                    <a:pt x="9072" y="14612"/>
                  </a:cubicBezTo>
                  <a:cubicBezTo>
                    <a:pt x="7776" y="16518"/>
                    <a:pt x="6048" y="19059"/>
                    <a:pt x="5904" y="20329"/>
                  </a:cubicBezTo>
                  <a:cubicBezTo>
                    <a:pt x="5760" y="21600"/>
                    <a:pt x="7200" y="21600"/>
                    <a:pt x="10080" y="20806"/>
                  </a:cubicBezTo>
                  <a:cubicBezTo>
                    <a:pt x="12960" y="20012"/>
                    <a:pt x="17280" y="18424"/>
                    <a:pt x="21600" y="16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14350" y="4540833"/>
              <a:ext cx="3365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11" y="12302"/>
                    <a:pt x="8423" y="4448"/>
                    <a:pt x="12023" y="1502"/>
                  </a:cubicBezTo>
                  <a:cubicBezTo>
                    <a:pt x="15623" y="-1443"/>
                    <a:pt x="1861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43983" y="4651460"/>
              <a:ext cx="173568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2634" y="11782"/>
                  </a:moveTo>
                  <a:cubicBezTo>
                    <a:pt x="1317" y="13745"/>
                    <a:pt x="0" y="15709"/>
                    <a:pt x="0" y="17673"/>
                  </a:cubicBezTo>
                  <a:cubicBezTo>
                    <a:pt x="0" y="19636"/>
                    <a:pt x="1317" y="21600"/>
                    <a:pt x="5137" y="18655"/>
                  </a:cubicBezTo>
                  <a:cubicBezTo>
                    <a:pt x="8956" y="15709"/>
                    <a:pt x="15278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460500" y="4766297"/>
              <a:ext cx="45014" cy="36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45" fill="norm" stroke="1" extrusionOk="0">
                  <a:moveTo>
                    <a:pt x="0" y="2190"/>
                  </a:moveTo>
                  <a:cubicBezTo>
                    <a:pt x="982" y="1203"/>
                    <a:pt x="1964" y="215"/>
                    <a:pt x="3927" y="30"/>
                  </a:cubicBezTo>
                  <a:cubicBezTo>
                    <a:pt x="5891" y="-155"/>
                    <a:pt x="8836" y="462"/>
                    <a:pt x="12273" y="3054"/>
                  </a:cubicBezTo>
                  <a:cubicBezTo>
                    <a:pt x="15709" y="5646"/>
                    <a:pt x="19636" y="10213"/>
                    <a:pt x="20618" y="13607"/>
                  </a:cubicBezTo>
                  <a:cubicBezTo>
                    <a:pt x="21600" y="17002"/>
                    <a:pt x="19636" y="19223"/>
                    <a:pt x="17673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454149" y="4778993"/>
              <a:ext cx="241301" cy="3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18126"/>
                  </a:moveTo>
                  <a:cubicBezTo>
                    <a:pt x="3979" y="16338"/>
                    <a:pt x="7958" y="14549"/>
                    <a:pt x="11084" y="11935"/>
                  </a:cubicBezTo>
                  <a:cubicBezTo>
                    <a:pt x="14211" y="9321"/>
                    <a:pt x="16484" y="5882"/>
                    <a:pt x="17716" y="3611"/>
                  </a:cubicBezTo>
                  <a:cubicBezTo>
                    <a:pt x="18947" y="1341"/>
                    <a:pt x="19137" y="241"/>
                    <a:pt x="19137" y="34"/>
                  </a:cubicBezTo>
                  <a:cubicBezTo>
                    <a:pt x="19137" y="-172"/>
                    <a:pt x="18947" y="516"/>
                    <a:pt x="18853" y="3199"/>
                  </a:cubicBezTo>
                  <a:cubicBezTo>
                    <a:pt x="18758" y="5882"/>
                    <a:pt x="18758" y="10559"/>
                    <a:pt x="19232" y="13930"/>
                  </a:cubicBezTo>
                  <a:cubicBezTo>
                    <a:pt x="19705" y="17301"/>
                    <a:pt x="20653" y="19364"/>
                    <a:pt x="2160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718733" y="5000710"/>
              <a:ext cx="62937" cy="11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028" fill="norm" stroke="1" extrusionOk="0">
                  <a:moveTo>
                    <a:pt x="2787" y="8938"/>
                  </a:moveTo>
                  <a:cubicBezTo>
                    <a:pt x="1394" y="10800"/>
                    <a:pt x="0" y="12662"/>
                    <a:pt x="0" y="14524"/>
                  </a:cubicBezTo>
                  <a:cubicBezTo>
                    <a:pt x="0" y="16386"/>
                    <a:pt x="1394" y="18248"/>
                    <a:pt x="3832" y="19552"/>
                  </a:cubicBezTo>
                  <a:cubicBezTo>
                    <a:pt x="6271" y="20855"/>
                    <a:pt x="9755" y="21600"/>
                    <a:pt x="13587" y="20483"/>
                  </a:cubicBezTo>
                  <a:cubicBezTo>
                    <a:pt x="17419" y="19366"/>
                    <a:pt x="21600" y="16386"/>
                    <a:pt x="20555" y="12662"/>
                  </a:cubicBezTo>
                  <a:cubicBezTo>
                    <a:pt x="19510" y="8938"/>
                    <a:pt x="13239" y="4469"/>
                    <a:pt x="69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847850" y="4905460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866900" y="506421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148660" y="4827144"/>
              <a:ext cx="207191" cy="30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10" fill="norm" stroke="1" extrusionOk="0">
                  <a:moveTo>
                    <a:pt x="12193" y="11850"/>
                  </a:moveTo>
                  <a:cubicBezTo>
                    <a:pt x="11102" y="11100"/>
                    <a:pt x="10012" y="10350"/>
                    <a:pt x="8921" y="10125"/>
                  </a:cubicBezTo>
                  <a:cubicBezTo>
                    <a:pt x="7830" y="9900"/>
                    <a:pt x="6739" y="10200"/>
                    <a:pt x="5321" y="11475"/>
                  </a:cubicBezTo>
                  <a:cubicBezTo>
                    <a:pt x="3902" y="12750"/>
                    <a:pt x="2157" y="15000"/>
                    <a:pt x="1830" y="16800"/>
                  </a:cubicBezTo>
                  <a:cubicBezTo>
                    <a:pt x="1502" y="18600"/>
                    <a:pt x="2593" y="19950"/>
                    <a:pt x="3793" y="20700"/>
                  </a:cubicBezTo>
                  <a:cubicBezTo>
                    <a:pt x="4993" y="21450"/>
                    <a:pt x="6302" y="21600"/>
                    <a:pt x="7830" y="20625"/>
                  </a:cubicBezTo>
                  <a:cubicBezTo>
                    <a:pt x="9357" y="19650"/>
                    <a:pt x="11102" y="17550"/>
                    <a:pt x="10884" y="14850"/>
                  </a:cubicBezTo>
                  <a:cubicBezTo>
                    <a:pt x="10666" y="12150"/>
                    <a:pt x="8484" y="8850"/>
                    <a:pt x="6521" y="6675"/>
                  </a:cubicBezTo>
                  <a:cubicBezTo>
                    <a:pt x="4557" y="4500"/>
                    <a:pt x="2812" y="3450"/>
                    <a:pt x="1612" y="2625"/>
                  </a:cubicBezTo>
                  <a:cubicBezTo>
                    <a:pt x="412" y="1800"/>
                    <a:pt x="-243" y="1200"/>
                    <a:pt x="84" y="750"/>
                  </a:cubicBezTo>
                  <a:cubicBezTo>
                    <a:pt x="412" y="300"/>
                    <a:pt x="1721" y="0"/>
                    <a:pt x="5430" y="0"/>
                  </a:cubicBezTo>
                  <a:cubicBezTo>
                    <a:pt x="9139" y="0"/>
                    <a:pt x="15248" y="300"/>
                    <a:pt x="21357" y="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330450" y="4981660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2343150" y="5038810"/>
              <a:ext cx="196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000"/>
                    <a:pt x="11613" y="10400"/>
                    <a:pt x="15213" y="6800"/>
                  </a:cubicBezTo>
                  <a:cubicBezTo>
                    <a:pt x="18813" y="3200"/>
                    <a:pt x="2020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543511" y="4930860"/>
              <a:ext cx="158167" cy="14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806" fill="norm" stroke="1" extrusionOk="0">
                  <a:moveTo>
                    <a:pt x="13664" y="2817"/>
                  </a:moveTo>
                  <a:cubicBezTo>
                    <a:pt x="10895" y="2504"/>
                    <a:pt x="8126" y="2191"/>
                    <a:pt x="5633" y="3130"/>
                  </a:cubicBezTo>
                  <a:cubicBezTo>
                    <a:pt x="3141" y="4070"/>
                    <a:pt x="926" y="6261"/>
                    <a:pt x="233" y="9235"/>
                  </a:cubicBezTo>
                  <a:cubicBezTo>
                    <a:pt x="-459" y="12209"/>
                    <a:pt x="372" y="15965"/>
                    <a:pt x="3003" y="18313"/>
                  </a:cubicBezTo>
                  <a:cubicBezTo>
                    <a:pt x="5633" y="20661"/>
                    <a:pt x="10064" y="21600"/>
                    <a:pt x="13664" y="20035"/>
                  </a:cubicBezTo>
                  <a:cubicBezTo>
                    <a:pt x="17264" y="18470"/>
                    <a:pt x="20033" y="14400"/>
                    <a:pt x="20587" y="10957"/>
                  </a:cubicBezTo>
                  <a:cubicBezTo>
                    <a:pt x="21141" y="7513"/>
                    <a:pt x="19479" y="4696"/>
                    <a:pt x="16710" y="2974"/>
                  </a:cubicBezTo>
                  <a:cubicBezTo>
                    <a:pt x="13941" y="1252"/>
                    <a:pt x="10064" y="626"/>
                    <a:pt x="61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613149" y="4892760"/>
              <a:ext cx="107951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7112"/>
                  </a:moveTo>
                  <a:cubicBezTo>
                    <a:pt x="2541" y="11063"/>
                    <a:pt x="5082" y="15015"/>
                    <a:pt x="7200" y="17649"/>
                  </a:cubicBezTo>
                  <a:cubicBezTo>
                    <a:pt x="9318" y="20283"/>
                    <a:pt x="11012" y="21600"/>
                    <a:pt x="12282" y="21468"/>
                  </a:cubicBezTo>
                  <a:cubicBezTo>
                    <a:pt x="13553" y="21337"/>
                    <a:pt x="14400" y="19756"/>
                    <a:pt x="15035" y="16332"/>
                  </a:cubicBezTo>
                  <a:cubicBezTo>
                    <a:pt x="15671" y="12907"/>
                    <a:pt x="16094" y="7639"/>
                    <a:pt x="17153" y="4610"/>
                  </a:cubicBezTo>
                  <a:cubicBezTo>
                    <a:pt x="18212" y="1580"/>
                    <a:pt x="19906" y="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3759200" y="4844052"/>
              <a:ext cx="120650" cy="23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3792"/>
                  </a:moveTo>
                  <a:cubicBezTo>
                    <a:pt x="17811" y="2466"/>
                    <a:pt x="14021" y="1139"/>
                    <a:pt x="11179" y="476"/>
                  </a:cubicBezTo>
                  <a:cubicBezTo>
                    <a:pt x="8337" y="-187"/>
                    <a:pt x="6442" y="-187"/>
                    <a:pt x="4358" y="666"/>
                  </a:cubicBezTo>
                  <a:cubicBezTo>
                    <a:pt x="2274" y="1518"/>
                    <a:pt x="0" y="3224"/>
                    <a:pt x="568" y="5213"/>
                  </a:cubicBezTo>
                  <a:cubicBezTo>
                    <a:pt x="1137" y="7202"/>
                    <a:pt x="4547" y="9476"/>
                    <a:pt x="7958" y="11181"/>
                  </a:cubicBezTo>
                  <a:cubicBezTo>
                    <a:pt x="11368" y="12887"/>
                    <a:pt x="14779" y="14024"/>
                    <a:pt x="16674" y="15160"/>
                  </a:cubicBezTo>
                  <a:cubicBezTo>
                    <a:pt x="18568" y="16297"/>
                    <a:pt x="18947" y="17434"/>
                    <a:pt x="15916" y="18476"/>
                  </a:cubicBezTo>
                  <a:cubicBezTo>
                    <a:pt x="12884" y="19518"/>
                    <a:pt x="6442" y="20466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3937000" y="501341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690485" y="4848310"/>
              <a:ext cx="20878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5405" y="0"/>
                  </a:moveTo>
                  <a:cubicBezTo>
                    <a:pt x="4541" y="3900"/>
                    <a:pt x="3677" y="7800"/>
                    <a:pt x="3461" y="10950"/>
                  </a:cubicBezTo>
                  <a:cubicBezTo>
                    <a:pt x="3245" y="14100"/>
                    <a:pt x="3677" y="16500"/>
                    <a:pt x="3893" y="18075"/>
                  </a:cubicBezTo>
                  <a:cubicBezTo>
                    <a:pt x="4109" y="19650"/>
                    <a:pt x="4109" y="20400"/>
                    <a:pt x="3677" y="20475"/>
                  </a:cubicBezTo>
                  <a:cubicBezTo>
                    <a:pt x="3245" y="20550"/>
                    <a:pt x="2381" y="19950"/>
                    <a:pt x="1733" y="19050"/>
                  </a:cubicBezTo>
                  <a:cubicBezTo>
                    <a:pt x="1085" y="18150"/>
                    <a:pt x="653" y="16950"/>
                    <a:pt x="329" y="15825"/>
                  </a:cubicBezTo>
                  <a:cubicBezTo>
                    <a:pt x="5" y="14700"/>
                    <a:pt x="-211" y="13650"/>
                    <a:pt x="329" y="12900"/>
                  </a:cubicBezTo>
                  <a:cubicBezTo>
                    <a:pt x="869" y="12150"/>
                    <a:pt x="2165" y="11700"/>
                    <a:pt x="4865" y="10650"/>
                  </a:cubicBezTo>
                  <a:cubicBezTo>
                    <a:pt x="7565" y="9600"/>
                    <a:pt x="11669" y="7950"/>
                    <a:pt x="14585" y="6375"/>
                  </a:cubicBezTo>
                  <a:cubicBezTo>
                    <a:pt x="17501" y="4800"/>
                    <a:pt x="19229" y="3300"/>
                    <a:pt x="20201" y="2175"/>
                  </a:cubicBezTo>
                  <a:cubicBezTo>
                    <a:pt x="21173" y="1050"/>
                    <a:pt x="21389" y="300"/>
                    <a:pt x="21281" y="375"/>
                  </a:cubicBezTo>
                  <a:cubicBezTo>
                    <a:pt x="21173" y="450"/>
                    <a:pt x="20741" y="1350"/>
                    <a:pt x="20093" y="3825"/>
                  </a:cubicBezTo>
                  <a:cubicBezTo>
                    <a:pt x="19445" y="6300"/>
                    <a:pt x="18581" y="10350"/>
                    <a:pt x="18581" y="13575"/>
                  </a:cubicBezTo>
                  <a:cubicBezTo>
                    <a:pt x="18581" y="16800"/>
                    <a:pt x="19445" y="19200"/>
                    <a:pt x="20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927600" y="5102310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079999" y="4918160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073650" y="507056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266795" y="4813104"/>
              <a:ext cx="270405" cy="31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00" fill="norm" stroke="1" extrusionOk="0">
                  <a:moveTo>
                    <a:pt x="9838" y="13108"/>
                  </a:moveTo>
                  <a:cubicBezTo>
                    <a:pt x="9503" y="12393"/>
                    <a:pt x="9168" y="11678"/>
                    <a:pt x="8331" y="11320"/>
                  </a:cubicBezTo>
                  <a:cubicBezTo>
                    <a:pt x="7493" y="10963"/>
                    <a:pt x="6154" y="10963"/>
                    <a:pt x="4647" y="12178"/>
                  </a:cubicBezTo>
                  <a:cubicBezTo>
                    <a:pt x="3140" y="13394"/>
                    <a:pt x="1465" y="15826"/>
                    <a:pt x="628" y="17400"/>
                  </a:cubicBezTo>
                  <a:cubicBezTo>
                    <a:pt x="-209" y="18973"/>
                    <a:pt x="-209" y="19688"/>
                    <a:pt x="628" y="20332"/>
                  </a:cubicBezTo>
                  <a:cubicBezTo>
                    <a:pt x="1465" y="20976"/>
                    <a:pt x="3140" y="21548"/>
                    <a:pt x="4731" y="21190"/>
                  </a:cubicBezTo>
                  <a:cubicBezTo>
                    <a:pt x="6321" y="20833"/>
                    <a:pt x="7828" y="19545"/>
                    <a:pt x="7577" y="16899"/>
                  </a:cubicBezTo>
                  <a:cubicBezTo>
                    <a:pt x="7326" y="14253"/>
                    <a:pt x="5317" y="10247"/>
                    <a:pt x="3893" y="7744"/>
                  </a:cubicBezTo>
                  <a:cubicBezTo>
                    <a:pt x="2470" y="5241"/>
                    <a:pt x="1633" y="4239"/>
                    <a:pt x="1131" y="3381"/>
                  </a:cubicBezTo>
                  <a:cubicBezTo>
                    <a:pt x="628" y="2523"/>
                    <a:pt x="461" y="1808"/>
                    <a:pt x="796" y="1378"/>
                  </a:cubicBezTo>
                  <a:cubicBezTo>
                    <a:pt x="1131" y="949"/>
                    <a:pt x="1968" y="806"/>
                    <a:pt x="4982" y="592"/>
                  </a:cubicBezTo>
                  <a:cubicBezTo>
                    <a:pt x="7996" y="377"/>
                    <a:pt x="13186" y="91"/>
                    <a:pt x="16284" y="20"/>
                  </a:cubicBezTo>
                  <a:cubicBezTo>
                    <a:pt x="19382" y="-52"/>
                    <a:pt x="20386" y="91"/>
                    <a:pt x="21391" y="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499100" y="4951612"/>
              <a:ext cx="1397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945" y="11153"/>
                    <a:pt x="5891" y="2153"/>
                    <a:pt x="9491" y="353"/>
                  </a:cubicBezTo>
                  <a:cubicBezTo>
                    <a:pt x="13091" y="-1447"/>
                    <a:pt x="17345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505450" y="5019760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518150" y="4867360"/>
              <a:ext cx="133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3130"/>
                    <a:pt x="14057" y="6261"/>
                    <a:pt x="10457" y="9861"/>
                  </a:cubicBezTo>
                  <a:cubicBezTo>
                    <a:pt x="6857" y="13461"/>
                    <a:pt x="3429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723202" y="4929449"/>
              <a:ext cx="119821" cy="16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025" fill="norm" stroke="1" extrusionOk="0">
                  <a:moveTo>
                    <a:pt x="15885" y="176"/>
                  </a:moveTo>
                  <a:cubicBezTo>
                    <a:pt x="13005" y="-88"/>
                    <a:pt x="10125" y="-351"/>
                    <a:pt x="7425" y="1756"/>
                  </a:cubicBezTo>
                  <a:cubicBezTo>
                    <a:pt x="4725" y="3864"/>
                    <a:pt x="2205" y="8342"/>
                    <a:pt x="945" y="11371"/>
                  </a:cubicBezTo>
                  <a:cubicBezTo>
                    <a:pt x="-315" y="14400"/>
                    <a:pt x="-315" y="15981"/>
                    <a:pt x="945" y="17561"/>
                  </a:cubicBezTo>
                  <a:cubicBezTo>
                    <a:pt x="2205" y="19142"/>
                    <a:pt x="4725" y="20722"/>
                    <a:pt x="7965" y="20986"/>
                  </a:cubicBezTo>
                  <a:cubicBezTo>
                    <a:pt x="11205" y="21249"/>
                    <a:pt x="15165" y="20195"/>
                    <a:pt x="17685" y="17693"/>
                  </a:cubicBezTo>
                  <a:cubicBezTo>
                    <a:pt x="20205" y="15190"/>
                    <a:pt x="21285" y="11239"/>
                    <a:pt x="19485" y="8737"/>
                  </a:cubicBezTo>
                  <a:cubicBezTo>
                    <a:pt x="17685" y="6234"/>
                    <a:pt x="13005" y="5181"/>
                    <a:pt x="8325" y="4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09600" y="6063045"/>
              <a:ext cx="28851" cy="42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04" fill="norm" stroke="1" extrusionOk="0">
                  <a:moveTo>
                    <a:pt x="0" y="1194"/>
                  </a:moveTo>
                  <a:cubicBezTo>
                    <a:pt x="1543" y="549"/>
                    <a:pt x="3086" y="-96"/>
                    <a:pt x="5400" y="11"/>
                  </a:cubicBezTo>
                  <a:cubicBezTo>
                    <a:pt x="7714" y="119"/>
                    <a:pt x="10800" y="979"/>
                    <a:pt x="13886" y="2698"/>
                  </a:cubicBezTo>
                  <a:cubicBezTo>
                    <a:pt x="16971" y="4417"/>
                    <a:pt x="20057" y="6997"/>
                    <a:pt x="20829" y="9952"/>
                  </a:cubicBezTo>
                  <a:cubicBezTo>
                    <a:pt x="21600" y="12907"/>
                    <a:pt x="20057" y="16238"/>
                    <a:pt x="17743" y="18226"/>
                  </a:cubicBezTo>
                  <a:cubicBezTo>
                    <a:pt x="15429" y="20214"/>
                    <a:pt x="12343" y="20859"/>
                    <a:pt x="9257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41488" y="6004010"/>
              <a:ext cx="49036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61" y="21600"/>
                  </a:moveTo>
                  <a:cubicBezTo>
                    <a:pt x="-31" y="19872"/>
                    <a:pt x="-124" y="18144"/>
                    <a:pt x="618" y="15984"/>
                  </a:cubicBezTo>
                  <a:cubicBezTo>
                    <a:pt x="1359" y="13824"/>
                    <a:pt x="2935" y="11232"/>
                    <a:pt x="5067" y="8928"/>
                  </a:cubicBezTo>
                  <a:cubicBezTo>
                    <a:pt x="7200" y="6624"/>
                    <a:pt x="9888" y="4608"/>
                    <a:pt x="12715" y="3168"/>
                  </a:cubicBezTo>
                  <a:cubicBezTo>
                    <a:pt x="15543" y="1728"/>
                    <a:pt x="18509" y="864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819150" y="6251660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838200" y="6359610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5429"/>
                    <a:pt x="11148" y="9257"/>
                    <a:pt x="14748" y="5657"/>
                  </a:cubicBezTo>
                  <a:cubicBezTo>
                    <a:pt x="18348" y="2057"/>
                    <a:pt x="1997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733550" y="5915110"/>
              <a:ext cx="1778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914"/>
                    <a:pt x="6171" y="5829"/>
                    <a:pt x="9257" y="9086"/>
                  </a:cubicBezTo>
                  <a:cubicBezTo>
                    <a:pt x="12343" y="12343"/>
                    <a:pt x="15429" y="15943"/>
                    <a:pt x="17486" y="18086"/>
                  </a:cubicBezTo>
                  <a:cubicBezTo>
                    <a:pt x="19543" y="20229"/>
                    <a:pt x="20571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777999" y="5896060"/>
              <a:ext cx="146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3757"/>
                    <a:pt x="12835" y="7513"/>
                    <a:pt x="9235" y="10722"/>
                  </a:cubicBezTo>
                  <a:cubicBezTo>
                    <a:pt x="5635" y="13930"/>
                    <a:pt x="2817" y="16591"/>
                    <a:pt x="1409" y="18313"/>
                  </a:cubicBezTo>
                  <a:cubicBezTo>
                    <a:pt x="0" y="20035"/>
                    <a:pt x="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657350" y="5794460"/>
              <a:ext cx="336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8" y="17280"/>
                    <a:pt x="4075" y="12960"/>
                    <a:pt x="7336" y="9720"/>
                  </a:cubicBezTo>
                  <a:cubicBezTo>
                    <a:pt x="10596" y="6480"/>
                    <a:pt x="15079" y="4320"/>
                    <a:pt x="17660" y="2880"/>
                  </a:cubicBezTo>
                  <a:cubicBezTo>
                    <a:pt x="20242" y="1440"/>
                    <a:pt x="2092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139950" y="6048460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508250" y="5851610"/>
              <a:ext cx="1651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1440"/>
                    <a:pt x="4985" y="2880"/>
                    <a:pt x="8031" y="5966"/>
                  </a:cubicBezTo>
                  <a:cubicBezTo>
                    <a:pt x="11077" y="9051"/>
                    <a:pt x="14677" y="13783"/>
                    <a:pt x="17031" y="16663"/>
                  </a:cubicBezTo>
                  <a:cubicBezTo>
                    <a:pt x="19385" y="19543"/>
                    <a:pt x="20492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628900" y="5902410"/>
              <a:ext cx="1524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53"/>
                    <a:pt x="18600" y="306"/>
                    <a:pt x="16650" y="1685"/>
                  </a:cubicBezTo>
                  <a:cubicBezTo>
                    <a:pt x="14700" y="3064"/>
                    <a:pt x="12300" y="5668"/>
                    <a:pt x="10050" y="8809"/>
                  </a:cubicBezTo>
                  <a:cubicBezTo>
                    <a:pt x="7800" y="11949"/>
                    <a:pt x="5700" y="15626"/>
                    <a:pt x="4050" y="17847"/>
                  </a:cubicBezTo>
                  <a:cubicBezTo>
                    <a:pt x="2400" y="20068"/>
                    <a:pt x="1200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501900" y="5756360"/>
              <a:ext cx="311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55" y="15300"/>
                    <a:pt x="9110" y="9000"/>
                    <a:pt x="12710" y="5400"/>
                  </a:cubicBezTo>
                  <a:cubicBezTo>
                    <a:pt x="16310" y="1800"/>
                    <a:pt x="1895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574800" y="6258010"/>
              <a:ext cx="16319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8" y="20914"/>
                    <a:pt x="1457" y="20229"/>
                    <a:pt x="2255" y="19371"/>
                  </a:cubicBezTo>
                  <a:cubicBezTo>
                    <a:pt x="3054" y="18514"/>
                    <a:pt x="3922" y="17486"/>
                    <a:pt x="4889" y="16457"/>
                  </a:cubicBezTo>
                  <a:cubicBezTo>
                    <a:pt x="5855" y="15429"/>
                    <a:pt x="6920" y="14400"/>
                    <a:pt x="7928" y="13543"/>
                  </a:cubicBezTo>
                  <a:cubicBezTo>
                    <a:pt x="8937" y="12686"/>
                    <a:pt x="9889" y="12000"/>
                    <a:pt x="10828" y="11486"/>
                  </a:cubicBezTo>
                  <a:cubicBezTo>
                    <a:pt x="11767" y="10971"/>
                    <a:pt x="12691" y="10629"/>
                    <a:pt x="13700" y="10114"/>
                  </a:cubicBezTo>
                  <a:cubicBezTo>
                    <a:pt x="14708" y="9600"/>
                    <a:pt x="15801" y="8914"/>
                    <a:pt x="16907" y="7886"/>
                  </a:cubicBezTo>
                  <a:cubicBezTo>
                    <a:pt x="18014" y="6857"/>
                    <a:pt x="19135" y="5486"/>
                    <a:pt x="19919" y="4114"/>
                  </a:cubicBezTo>
                  <a:cubicBezTo>
                    <a:pt x="20704" y="2743"/>
                    <a:pt x="21152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835150" y="6410410"/>
              <a:ext cx="1403350" cy="77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7912"/>
                  </a:moveTo>
                  <a:cubicBezTo>
                    <a:pt x="65" y="19024"/>
                    <a:pt x="130" y="20137"/>
                    <a:pt x="228" y="20780"/>
                  </a:cubicBezTo>
                  <a:cubicBezTo>
                    <a:pt x="326" y="21424"/>
                    <a:pt x="456" y="21600"/>
                    <a:pt x="554" y="21541"/>
                  </a:cubicBezTo>
                  <a:cubicBezTo>
                    <a:pt x="652" y="21483"/>
                    <a:pt x="717" y="21190"/>
                    <a:pt x="782" y="19990"/>
                  </a:cubicBezTo>
                  <a:cubicBezTo>
                    <a:pt x="847" y="18790"/>
                    <a:pt x="912" y="16683"/>
                    <a:pt x="961" y="14429"/>
                  </a:cubicBezTo>
                  <a:cubicBezTo>
                    <a:pt x="1010" y="12176"/>
                    <a:pt x="1043" y="9776"/>
                    <a:pt x="1059" y="8107"/>
                  </a:cubicBezTo>
                  <a:cubicBezTo>
                    <a:pt x="1075" y="6439"/>
                    <a:pt x="1075" y="5502"/>
                    <a:pt x="1059" y="4888"/>
                  </a:cubicBezTo>
                  <a:cubicBezTo>
                    <a:pt x="1043" y="4273"/>
                    <a:pt x="1010" y="3980"/>
                    <a:pt x="1075" y="3776"/>
                  </a:cubicBezTo>
                  <a:cubicBezTo>
                    <a:pt x="1140" y="3571"/>
                    <a:pt x="1303" y="3454"/>
                    <a:pt x="1710" y="3337"/>
                  </a:cubicBezTo>
                  <a:cubicBezTo>
                    <a:pt x="2118" y="3220"/>
                    <a:pt x="2769" y="3102"/>
                    <a:pt x="3665" y="2927"/>
                  </a:cubicBezTo>
                  <a:cubicBezTo>
                    <a:pt x="4561" y="2751"/>
                    <a:pt x="5701" y="2517"/>
                    <a:pt x="6858" y="2341"/>
                  </a:cubicBezTo>
                  <a:cubicBezTo>
                    <a:pt x="8014" y="2166"/>
                    <a:pt x="9187" y="2049"/>
                    <a:pt x="10409" y="1902"/>
                  </a:cubicBezTo>
                  <a:cubicBezTo>
                    <a:pt x="11631" y="1756"/>
                    <a:pt x="12901" y="1580"/>
                    <a:pt x="14074" y="1434"/>
                  </a:cubicBezTo>
                  <a:cubicBezTo>
                    <a:pt x="15247" y="1288"/>
                    <a:pt x="16322" y="1171"/>
                    <a:pt x="17381" y="1054"/>
                  </a:cubicBezTo>
                  <a:cubicBezTo>
                    <a:pt x="18440" y="937"/>
                    <a:pt x="19482" y="820"/>
                    <a:pt x="20183" y="644"/>
                  </a:cubicBezTo>
                  <a:cubicBezTo>
                    <a:pt x="20883" y="468"/>
                    <a:pt x="21242" y="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2063750" y="6583307"/>
              <a:ext cx="132403" cy="19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41" fill="norm" stroke="1" extrusionOk="0">
                  <a:moveTo>
                    <a:pt x="17486" y="3325"/>
                  </a:moveTo>
                  <a:cubicBezTo>
                    <a:pt x="16800" y="2164"/>
                    <a:pt x="16114" y="1002"/>
                    <a:pt x="14914" y="422"/>
                  </a:cubicBezTo>
                  <a:cubicBezTo>
                    <a:pt x="13714" y="-159"/>
                    <a:pt x="12000" y="-159"/>
                    <a:pt x="9771" y="538"/>
                  </a:cubicBezTo>
                  <a:cubicBezTo>
                    <a:pt x="7543" y="1235"/>
                    <a:pt x="4800" y="2628"/>
                    <a:pt x="2914" y="4022"/>
                  </a:cubicBezTo>
                  <a:cubicBezTo>
                    <a:pt x="1029" y="5415"/>
                    <a:pt x="0" y="6809"/>
                    <a:pt x="0" y="7970"/>
                  </a:cubicBezTo>
                  <a:cubicBezTo>
                    <a:pt x="0" y="9131"/>
                    <a:pt x="1029" y="10060"/>
                    <a:pt x="4457" y="11222"/>
                  </a:cubicBezTo>
                  <a:cubicBezTo>
                    <a:pt x="7886" y="12383"/>
                    <a:pt x="13714" y="13776"/>
                    <a:pt x="17143" y="15170"/>
                  </a:cubicBezTo>
                  <a:cubicBezTo>
                    <a:pt x="20571" y="16564"/>
                    <a:pt x="21600" y="17957"/>
                    <a:pt x="21429" y="19002"/>
                  </a:cubicBezTo>
                  <a:cubicBezTo>
                    <a:pt x="21257" y="20047"/>
                    <a:pt x="19886" y="20744"/>
                    <a:pt x="18000" y="21093"/>
                  </a:cubicBezTo>
                  <a:cubicBezTo>
                    <a:pt x="16114" y="21441"/>
                    <a:pt x="13714" y="21441"/>
                    <a:pt x="11657" y="21441"/>
                  </a:cubicBezTo>
                  <a:cubicBezTo>
                    <a:pt x="9600" y="21441"/>
                    <a:pt x="7886" y="21441"/>
                    <a:pt x="7029" y="21209"/>
                  </a:cubicBezTo>
                  <a:cubicBezTo>
                    <a:pt x="6171" y="20976"/>
                    <a:pt x="6171" y="20512"/>
                    <a:pt x="6171" y="2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254250" y="6721560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296972" y="6561591"/>
              <a:ext cx="128728" cy="9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12" fill="norm" stroke="1" extrusionOk="0">
                  <a:moveTo>
                    <a:pt x="285" y="3022"/>
                  </a:moveTo>
                  <a:cubicBezTo>
                    <a:pt x="1678" y="1643"/>
                    <a:pt x="3072" y="265"/>
                    <a:pt x="4640" y="35"/>
                  </a:cubicBezTo>
                  <a:cubicBezTo>
                    <a:pt x="6207" y="-195"/>
                    <a:pt x="7949" y="724"/>
                    <a:pt x="8994" y="2333"/>
                  </a:cubicBezTo>
                  <a:cubicBezTo>
                    <a:pt x="10040" y="3941"/>
                    <a:pt x="10388" y="6239"/>
                    <a:pt x="9169" y="8996"/>
                  </a:cubicBezTo>
                  <a:cubicBezTo>
                    <a:pt x="7949" y="11754"/>
                    <a:pt x="5162" y="14971"/>
                    <a:pt x="3072" y="17269"/>
                  </a:cubicBezTo>
                  <a:cubicBezTo>
                    <a:pt x="982" y="19567"/>
                    <a:pt x="-412" y="20945"/>
                    <a:pt x="111" y="21175"/>
                  </a:cubicBezTo>
                  <a:cubicBezTo>
                    <a:pt x="633" y="21405"/>
                    <a:pt x="3072" y="20486"/>
                    <a:pt x="6904" y="20256"/>
                  </a:cubicBezTo>
                  <a:cubicBezTo>
                    <a:pt x="10736" y="20026"/>
                    <a:pt x="15962" y="20486"/>
                    <a:pt x="21188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057400" y="6893010"/>
              <a:ext cx="349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8" y="16800"/>
                    <a:pt x="8116" y="12000"/>
                    <a:pt x="11716" y="8400"/>
                  </a:cubicBezTo>
                  <a:cubicBezTo>
                    <a:pt x="15316" y="4800"/>
                    <a:pt x="1845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146300" y="6943096"/>
              <a:ext cx="173567" cy="19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871" fill="norm" stroke="1" extrusionOk="0">
                  <a:moveTo>
                    <a:pt x="0" y="8851"/>
                  </a:moveTo>
                  <a:cubicBezTo>
                    <a:pt x="520" y="11326"/>
                    <a:pt x="1041" y="13801"/>
                    <a:pt x="1301" y="16051"/>
                  </a:cubicBezTo>
                  <a:cubicBezTo>
                    <a:pt x="1561" y="18301"/>
                    <a:pt x="1561" y="20326"/>
                    <a:pt x="1692" y="20776"/>
                  </a:cubicBezTo>
                  <a:cubicBezTo>
                    <a:pt x="1822" y="21226"/>
                    <a:pt x="2082" y="20101"/>
                    <a:pt x="3383" y="16839"/>
                  </a:cubicBezTo>
                  <a:cubicBezTo>
                    <a:pt x="4684" y="13576"/>
                    <a:pt x="7027" y="8176"/>
                    <a:pt x="8588" y="5026"/>
                  </a:cubicBezTo>
                  <a:cubicBezTo>
                    <a:pt x="10149" y="1876"/>
                    <a:pt x="10930" y="976"/>
                    <a:pt x="12101" y="413"/>
                  </a:cubicBezTo>
                  <a:cubicBezTo>
                    <a:pt x="13272" y="-149"/>
                    <a:pt x="14834" y="-374"/>
                    <a:pt x="16525" y="1313"/>
                  </a:cubicBezTo>
                  <a:cubicBezTo>
                    <a:pt x="18217" y="3001"/>
                    <a:pt x="20039" y="6601"/>
                    <a:pt x="20819" y="9413"/>
                  </a:cubicBezTo>
                  <a:cubicBezTo>
                    <a:pt x="21600" y="12226"/>
                    <a:pt x="21340" y="14251"/>
                    <a:pt x="21080" y="16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520949" y="686126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622549" y="6766010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50"/>
                    <a:pt x="5760" y="11700"/>
                    <a:pt x="9360" y="15300"/>
                  </a:cubicBezTo>
                  <a:cubicBezTo>
                    <a:pt x="12960" y="18900"/>
                    <a:pt x="1728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901950" y="6598079"/>
              <a:ext cx="86784" cy="19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0546" y="5078"/>
                  </a:moveTo>
                  <a:cubicBezTo>
                    <a:pt x="20546" y="3942"/>
                    <a:pt x="20546" y="2805"/>
                    <a:pt x="19493" y="1895"/>
                  </a:cubicBezTo>
                  <a:cubicBezTo>
                    <a:pt x="18439" y="986"/>
                    <a:pt x="16332" y="304"/>
                    <a:pt x="13961" y="76"/>
                  </a:cubicBezTo>
                  <a:cubicBezTo>
                    <a:pt x="11590" y="-151"/>
                    <a:pt x="8956" y="76"/>
                    <a:pt x="6585" y="1441"/>
                  </a:cubicBezTo>
                  <a:cubicBezTo>
                    <a:pt x="4215" y="2805"/>
                    <a:pt x="2107" y="5306"/>
                    <a:pt x="2371" y="7466"/>
                  </a:cubicBezTo>
                  <a:cubicBezTo>
                    <a:pt x="2634" y="9626"/>
                    <a:pt x="5268" y="11445"/>
                    <a:pt x="8166" y="12695"/>
                  </a:cubicBezTo>
                  <a:cubicBezTo>
                    <a:pt x="11063" y="13946"/>
                    <a:pt x="14224" y="14628"/>
                    <a:pt x="16859" y="15765"/>
                  </a:cubicBezTo>
                  <a:cubicBezTo>
                    <a:pt x="19493" y="16902"/>
                    <a:pt x="21600" y="18493"/>
                    <a:pt x="21600" y="19630"/>
                  </a:cubicBezTo>
                  <a:cubicBezTo>
                    <a:pt x="21600" y="20767"/>
                    <a:pt x="19493" y="21449"/>
                    <a:pt x="15541" y="21449"/>
                  </a:cubicBezTo>
                  <a:cubicBezTo>
                    <a:pt x="11590" y="21449"/>
                    <a:pt x="5795" y="20767"/>
                    <a:pt x="0" y="2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048000" y="6747687"/>
              <a:ext cx="114300" cy="8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3133"/>
                  </a:moveTo>
                  <a:cubicBezTo>
                    <a:pt x="2000" y="2025"/>
                    <a:pt x="4000" y="918"/>
                    <a:pt x="6000" y="364"/>
                  </a:cubicBezTo>
                  <a:cubicBezTo>
                    <a:pt x="8000" y="-190"/>
                    <a:pt x="10000" y="-190"/>
                    <a:pt x="11600" y="918"/>
                  </a:cubicBezTo>
                  <a:cubicBezTo>
                    <a:pt x="13200" y="2025"/>
                    <a:pt x="14400" y="4241"/>
                    <a:pt x="14000" y="6456"/>
                  </a:cubicBezTo>
                  <a:cubicBezTo>
                    <a:pt x="13600" y="8672"/>
                    <a:pt x="11600" y="10887"/>
                    <a:pt x="9000" y="13379"/>
                  </a:cubicBezTo>
                  <a:cubicBezTo>
                    <a:pt x="6400" y="15872"/>
                    <a:pt x="3200" y="18641"/>
                    <a:pt x="2800" y="20025"/>
                  </a:cubicBezTo>
                  <a:cubicBezTo>
                    <a:pt x="2400" y="21410"/>
                    <a:pt x="4800" y="21410"/>
                    <a:pt x="8400" y="20856"/>
                  </a:cubicBezTo>
                  <a:cubicBezTo>
                    <a:pt x="12000" y="20302"/>
                    <a:pt x="16800" y="19195"/>
                    <a:pt x="21600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149600" y="6559863"/>
              <a:ext cx="139700" cy="11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4235"/>
                  </a:moveTo>
                  <a:cubicBezTo>
                    <a:pt x="1636" y="3012"/>
                    <a:pt x="3273" y="1790"/>
                    <a:pt x="4909" y="975"/>
                  </a:cubicBezTo>
                  <a:cubicBezTo>
                    <a:pt x="6545" y="160"/>
                    <a:pt x="8182" y="-248"/>
                    <a:pt x="9655" y="160"/>
                  </a:cubicBezTo>
                  <a:cubicBezTo>
                    <a:pt x="11127" y="567"/>
                    <a:pt x="12436" y="1790"/>
                    <a:pt x="12273" y="4031"/>
                  </a:cubicBezTo>
                  <a:cubicBezTo>
                    <a:pt x="12109" y="6273"/>
                    <a:pt x="10473" y="9533"/>
                    <a:pt x="8836" y="12386"/>
                  </a:cubicBezTo>
                  <a:cubicBezTo>
                    <a:pt x="7200" y="15239"/>
                    <a:pt x="5564" y="17684"/>
                    <a:pt x="5564" y="19110"/>
                  </a:cubicBezTo>
                  <a:cubicBezTo>
                    <a:pt x="5564" y="20537"/>
                    <a:pt x="7200" y="20944"/>
                    <a:pt x="10145" y="21148"/>
                  </a:cubicBezTo>
                  <a:cubicBezTo>
                    <a:pt x="13091" y="21352"/>
                    <a:pt x="17345" y="21352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921000" y="6924760"/>
              <a:ext cx="368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2" y="15120"/>
                    <a:pt x="6703" y="8640"/>
                    <a:pt x="10303" y="5040"/>
                  </a:cubicBezTo>
                  <a:cubicBezTo>
                    <a:pt x="13903" y="1440"/>
                    <a:pt x="17752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022600" y="6998954"/>
              <a:ext cx="266700" cy="16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5852"/>
                  </a:moveTo>
                  <a:cubicBezTo>
                    <a:pt x="343" y="10119"/>
                    <a:pt x="686" y="14386"/>
                    <a:pt x="771" y="17186"/>
                  </a:cubicBezTo>
                  <a:cubicBezTo>
                    <a:pt x="857" y="19986"/>
                    <a:pt x="686" y="21319"/>
                    <a:pt x="600" y="21319"/>
                  </a:cubicBezTo>
                  <a:cubicBezTo>
                    <a:pt x="514" y="21319"/>
                    <a:pt x="514" y="19986"/>
                    <a:pt x="1200" y="16786"/>
                  </a:cubicBezTo>
                  <a:cubicBezTo>
                    <a:pt x="1886" y="13586"/>
                    <a:pt x="3257" y="8519"/>
                    <a:pt x="4286" y="5452"/>
                  </a:cubicBezTo>
                  <a:cubicBezTo>
                    <a:pt x="5314" y="2386"/>
                    <a:pt x="6000" y="1319"/>
                    <a:pt x="6771" y="652"/>
                  </a:cubicBezTo>
                  <a:cubicBezTo>
                    <a:pt x="7543" y="-14"/>
                    <a:pt x="8400" y="-281"/>
                    <a:pt x="9000" y="386"/>
                  </a:cubicBezTo>
                  <a:cubicBezTo>
                    <a:pt x="9600" y="1052"/>
                    <a:pt x="9943" y="2652"/>
                    <a:pt x="10114" y="4919"/>
                  </a:cubicBezTo>
                  <a:cubicBezTo>
                    <a:pt x="10286" y="7186"/>
                    <a:pt x="10286" y="10119"/>
                    <a:pt x="10114" y="12252"/>
                  </a:cubicBezTo>
                  <a:cubicBezTo>
                    <a:pt x="9943" y="14386"/>
                    <a:pt x="9600" y="15719"/>
                    <a:pt x="9600" y="15586"/>
                  </a:cubicBezTo>
                  <a:cubicBezTo>
                    <a:pt x="9600" y="15452"/>
                    <a:pt x="9943" y="13852"/>
                    <a:pt x="10886" y="11719"/>
                  </a:cubicBezTo>
                  <a:cubicBezTo>
                    <a:pt x="11829" y="9586"/>
                    <a:pt x="13371" y="6919"/>
                    <a:pt x="14486" y="5052"/>
                  </a:cubicBezTo>
                  <a:cubicBezTo>
                    <a:pt x="15600" y="3186"/>
                    <a:pt x="16286" y="2119"/>
                    <a:pt x="17057" y="1586"/>
                  </a:cubicBezTo>
                  <a:cubicBezTo>
                    <a:pt x="17829" y="1052"/>
                    <a:pt x="18686" y="1052"/>
                    <a:pt x="19457" y="1452"/>
                  </a:cubicBezTo>
                  <a:cubicBezTo>
                    <a:pt x="20229" y="1852"/>
                    <a:pt x="20914" y="2652"/>
                    <a:pt x="21257" y="5852"/>
                  </a:cubicBezTo>
                  <a:cubicBezTo>
                    <a:pt x="21600" y="9052"/>
                    <a:pt x="21600" y="14652"/>
                    <a:pt x="21600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893050" y="3508460"/>
              <a:ext cx="161744" cy="370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0" y="0"/>
                  </a:moveTo>
                  <a:cubicBezTo>
                    <a:pt x="1403" y="358"/>
                    <a:pt x="2805" y="715"/>
                    <a:pt x="3927" y="1110"/>
                  </a:cubicBezTo>
                  <a:cubicBezTo>
                    <a:pt x="5049" y="1504"/>
                    <a:pt x="5891" y="1936"/>
                    <a:pt x="6732" y="2379"/>
                  </a:cubicBezTo>
                  <a:cubicBezTo>
                    <a:pt x="7574" y="2823"/>
                    <a:pt x="8416" y="3279"/>
                    <a:pt x="8836" y="3729"/>
                  </a:cubicBezTo>
                  <a:cubicBezTo>
                    <a:pt x="9257" y="4179"/>
                    <a:pt x="9257" y="4623"/>
                    <a:pt x="9538" y="5073"/>
                  </a:cubicBezTo>
                  <a:cubicBezTo>
                    <a:pt x="9818" y="5523"/>
                    <a:pt x="10379" y="5979"/>
                    <a:pt x="11221" y="6454"/>
                  </a:cubicBezTo>
                  <a:cubicBezTo>
                    <a:pt x="12062" y="6929"/>
                    <a:pt x="13184" y="7422"/>
                    <a:pt x="14306" y="7927"/>
                  </a:cubicBezTo>
                  <a:cubicBezTo>
                    <a:pt x="15429" y="8433"/>
                    <a:pt x="16551" y="8951"/>
                    <a:pt x="17532" y="9425"/>
                  </a:cubicBezTo>
                  <a:cubicBezTo>
                    <a:pt x="18514" y="9900"/>
                    <a:pt x="19356" y="10332"/>
                    <a:pt x="19917" y="10812"/>
                  </a:cubicBezTo>
                  <a:cubicBezTo>
                    <a:pt x="20478" y="11293"/>
                    <a:pt x="20758" y="11823"/>
                    <a:pt x="21039" y="12360"/>
                  </a:cubicBezTo>
                  <a:cubicBezTo>
                    <a:pt x="21319" y="12896"/>
                    <a:pt x="21600" y="13438"/>
                    <a:pt x="21319" y="13968"/>
                  </a:cubicBezTo>
                  <a:cubicBezTo>
                    <a:pt x="21039" y="14499"/>
                    <a:pt x="20197" y="15016"/>
                    <a:pt x="19356" y="15503"/>
                  </a:cubicBezTo>
                  <a:cubicBezTo>
                    <a:pt x="18514" y="15990"/>
                    <a:pt x="17673" y="16447"/>
                    <a:pt x="16971" y="16934"/>
                  </a:cubicBezTo>
                  <a:cubicBezTo>
                    <a:pt x="16270" y="17421"/>
                    <a:pt x="15709" y="17938"/>
                    <a:pt x="15008" y="18419"/>
                  </a:cubicBezTo>
                  <a:cubicBezTo>
                    <a:pt x="14306" y="18900"/>
                    <a:pt x="13465" y="19344"/>
                    <a:pt x="12343" y="19812"/>
                  </a:cubicBezTo>
                  <a:cubicBezTo>
                    <a:pt x="11221" y="20281"/>
                    <a:pt x="9818" y="20774"/>
                    <a:pt x="8836" y="21076"/>
                  </a:cubicBezTo>
                  <a:cubicBezTo>
                    <a:pt x="7855" y="21378"/>
                    <a:pt x="7294" y="21489"/>
                    <a:pt x="67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788502" y="3152860"/>
              <a:ext cx="3870099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123" y="21600"/>
                  </a:moveTo>
                  <a:cubicBezTo>
                    <a:pt x="87" y="21265"/>
                    <a:pt x="52" y="20930"/>
                    <a:pt x="28" y="20553"/>
                  </a:cubicBezTo>
                  <a:cubicBezTo>
                    <a:pt x="5" y="20177"/>
                    <a:pt x="-7" y="19758"/>
                    <a:pt x="5" y="19340"/>
                  </a:cubicBezTo>
                  <a:cubicBezTo>
                    <a:pt x="17" y="18921"/>
                    <a:pt x="52" y="18502"/>
                    <a:pt x="182" y="18000"/>
                  </a:cubicBezTo>
                  <a:cubicBezTo>
                    <a:pt x="312" y="17498"/>
                    <a:pt x="536" y="16912"/>
                    <a:pt x="867" y="16367"/>
                  </a:cubicBezTo>
                  <a:cubicBezTo>
                    <a:pt x="1198" y="15823"/>
                    <a:pt x="1635" y="15321"/>
                    <a:pt x="2107" y="14819"/>
                  </a:cubicBezTo>
                  <a:cubicBezTo>
                    <a:pt x="2579" y="14316"/>
                    <a:pt x="3087" y="13814"/>
                    <a:pt x="3565" y="13312"/>
                  </a:cubicBezTo>
                  <a:cubicBezTo>
                    <a:pt x="4044" y="12809"/>
                    <a:pt x="4493" y="12307"/>
                    <a:pt x="5000" y="11805"/>
                  </a:cubicBezTo>
                  <a:cubicBezTo>
                    <a:pt x="5508" y="11302"/>
                    <a:pt x="6075" y="10800"/>
                    <a:pt x="6541" y="10381"/>
                  </a:cubicBezTo>
                  <a:cubicBezTo>
                    <a:pt x="7008" y="9963"/>
                    <a:pt x="7374" y="9628"/>
                    <a:pt x="7764" y="9293"/>
                  </a:cubicBezTo>
                  <a:cubicBezTo>
                    <a:pt x="8154" y="8958"/>
                    <a:pt x="8567" y="8623"/>
                    <a:pt x="9004" y="8288"/>
                  </a:cubicBezTo>
                  <a:cubicBezTo>
                    <a:pt x="9441" y="7953"/>
                    <a:pt x="9901" y="7619"/>
                    <a:pt x="10350" y="7284"/>
                  </a:cubicBezTo>
                  <a:cubicBezTo>
                    <a:pt x="10799" y="6949"/>
                    <a:pt x="11236" y="6614"/>
                    <a:pt x="11767" y="6237"/>
                  </a:cubicBezTo>
                  <a:cubicBezTo>
                    <a:pt x="12299" y="5860"/>
                    <a:pt x="12925" y="5442"/>
                    <a:pt x="13444" y="5065"/>
                  </a:cubicBezTo>
                  <a:cubicBezTo>
                    <a:pt x="13964" y="4688"/>
                    <a:pt x="14377" y="4353"/>
                    <a:pt x="14773" y="4060"/>
                  </a:cubicBezTo>
                  <a:cubicBezTo>
                    <a:pt x="15169" y="3767"/>
                    <a:pt x="15546" y="3516"/>
                    <a:pt x="15989" y="3223"/>
                  </a:cubicBezTo>
                  <a:cubicBezTo>
                    <a:pt x="16432" y="2930"/>
                    <a:pt x="16940" y="2595"/>
                    <a:pt x="17406" y="2302"/>
                  </a:cubicBezTo>
                  <a:cubicBezTo>
                    <a:pt x="17873" y="2009"/>
                    <a:pt x="18298" y="1758"/>
                    <a:pt x="18835" y="1423"/>
                  </a:cubicBezTo>
                  <a:cubicBezTo>
                    <a:pt x="19373" y="1088"/>
                    <a:pt x="20022" y="670"/>
                    <a:pt x="20501" y="419"/>
                  </a:cubicBezTo>
                  <a:cubicBezTo>
                    <a:pt x="20979" y="167"/>
                    <a:pt x="21286" y="84"/>
                    <a:pt x="215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8197850" y="3639395"/>
              <a:ext cx="317500" cy="53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5220"/>
                  </a:moveTo>
                  <a:cubicBezTo>
                    <a:pt x="2160" y="7610"/>
                    <a:pt x="4320" y="10001"/>
                    <a:pt x="6624" y="12562"/>
                  </a:cubicBezTo>
                  <a:cubicBezTo>
                    <a:pt x="8928" y="15123"/>
                    <a:pt x="11376" y="17855"/>
                    <a:pt x="12816" y="19435"/>
                  </a:cubicBezTo>
                  <a:cubicBezTo>
                    <a:pt x="14256" y="21014"/>
                    <a:pt x="14688" y="21441"/>
                    <a:pt x="14976" y="21441"/>
                  </a:cubicBezTo>
                  <a:cubicBezTo>
                    <a:pt x="15264" y="21441"/>
                    <a:pt x="15408" y="21014"/>
                    <a:pt x="15552" y="19093"/>
                  </a:cubicBezTo>
                  <a:cubicBezTo>
                    <a:pt x="15696" y="17172"/>
                    <a:pt x="15840" y="13757"/>
                    <a:pt x="15912" y="10641"/>
                  </a:cubicBezTo>
                  <a:cubicBezTo>
                    <a:pt x="15984" y="7525"/>
                    <a:pt x="15984" y="4707"/>
                    <a:pt x="15984" y="2915"/>
                  </a:cubicBezTo>
                  <a:cubicBezTo>
                    <a:pt x="15984" y="1122"/>
                    <a:pt x="15984" y="353"/>
                    <a:pt x="16416" y="97"/>
                  </a:cubicBezTo>
                  <a:cubicBezTo>
                    <a:pt x="16848" y="-159"/>
                    <a:pt x="17712" y="97"/>
                    <a:pt x="18648" y="780"/>
                  </a:cubicBezTo>
                  <a:cubicBezTo>
                    <a:pt x="19584" y="1463"/>
                    <a:pt x="20592" y="2573"/>
                    <a:pt x="21600" y="36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8531472" y="3866686"/>
              <a:ext cx="187078" cy="23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28" fill="norm" stroke="1" extrusionOk="0">
                  <a:moveTo>
                    <a:pt x="13441" y="4838"/>
                  </a:moveTo>
                  <a:cubicBezTo>
                    <a:pt x="11257" y="3148"/>
                    <a:pt x="9072" y="1457"/>
                    <a:pt x="7374" y="612"/>
                  </a:cubicBezTo>
                  <a:cubicBezTo>
                    <a:pt x="5675" y="-233"/>
                    <a:pt x="4461" y="-233"/>
                    <a:pt x="3369" y="800"/>
                  </a:cubicBezTo>
                  <a:cubicBezTo>
                    <a:pt x="2277" y="1833"/>
                    <a:pt x="1306" y="3899"/>
                    <a:pt x="699" y="6623"/>
                  </a:cubicBezTo>
                  <a:cubicBezTo>
                    <a:pt x="93" y="9346"/>
                    <a:pt x="-150" y="12727"/>
                    <a:pt x="93" y="15169"/>
                  </a:cubicBezTo>
                  <a:cubicBezTo>
                    <a:pt x="335" y="17610"/>
                    <a:pt x="1063" y="19113"/>
                    <a:pt x="2034" y="20052"/>
                  </a:cubicBezTo>
                  <a:cubicBezTo>
                    <a:pt x="3005" y="20991"/>
                    <a:pt x="4219" y="21367"/>
                    <a:pt x="5675" y="19489"/>
                  </a:cubicBezTo>
                  <a:cubicBezTo>
                    <a:pt x="7131" y="17610"/>
                    <a:pt x="8830" y="13478"/>
                    <a:pt x="9801" y="10943"/>
                  </a:cubicBezTo>
                  <a:cubicBezTo>
                    <a:pt x="10771" y="8407"/>
                    <a:pt x="11014" y="7468"/>
                    <a:pt x="11135" y="6529"/>
                  </a:cubicBezTo>
                  <a:cubicBezTo>
                    <a:pt x="11257" y="5590"/>
                    <a:pt x="11257" y="4650"/>
                    <a:pt x="11378" y="4838"/>
                  </a:cubicBezTo>
                  <a:cubicBezTo>
                    <a:pt x="11499" y="5026"/>
                    <a:pt x="11742" y="6341"/>
                    <a:pt x="13441" y="8219"/>
                  </a:cubicBezTo>
                  <a:cubicBezTo>
                    <a:pt x="15140" y="10097"/>
                    <a:pt x="18295" y="12539"/>
                    <a:pt x="21450" y="149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8718550" y="3800560"/>
              <a:ext cx="177800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90"/>
                  </a:moveTo>
                  <a:cubicBezTo>
                    <a:pt x="3343" y="9519"/>
                    <a:pt x="6686" y="12447"/>
                    <a:pt x="8614" y="14644"/>
                  </a:cubicBezTo>
                  <a:cubicBezTo>
                    <a:pt x="10543" y="16841"/>
                    <a:pt x="11057" y="18305"/>
                    <a:pt x="11186" y="19495"/>
                  </a:cubicBezTo>
                  <a:cubicBezTo>
                    <a:pt x="11314" y="20685"/>
                    <a:pt x="11057" y="21600"/>
                    <a:pt x="10800" y="21600"/>
                  </a:cubicBezTo>
                  <a:cubicBezTo>
                    <a:pt x="10543" y="21600"/>
                    <a:pt x="10286" y="20685"/>
                    <a:pt x="10414" y="17939"/>
                  </a:cubicBezTo>
                  <a:cubicBezTo>
                    <a:pt x="10543" y="15193"/>
                    <a:pt x="11057" y="10617"/>
                    <a:pt x="12986" y="7322"/>
                  </a:cubicBezTo>
                  <a:cubicBezTo>
                    <a:pt x="14914" y="4027"/>
                    <a:pt x="18257" y="2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9011179" y="3604464"/>
              <a:ext cx="158221" cy="41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97" fill="norm" stroke="1" extrusionOk="0">
                  <a:moveTo>
                    <a:pt x="11013" y="1573"/>
                  </a:moveTo>
                  <a:cubicBezTo>
                    <a:pt x="10161" y="929"/>
                    <a:pt x="9308" y="284"/>
                    <a:pt x="8171" y="69"/>
                  </a:cubicBezTo>
                  <a:cubicBezTo>
                    <a:pt x="7034" y="-146"/>
                    <a:pt x="5613" y="69"/>
                    <a:pt x="4050" y="1735"/>
                  </a:cubicBezTo>
                  <a:cubicBezTo>
                    <a:pt x="2487" y="3400"/>
                    <a:pt x="782" y="6517"/>
                    <a:pt x="213" y="9687"/>
                  </a:cubicBezTo>
                  <a:cubicBezTo>
                    <a:pt x="-355" y="12857"/>
                    <a:pt x="213" y="16081"/>
                    <a:pt x="1919" y="18123"/>
                  </a:cubicBezTo>
                  <a:cubicBezTo>
                    <a:pt x="3624" y="20164"/>
                    <a:pt x="6466" y="21024"/>
                    <a:pt x="9877" y="21239"/>
                  </a:cubicBezTo>
                  <a:cubicBezTo>
                    <a:pt x="13287" y="21454"/>
                    <a:pt x="17266" y="21024"/>
                    <a:pt x="21245" y="205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9220200" y="3737060"/>
              <a:ext cx="273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81" y="3436"/>
                    <a:pt x="6363" y="6873"/>
                    <a:pt x="9963" y="10473"/>
                  </a:cubicBezTo>
                  <a:cubicBezTo>
                    <a:pt x="13563" y="14073"/>
                    <a:pt x="17581" y="178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9347200" y="3743410"/>
              <a:ext cx="1016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5525" y="367"/>
                  </a:cubicBezTo>
                  <a:cubicBezTo>
                    <a:pt x="13950" y="735"/>
                    <a:pt x="13050" y="1469"/>
                    <a:pt x="11025" y="3747"/>
                  </a:cubicBezTo>
                  <a:cubicBezTo>
                    <a:pt x="9000" y="6024"/>
                    <a:pt x="5850" y="9845"/>
                    <a:pt x="3825" y="13078"/>
                  </a:cubicBezTo>
                  <a:cubicBezTo>
                    <a:pt x="1800" y="16310"/>
                    <a:pt x="900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239250" y="3622760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785350" y="3813260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0109199" y="3597360"/>
              <a:ext cx="2413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42" y="3388"/>
                    <a:pt x="5684" y="6776"/>
                    <a:pt x="8811" y="10271"/>
                  </a:cubicBezTo>
                  <a:cubicBezTo>
                    <a:pt x="11937" y="13765"/>
                    <a:pt x="15347" y="17365"/>
                    <a:pt x="17526" y="19271"/>
                  </a:cubicBezTo>
                  <a:cubicBezTo>
                    <a:pt x="19705" y="21176"/>
                    <a:pt x="20653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317527" y="3654510"/>
              <a:ext cx="6472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5732" y="3960"/>
                    <a:pt x="10158" y="7920"/>
                    <a:pt x="6325" y="11220"/>
                  </a:cubicBezTo>
                  <a:cubicBezTo>
                    <a:pt x="2493" y="14520"/>
                    <a:pt x="403" y="17160"/>
                    <a:pt x="54" y="18780"/>
                  </a:cubicBezTo>
                  <a:cubicBezTo>
                    <a:pt x="-294" y="20400"/>
                    <a:pt x="1100" y="21000"/>
                    <a:pt x="24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039350" y="3495760"/>
              <a:ext cx="355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615"/>
                    <a:pt x="5400" y="11631"/>
                    <a:pt x="9000" y="8031"/>
                  </a:cubicBezTo>
                  <a:cubicBezTo>
                    <a:pt x="12600" y="4431"/>
                    <a:pt x="171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560049" y="3495760"/>
              <a:ext cx="18375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0" y="0"/>
                  </a:moveTo>
                  <a:cubicBezTo>
                    <a:pt x="3883" y="1041"/>
                    <a:pt x="7766" y="2082"/>
                    <a:pt x="11892" y="3904"/>
                  </a:cubicBezTo>
                  <a:cubicBezTo>
                    <a:pt x="16018" y="5725"/>
                    <a:pt x="20387" y="8328"/>
                    <a:pt x="20993" y="10930"/>
                  </a:cubicBezTo>
                  <a:cubicBezTo>
                    <a:pt x="21600" y="13533"/>
                    <a:pt x="18445" y="16135"/>
                    <a:pt x="15047" y="17913"/>
                  </a:cubicBezTo>
                  <a:cubicBezTo>
                    <a:pt x="11649" y="19692"/>
                    <a:pt x="8009" y="20646"/>
                    <a:pt x="436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254999" y="4753060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0" y="15200"/>
                    <a:pt x="7040" y="8800"/>
                    <a:pt x="10640" y="5200"/>
                  </a:cubicBezTo>
                  <a:cubicBezTo>
                    <a:pt x="14240" y="1600"/>
                    <a:pt x="1792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330068" y="4905460"/>
              <a:ext cx="172583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21" fill="norm" stroke="1" extrusionOk="0">
                  <a:moveTo>
                    <a:pt x="2511" y="13886"/>
                  </a:moveTo>
                  <a:cubicBezTo>
                    <a:pt x="1194" y="16971"/>
                    <a:pt x="-123" y="20057"/>
                    <a:pt x="9" y="20829"/>
                  </a:cubicBezTo>
                  <a:cubicBezTo>
                    <a:pt x="140" y="21600"/>
                    <a:pt x="1721" y="20057"/>
                    <a:pt x="5540" y="16200"/>
                  </a:cubicBezTo>
                  <a:cubicBezTo>
                    <a:pt x="9360" y="12343"/>
                    <a:pt x="15418" y="6171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851899" y="4581602"/>
              <a:ext cx="222251" cy="36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4870"/>
                  </a:moveTo>
                  <a:cubicBezTo>
                    <a:pt x="0" y="4121"/>
                    <a:pt x="0" y="3372"/>
                    <a:pt x="411" y="3434"/>
                  </a:cubicBezTo>
                  <a:cubicBezTo>
                    <a:pt x="823" y="3497"/>
                    <a:pt x="1646" y="4371"/>
                    <a:pt x="3600" y="6805"/>
                  </a:cubicBezTo>
                  <a:cubicBezTo>
                    <a:pt x="5554" y="9240"/>
                    <a:pt x="8640" y="13236"/>
                    <a:pt x="10491" y="15545"/>
                  </a:cubicBezTo>
                  <a:cubicBezTo>
                    <a:pt x="12343" y="17855"/>
                    <a:pt x="12960" y="18479"/>
                    <a:pt x="13886" y="19353"/>
                  </a:cubicBezTo>
                  <a:cubicBezTo>
                    <a:pt x="14811" y="20227"/>
                    <a:pt x="16046" y="21351"/>
                    <a:pt x="16869" y="21414"/>
                  </a:cubicBezTo>
                  <a:cubicBezTo>
                    <a:pt x="17691" y="21476"/>
                    <a:pt x="18103" y="20477"/>
                    <a:pt x="18103" y="17793"/>
                  </a:cubicBezTo>
                  <a:cubicBezTo>
                    <a:pt x="18103" y="15108"/>
                    <a:pt x="17691" y="10738"/>
                    <a:pt x="17383" y="7742"/>
                  </a:cubicBezTo>
                  <a:cubicBezTo>
                    <a:pt x="17074" y="4745"/>
                    <a:pt x="16869" y="3122"/>
                    <a:pt x="16766" y="1999"/>
                  </a:cubicBezTo>
                  <a:cubicBezTo>
                    <a:pt x="16663" y="875"/>
                    <a:pt x="16663" y="251"/>
                    <a:pt x="17177" y="63"/>
                  </a:cubicBezTo>
                  <a:cubicBezTo>
                    <a:pt x="17691" y="-124"/>
                    <a:pt x="18720" y="126"/>
                    <a:pt x="19543" y="563"/>
                  </a:cubicBezTo>
                  <a:cubicBezTo>
                    <a:pt x="20366" y="1000"/>
                    <a:pt x="20983" y="1624"/>
                    <a:pt x="21600" y="22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9100872" y="4777238"/>
              <a:ext cx="163778" cy="11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72" fill="norm" stroke="1" extrusionOk="0">
                  <a:moveTo>
                    <a:pt x="8135" y="1380"/>
                  </a:moveTo>
                  <a:cubicBezTo>
                    <a:pt x="6750" y="608"/>
                    <a:pt x="5365" y="-163"/>
                    <a:pt x="3981" y="30"/>
                  </a:cubicBezTo>
                  <a:cubicBezTo>
                    <a:pt x="2596" y="223"/>
                    <a:pt x="1212" y="1380"/>
                    <a:pt x="519" y="4851"/>
                  </a:cubicBezTo>
                  <a:cubicBezTo>
                    <a:pt x="-173" y="8323"/>
                    <a:pt x="-173" y="14108"/>
                    <a:pt x="519" y="17387"/>
                  </a:cubicBezTo>
                  <a:cubicBezTo>
                    <a:pt x="1212" y="20666"/>
                    <a:pt x="2596" y="21437"/>
                    <a:pt x="3842" y="21244"/>
                  </a:cubicBezTo>
                  <a:cubicBezTo>
                    <a:pt x="5089" y="21051"/>
                    <a:pt x="6196" y="19894"/>
                    <a:pt x="7027" y="17194"/>
                  </a:cubicBezTo>
                  <a:cubicBezTo>
                    <a:pt x="7858" y="14494"/>
                    <a:pt x="8412" y="10251"/>
                    <a:pt x="8689" y="6780"/>
                  </a:cubicBezTo>
                  <a:cubicBezTo>
                    <a:pt x="8965" y="3308"/>
                    <a:pt x="8965" y="608"/>
                    <a:pt x="9104" y="223"/>
                  </a:cubicBezTo>
                  <a:cubicBezTo>
                    <a:pt x="9242" y="-163"/>
                    <a:pt x="9519" y="1766"/>
                    <a:pt x="10627" y="4080"/>
                  </a:cubicBezTo>
                  <a:cubicBezTo>
                    <a:pt x="11735" y="6394"/>
                    <a:pt x="13673" y="9094"/>
                    <a:pt x="15335" y="10830"/>
                  </a:cubicBezTo>
                  <a:cubicBezTo>
                    <a:pt x="16996" y="12566"/>
                    <a:pt x="18381" y="13337"/>
                    <a:pt x="19350" y="13530"/>
                  </a:cubicBezTo>
                  <a:cubicBezTo>
                    <a:pt x="20319" y="13723"/>
                    <a:pt x="20873" y="13337"/>
                    <a:pt x="21427" y="12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9245599" y="4689560"/>
              <a:ext cx="114301" cy="18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7121"/>
                  </a:moveTo>
                  <a:cubicBezTo>
                    <a:pt x="2000" y="6646"/>
                    <a:pt x="4000" y="6171"/>
                    <a:pt x="5800" y="6527"/>
                  </a:cubicBezTo>
                  <a:cubicBezTo>
                    <a:pt x="7600" y="6884"/>
                    <a:pt x="9200" y="8070"/>
                    <a:pt x="10800" y="9495"/>
                  </a:cubicBezTo>
                  <a:cubicBezTo>
                    <a:pt x="12400" y="10919"/>
                    <a:pt x="14000" y="12580"/>
                    <a:pt x="15000" y="14835"/>
                  </a:cubicBezTo>
                  <a:cubicBezTo>
                    <a:pt x="16000" y="17090"/>
                    <a:pt x="16400" y="19938"/>
                    <a:pt x="16600" y="20769"/>
                  </a:cubicBezTo>
                  <a:cubicBezTo>
                    <a:pt x="16800" y="21600"/>
                    <a:pt x="16800" y="20413"/>
                    <a:pt x="16600" y="17565"/>
                  </a:cubicBezTo>
                  <a:cubicBezTo>
                    <a:pt x="16400" y="14716"/>
                    <a:pt x="16000" y="10207"/>
                    <a:pt x="15800" y="7358"/>
                  </a:cubicBezTo>
                  <a:cubicBezTo>
                    <a:pt x="15600" y="4510"/>
                    <a:pt x="15600" y="3323"/>
                    <a:pt x="16600" y="2374"/>
                  </a:cubicBezTo>
                  <a:cubicBezTo>
                    <a:pt x="17600" y="1424"/>
                    <a:pt x="19600" y="7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9545554" y="4550856"/>
              <a:ext cx="195346" cy="26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934" fill="norm" stroke="1" extrusionOk="0">
                  <a:moveTo>
                    <a:pt x="8109" y="421"/>
                  </a:moveTo>
                  <a:cubicBezTo>
                    <a:pt x="6960" y="88"/>
                    <a:pt x="5811" y="-244"/>
                    <a:pt x="4318" y="254"/>
                  </a:cubicBezTo>
                  <a:cubicBezTo>
                    <a:pt x="2824" y="753"/>
                    <a:pt x="986" y="2082"/>
                    <a:pt x="296" y="4574"/>
                  </a:cubicBezTo>
                  <a:cubicBezTo>
                    <a:pt x="-393" y="7067"/>
                    <a:pt x="67" y="10722"/>
                    <a:pt x="2250" y="13796"/>
                  </a:cubicBezTo>
                  <a:cubicBezTo>
                    <a:pt x="4433" y="16870"/>
                    <a:pt x="8339" y="19362"/>
                    <a:pt x="11786" y="20359"/>
                  </a:cubicBezTo>
                  <a:cubicBezTo>
                    <a:pt x="15233" y="21356"/>
                    <a:pt x="18220" y="20858"/>
                    <a:pt x="21207" y="20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728200" y="4587960"/>
              <a:ext cx="158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703"/>
                    <a:pt x="5760" y="7406"/>
                    <a:pt x="8640" y="10389"/>
                  </a:cubicBezTo>
                  <a:cubicBezTo>
                    <a:pt x="11520" y="13371"/>
                    <a:pt x="14400" y="15634"/>
                    <a:pt x="16272" y="17383"/>
                  </a:cubicBezTo>
                  <a:cubicBezTo>
                    <a:pt x="18144" y="19131"/>
                    <a:pt x="19008" y="20366"/>
                    <a:pt x="19728" y="20983"/>
                  </a:cubicBezTo>
                  <a:cubicBezTo>
                    <a:pt x="20448" y="21600"/>
                    <a:pt x="2102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804400" y="4626060"/>
              <a:ext cx="444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900"/>
                    <a:pt x="13371" y="1800"/>
                    <a:pt x="10286" y="4837"/>
                  </a:cubicBezTo>
                  <a:cubicBezTo>
                    <a:pt x="7200" y="7875"/>
                    <a:pt x="5143" y="13050"/>
                    <a:pt x="4114" y="16200"/>
                  </a:cubicBezTo>
                  <a:cubicBezTo>
                    <a:pt x="3086" y="19350"/>
                    <a:pt x="3086" y="20475"/>
                    <a:pt x="2571" y="21037"/>
                  </a:cubicBezTo>
                  <a:cubicBezTo>
                    <a:pt x="2057" y="21600"/>
                    <a:pt x="102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645650" y="4537160"/>
              <a:ext cx="203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5360"/>
                    <a:pt x="11250" y="9120"/>
                    <a:pt x="14850" y="5520"/>
                  </a:cubicBezTo>
                  <a:cubicBezTo>
                    <a:pt x="18450" y="1920"/>
                    <a:pt x="20025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880599" y="4505410"/>
              <a:ext cx="11847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0" y="0"/>
                  </a:moveTo>
                  <a:cubicBezTo>
                    <a:pt x="3352" y="847"/>
                    <a:pt x="6703" y="1694"/>
                    <a:pt x="10800" y="3388"/>
                  </a:cubicBezTo>
                  <a:cubicBezTo>
                    <a:pt x="14897" y="5082"/>
                    <a:pt x="19738" y="7624"/>
                    <a:pt x="20669" y="10588"/>
                  </a:cubicBezTo>
                  <a:cubicBezTo>
                    <a:pt x="21600" y="13553"/>
                    <a:pt x="18621" y="16941"/>
                    <a:pt x="16386" y="18847"/>
                  </a:cubicBezTo>
                  <a:cubicBezTo>
                    <a:pt x="14152" y="20753"/>
                    <a:pt x="12662" y="21176"/>
                    <a:pt x="1117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0128250" y="4657810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8000"/>
                    <a:pt x="1271" y="14400"/>
                    <a:pt x="4871" y="10800"/>
                  </a:cubicBezTo>
                  <a:cubicBezTo>
                    <a:pt x="8471" y="7200"/>
                    <a:pt x="1503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0236199" y="4613360"/>
              <a:ext cx="57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645"/>
                    <a:pt x="3200" y="9290"/>
                    <a:pt x="6800" y="12890"/>
                  </a:cubicBezTo>
                  <a:cubicBezTo>
                    <a:pt x="10400" y="16490"/>
                    <a:pt x="160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0407649" y="4473660"/>
              <a:ext cx="154518" cy="24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2367" y="4576"/>
                    <a:pt x="4734" y="9153"/>
                    <a:pt x="7397" y="12631"/>
                  </a:cubicBezTo>
                  <a:cubicBezTo>
                    <a:pt x="10060" y="16108"/>
                    <a:pt x="13019" y="18488"/>
                    <a:pt x="15238" y="19861"/>
                  </a:cubicBezTo>
                  <a:cubicBezTo>
                    <a:pt x="17458" y="21234"/>
                    <a:pt x="18937" y="21600"/>
                    <a:pt x="19973" y="21234"/>
                  </a:cubicBezTo>
                  <a:cubicBezTo>
                    <a:pt x="21008" y="20868"/>
                    <a:pt x="21600" y="19769"/>
                    <a:pt x="21600" y="16658"/>
                  </a:cubicBezTo>
                  <a:cubicBezTo>
                    <a:pt x="21600" y="13546"/>
                    <a:pt x="21008" y="8420"/>
                    <a:pt x="20416" y="32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625104" y="4586067"/>
              <a:ext cx="138146" cy="10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476" fill="norm" stroke="1" extrusionOk="0">
                  <a:moveTo>
                    <a:pt x="11542" y="372"/>
                  </a:moveTo>
                  <a:cubicBezTo>
                    <a:pt x="9905" y="-44"/>
                    <a:pt x="8269" y="-459"/>
                    <a:pt x="6305" y="1203"/>
                  </a:cubicBezTo>
                  <a:cubicBezTo>
                    <a:pt x="4342" y="2864"/>
                    <a:pt x="2051" y="6603"/>
                    <a:pt x="905" y="10341"/>
                  </a:cubicBezTo>
                  <a:cubicBezTo>
                    <a:pt x="-240" y="14079"/>
                    <a:pt x="-240" y="17818"/>
                    <a:pt x="578" y="19479"/>
                  </a:cubicBezTo>
                  <a:cubicBezTo>
                    <a:pt x="1396" y="21141"/>
                    <a:pt x="3033" y="20726"/>
                    <a:pt x="4669" y="18233"/>
                  </a:cubicBezTo>
                  <a:cubicBezTo>
                    <a:pt x="6305" y="15741"/>
                    <a:pt x="7942" y="11172"/>
                    <a:pt x="9087" y="7849"/>
                  </a:cubicBezTo>
                  <a:cubicBezTo>
                    <a:pt x="10233" y="4526"/>
                    <a:pt x="10887" y="2449"/>
                    <a:pt x="11378" y="2656"/>
                  </a:cubicBezTo>
                  <a:cubicBezTo>
                    <a:pt x="11869" y="2864"/>
                    <a:pt x="12196" y="5356"/>
                    <a:pt x="13833" y="7849"/>
                  </a:cubicBezTo>
                  <a:cubicBezTo>
                    <a:pt x="15469" y="10341"/>
                    <a:pt x="18415" y="12833"/>
                    <a:pt x="21360" y="153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0788649" y="4505410"/>
              <a:ext cx="12065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860"/>
                  </a:moveTo>
                  <a:cubicBezTo>
                    <a:pt x="3411" y="6480"/>
                    <a:pt x="6821" y="8100"/>
                    <a:pt x="9284" y="10395"/>
                  </a:cubicBezTo>
                  <a:cubicBezTo>
                    <a:pt x="11747" y="12690"/>
                    <a:pt x="13263" y="15660"/>
                    <a:pt x="13453" y="17820"/>
                  </a:cubicBezTo>
                  <a:cubicBezTo>
                    <a:pt x="13642" y="19980"/>
                    <a:pt x="12505" y="21330"/>
                    <a:pt x="11368" y="21465"/>
                  </a:cubicBezTo>
                  <a:cubicBezTo>
                    <a:pt x="10232" y="21600"/>
                    <a:pt x="9095" y="20520"/>
                    <a:pt x="9095" y="17955"/>
                  </a:cubicBezTo>
                  <a:cubicBezTo>
                    <a:pt x="9095" y="15390"/>
                    <a:pt x="10232" y="11340"/>
                    <a:pt x="12505" y="8100"/>
                  </a:cubicBezTo>
                  <a:cubicBezTo>
                    <a:pt x="14779" y="4860"/>
                    <a:pt x="18189" y="24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979197" y="4393227"/>
              <a:ext cx="107904" cy="25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073" fill="norm" stroke="1" extrusionOk="0">
                  <a:moveTo>
                    <a:pt x="11206" y="354"/>
                  </a:moveTo>
                  <a:cubicBezTo>
                    <a:pt x="9129" y="0"/>
                    <a:pt x="7052" y="-354"/>
                    <a:pt x="4975" y="708"/>
                  </a:cubicBezTo>
                  <a:cubicBezTo>
                    <a:pt x="2898" y="1771"/>
                    <a:pt x="821" y="4249"/>
                    <a:pt x="198" y="7525"/>
                  </a:cubicBezTo>
                  <a:cubicBezTo>
                    <a:pt x="-425" y="10800"/>
                    <a:pt x="406" y="14872"/>
                    <a:pt x="2898" y="17351"/>
                  </a:cubicBezTo>
                  <a:cubicBezTo>
                    <a:pt x="5390" y="19830"/>
                    <a:pt x="9544" y="20715"/>
                    <a:pt x="12867" y="20980"/>
                  </a:cubicBezTo>
                  <a:cubicBezTo>
                    <a:pt x="16190" y="21246"/>
                    <a:pt x="18683" y="20892"/>
                    <a:pt x="21175" y="20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1156950" y="4403810"/>
              <a:ext cx="1079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829"/>
                    <a:pt x="11012" y="11657"/>
                    <a:pt x="14612" y="15257"/>
                  </a:cubicBezTo>
                  <a:cubicBezTo>
                    <a:pt x="18212" y="18857"/>
                    <a:pt x="19906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1277600" y="4429210"/>
              <a:ext cx="31750" cy="21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0"/>
                  </a:moveTo>
                  <a:cubicBezTo>
                    <a:pt x="14400" y="3738"/>
                    <a:pt x="7200" y="7477"/>
                    <a:pt x="3600" y="10488"/>
                  </a:cubicBezTo>
                  <a:cubicBezTo>
                    <a:pt x="0" y="13500"/>
                    <a:pt x="0" y="15785"/>
                    <a:pt x="0" y="17550"/>
                  </a:cubicBezTo>
                  <a:cubicBezTo>
                    <a:pt x="0" y="19315"/>
                    <a:pt x="0" y="20562"/>
                    <a:pt x="2880" y="21081"/>
                  </a:cubicBezTo>
                  <a:cubicBezTo>
                    <a:pt x="5760" y="21600"/>
                    <a:pt x="11520" y="21392"/>
                    <a:pt x="17280" y="21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1112499" y="4325348"/>
              <a:ext cx="2286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000" y="12793"/>
                    <a:pt x="8000" y="5170"/>
                    <a:pt x="11600" y="1993"/>
                  </a:cubicBezTo>
                  <a:cubicBezTo>
                    <a:pt x="15200" y="-1183"/>
                    <a:pt x="184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1385549" y="4314910"/>
              <a:ext cx="10158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600" fill="norm" stroke="1" extrusionOk="0">
                  <a:moveTo>
                    <a:pt x="2541" y="0"/>
                  </a:moveTo>
                  <a:cubicBezTo>
                    <a:pt x="9318" y="4114"/>
                    <a:pt x="16094" y="8229"/>
                    <a:pt x="18847" y="11250"/>
                  </a:cubicBezTo>
                  <a:cubicBezTo>
                    <a:pt x="21600" y="14271"/>
                    <a:pt x="20329" y="16200"/>
                    <a:pt x="16518" y="17743"/>
                  </a:cubicBezTo>
                  <a:cubicBezTo>
                    <a:pt x="12706" y="19286"/>
                    <a:pt x="6353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8426450" y="5521410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429"/>
                    <a:pt x="8640" y="9257"/>
                    <a:pt x="12240" y="5657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8477250" y="5654760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8930459" y="5432510"/>
              <a:ext cx="283392" cy="25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53" fill="norm" stroke="1" extrusionOk="0">
                  <a:moveTo>
                    <a:pt x="2205" y="5940"/>
                  </a:moveTo>
                  <a:cubicBezTo>
                    <a:pt x="3317" y="7740"/>
                    <a:pt x="4429" y="9540"/>
                    <a:pt x="5064" y="11790"/>
                  </a:cubicBezTo>
                  <a:cubicBezTo>
                    <a:pt x="5699" y="14040"/>
                    <a:pt x="5858" y="16740"/>
                    <a:pt x="5302" y="18540"/>
                  </a:cubicBezTo>
                  <a:cubicBezTo>
                    <a:pt x="4746" y="20340"/>
                    <a:pt x="3476" y="21240"/>
                    <a:pt x="2523" y="21420"/>
                  </a:cubicBezTo>
                  <a:cubicBezTo>
                    <a:pt x="1570" y="21600"/>
                    <a:pt x="935" y="21060"/>
                    <a:pt x="458" y="19260"/>
                  </a:cubicBezTo>
                  <a:cubicBezTo>
                    <a:pt x="-18" y="17460"/>
                    <a:pt x="-336" y="14400"/>
                    <a:pt x="617" y="12060"/>
                  </a:cubicBezTo>
                  <a:cubicBezTo>
                    <a:pt x="1570" y="9720"/>
                    <a:pt x="3793" y="8100"/>
                    <a:pt x="6970" y="6210"/>
                  </a:cubicBezTo>
                  <a:cubicBezTo>
                    <a:pt x="10146" y="4320"/>
                    <a:pt x="14276" y="2160"/>
                    <a:pt x="16817" y="1080"/>
                  </a:cubicBezTo>
                  <a:cubicBezTo>
                    <a:pt x="19358" y="0"/>
                    <a:pt x="20311" y="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9182100" y="5654760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9218083" y="5262383"/>
              <a:ext cx="122768" cy="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372" y="4500"/>
                  </a:moveTo>
                  <a:cubicBezTo>
                    <a:pt x="745" y="2934"/>
                    <a:pt x="1117" y="1369"/>
                    <a:pt x="2607" y="587"/>
                  </a:cubicBezTo>
                  <a:cubicBezTo>
                    <a:pt x="4097" y="-196"/>
                    <a:pt x="6703" y="-196"/>
                    <a:pt x="8379" y="587"/>
                  </a:cubicBezTo>
                  <a:cubicBezTo>
                    <a:pt x="10055" y="1369"/>
                    <a:pt x="10800" y="2934"/>
                    <a:pt x="9869" y="5752"/>
                  </a:cubicBezTo>
                  <a:cubicBezTo>
                    <a:pt x="8938" y="8569"/>
                    <a:pt x="6331" y="12639"/>
                    <a:pt x="4097" y="15456"/>
                  </a:cubicBezTo>
                  <a:cubicBezTo>
                    <a:pt x="1862" y="18274"/>
                    <a:pt x="0" y="19839"/>
                    <a:pt x="0" y="20621"/>
                  </a:cubicBezTo>
                  <a:cubicBezTo>
                    <a:pt x="0" y="21404"/>
                    <a:pt x="1862" y="21404"/>
                    <a:pt x="5772" y="20778"/>
                  </a:cubicBezTo>
                  <a:cubicBezTo>
                    <a:pt x="9683" y="20152"/>
                    <a:pt x="15641" y="18900"/>
                    <a:pt x="21600" y="176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9518650" y="5483310"/>
              <a:ext cx="2349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7760"/>
                    <a:pt x="4281" y="13920"/>
                    <a:pt x="7881" y="10320"/>
                  </a:cubicBezTo>
                  <a:cubicBezTo>
                    <a:pt x="11481" y="6720"/>
                    <a:pt x="16541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9652995" y="5388060"/>
              <a:ext cx="4345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349"/>
                    <a:pt x="-1443" y="6698"/>
                    <a:pt x="1502" y="10298"/>
                  </a:cubicBezTo>
                  <a:cubicBezTo>
                    <a:pt x="4448" y="13898"/>
                    <a:pt x="12302" y="1774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0044014" y="5311860"/>
              <a:ext cx="344587" cy="22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99" fill="norm" stroke="1" extrusionOk="0">
                  <a:moveTo>
                    <a:pt x="4056" y="6113"/>
                  </a:moveTo>
                  <a:cubicBezTo>
                    <a:pt x="4319" y="8355"/>
                    <a:pt x="4582" y="10596"/>
                    <a:pt x="4582" y="13042"/>
                  </a:cubicBezTo>
                  <a:cubicBezTo>
                    <a:pt x="4582" y="15487"/>
                    <a:pt x="4319" y="18136"/>
                    <a:pt x="3858" y="19664"/>
                  </a:cubicBezTo>
                  <a:cubicBezTo>
                    <a:pt x="3397" y="21192"/>
                    <a:pt x="2739" y="21600"/>
                    <a:pt x="1948" y="21091"/>
                  </a:cubicBezTo>
                  <a:cubicBezTo>
                    <a:pt x="1158" y="20581"/>
                    <a:pt x="236" y="19155"/>
                    <a:pt x="39" y="17117"/>
                  </a:cubicBezTo>
                  <a:cubicBezTo>
                    <a:pt x="-159" y="15079"/>
                    <a:pt x="368" y="12430"/>
                    <a:pt x="2212" y="9985"/>
                  </a:cubicBezTo>
                  <a:cubicBezTo>
                    <a:pt x="4056" y="7540"/>
                    <a:pt x="7217" y="5298"/>
                    <a:pt x="10641" y="3668"/>
                  </a:cubicBezTo>
                  <a:cubicBezTo>
                    <a:pt x="14065" y="2038"/>
                    <a:pt x="17753" y="1019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0255250" y="5477556"/>
              <a:ext cx="196850" cy="11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6835"/>
                  </a:moveTo>
                  <a:cubicBezTo>
                    <a:pt x="232" y="4906"/>
                    <a:pt x="465" y="2978"/>
                    <a:pt x="1161" y="1821"/>
                  </a:cubicBezTo>
                  <a:cubicBezTo>
                    <a:pt x="1858" y="663"/>
                    <a:pt x="3019" y="278"/>
                    <a:pt x="4181" y="85"/>
                  </a:cubicBezTo>
                  <a:cubicBezTo>
                    <a:pt x="5342" y="-108"/>
                    <a:pt x="6503" y="-108"/>
                    <a:pt x="7665" y="1628"/>
                  </a:cubicBezTo>
                  <a:cubicBezTo>
                    <a:pt x="8826" y="3363"/>
                    <a:pt x="9987" y="6835"/>
                    <a:pt x="10219" y="9342"/>
                  </a:cubicBezTo>
                  <a:cubicBezTo>
                    <a:pt x="10452" y="11849"/>
                    <a:pt x="9755" y="13392"/>
                    <a:pt x="8710" y="15321"/>
                  </a:cubicBezTo>
                  <a:cubicBezTo>
                    <a:pt x="7665" y="17249"/>
                    <a:pt x="6271" y="19563"/>
                    <a:pt x="6387" y="20528"/>
                  </a:cubicBezTo>
                  <a:cubicBezTo>
                    <a:pt x="6503" y="21492"/>
                    <a:pt x="8129" y="21106"/>
                    <a:pt x="10916" y="19563"/>
                  </a:cubicBezTo>
                  <a:cubicBezTo>
                    <a:pt x="13703" y="18021"/>
                    <a:pt x="17652" y="15321"/>
                    <a:pt x="21600" y="12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0420350" y="5136177"/>
              <a:ext cx="215900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5706"/>
                  </a:moveTo>
                  <a:cubicBezTo>
                    <a:pt x="635" y="4075"/>
                    <a:pt x="1271" y="2445"/>
                    <a:pt x="2224" y="1426"/>
                  </a:cubicBezTo>
                  <a:cubicBezTo>
                    <a:pt x="3176" y="408"/>
                    <a:pt x="4447" y="0"/>
                    <a:pt x="5612" y="0"/>
                  </a:cubicBezTo>
                  <a:cubicBezTo>
                    <a:pt x="6776" y="0"/>
                    <a:pt x="7835" y="408"/>
                    <a:pt x="8365" y="3260"/>
                  </a:cubicBezTo>
                  <a:cubicBezTo>
                    <a:pt x="8894" y="6113"/>
                    <a:pt x="8894" y="11411"/>
                    <a:pt x="8365" y="14875"/>
                  </a:cubicBezTo>
                  <a:cubicBezTo>
                    <a:pt x="7835" y="18340"/>
                    <a:pt x="6776" y="19970"/>
                    <a:pt x="6988" y="20785"/>
                  </a:cubicBezTo>
                  <a:cubicBezTo>
                    <a:pt x="7200" y="21600"/>
                    <a:pt x="8682" y="21600"/>
                    <a:pt x="11329" y="20785"/>
                  </a:cubicBezTo>
                  <a:cubicBezTo>
                    <a:pt x="13976" y="19970"/>
                    <a:pt x="17788" y="18340"/>
                    <a:pt x="21600" y="16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8413750" y="6435810"/>
              <a:ext cx="266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9" y="21600"/>
                  </a:moveTo>
                  <a:cubicBezTo>
                    <a:pt x="514" y="20160"/>
                    <a:pt x="0" y="18720"/>
                    <a:pt x="0" y="17280"/>
                  </a:cubicBezTo>
                  <a:cubicBezTo>
                    <a:pt x="0" y="15840"/>
                    <a:pt x="514" y="14400"/>
                    <a:pt x="1629" y="12240"/>
                  </a:cubicBezTo>
                  <a:cubicBezTo>
                    <a:pt x="2743" y="10080"/>
                    <a:pt x="4457" y="7200"/>
                    <a:pt x="6086" y="6480"/>
                  </a:cubicBezTo>
                  <a:cubicBezTo>
                    <a:pt x="7714" y="5760"/>
                    <a:pt x="9257" y="7200"/>
                    <a:pt x="10286" y="8640"/>
                  </a:cubicBezTo>
                  <a:cubicBezTo>
                    <a:pt x="11314" y="10080"/>
                    <a:pt x="11829" y="11520"/>
                    <a:pt x="12943" y="11880"/>
                  </a:cubicBezTo>
                  <a:cubicBezTo>
                    <a:pt x="14057" y="12240"/>
                    <a:pt x="15771" y="11520"/>
                    <a:pt x="17314" y="9360"/>
                  </a:cubicBezTo>
                  <a:cubicBezTo>
                    <a:pt x="18857" y="7200"/>
                    <a:pt x="202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8427395" y="6581860"/>
              <a:ext cx="27210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432" y="21600"/>
                  </a:moveTo>
                  <a:cubicBezTo>
                    <a:pt x="762" y="20661"/>
                    <a:pt x="92" y="19722"/>
                    <a:pt x="9" y="18626"/>
                  </a:cubicBezTo>
                  <a:cubicBezTo>
                    <a:pt x="-75" y="17530"/>
                    <a:pt x="427" y="16278"/>
                    <a:pt x="1599" y="13930"/>
                  </a:cubicBezTo>
                  <a:cubicBezTo>
                    <a:pt x="2772" y="11583"/>
                    <a:pt x="4613" y="8139"/>
                    <a:pt x="6372" y="6730"/>
                  </a:cubicBezTo>
                  <a:cubicBezTo>
                    <a:pt x="8130" y="5322"/>
                    <a:pt x="9804" y="5948"/>
                    <a:pt x="11060" y="7513"/>
                  </a:cubicBezTo>
                  <a:cubicBezTo>
                    <a:pt x="12316" y="9078"/>
                    <a:pt x="13153" y="11583"/>
                    <a:pt x="13990" y="12835"/>
                  </a:cubicBezTo>
                  <a:cubicBezTo>
                    <a:pt x="14827" y="14087"/>
                    <a:pt x="15665" y="14087"/>
                    <a:pt x="16920" y="11739"/>
                  </a:cubicBezTo>
                  <a:cubicBezTo>
                    <a:pt x="18176" y="9391"/>
                    <a:pt x="19851" y="4696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8197850" y="6260354"/>
              <a:ext cx="139700" cy="14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10615"/>
                  </a:moveTo>
                  <a:cubicBezTo>
                    <a:pt x="1636" y="11224"/>
                    <a:pt x="3273" y="11832"/>
                    <a:pt x="5727" y="11071"/>
                  </a:cubicBezTo>
                  <a:cubicBezTo>
                    <a:pt x="8182" y="10311"/>
                    <a:pt x="11455" y="8181"/>
                    <a:pt x="13091" y="6356"/>
                  </a:cubicBezTo>
                  <a:cubicBezTo>
                    <a:pt x="14727" y="4531"/>
                    <a:pt x="14727" y="3009"/>
                    <a:pt x="14073" y="1793"/>
                  </a:cubicBezTo>
                  <a:cubicBezTo>
                    <a:pt x="13418" y="576"/>
                    <a:pt x="12109" y="-337"/>
                    <a:pt x="10145" y="119"/>
                  </a:cubicBezTo>
                  <a:cubicBezTo>
                    <a:pt x="8182" y="576"/>
                    <a:pt x="5564" y="2401"/>
                    <a:pt x="3927" y="5748"/>
                  </a:cubicBezTo>
                  <a:cubicBezTo>
                    <a:pt x="2291" y="9094"/>
                    <a:pt x="1636" y="13962"/>
                    <a:pt x="1800" y="17004"/>
                  </a:cubicBezTo>
                  <a:cubicBezTo>
                    <a:pt x="1964" y="20046"/>
                    <a:pt x="2945" y="21263"/>
                    <a:pt x="6382" y="21111"/>
                  </a:cubicBezTo>
                  <a:cubicBezTo>
                    <a:pt x="9818" y="20959"/>
                    <a:pt x="15709" y="19438"/>
                    <a:pt x="21600" y="179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344844" y="6216917"/>
              <a:ext cx="70951" cy="18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55" fill="norm" stroke="1" extrusionOk="0">
                  <a:moveTo>
                    <a:pt x="14536" y="352"/>
                  </a:moveTo>
                  <a:cubicBezTo>
                    <a:pt x="11451" y="103"/>
                    <a:pt x="8365" y="-145"/>
                    <a:pt x="5588" y="103"/>
                  </a:cubicBezTo>
                  <a:cubicBezTo>
                    <a:pt x="2811" y="352"/>
                    <a:pt x="342" y="1096"/>
                    <a:pt x="34" y="2834"/>
                  </a:cubicBezTo>
                  <a:cubicBezTo>
                    <a:pt x="-275" y="4572"/>
                    <a:pt x="1576" y="7303"/>
                    <a:pt x="5279" y="9662"/>
                  </a:cubicBezTo>
                  <a:cubicBezTo>
                    <a:pt x="8982" y="12021"/>
                    <a:pt x="14536" y="14007"/>
                    <a:pt x="17622" y="15745"/>
                  </a:cubicBezTo>
                  <a:cubicBezTo>
                    <a:pt x="20708" y="17483"/>
                    <a:pt x="21325" y="18972"/>
                    <a:pt x="20091" y="19965"/>
                  </a:cubicBezTo>
                  <a:cubicBezTo>
                    <a:pt x="18856" y="20958"/>
                    <a:pt x="15771" y="21455"/>
                    <a:pt x="12685" y="21455"/>
                  </a:cubicBezTo>
                  <a:cubicBezTo>
                    <a:pt x="9599" y="21455"/>
                    <a:pt x="6514" y="20958"/>
                    <a:pt x="4662" y="20089"/>
                  </a:cubicBezTo>
                  <a:cubicBezTo>
                    <a:pt x="2811" y="19221"/>
                    <a:pt x="2194" y="17979"/>
                    <a:pt x="1576" y="16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471325" y="6092910"/>
              <a:ext cx="63076" cy="26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9" fill="norm" stroke="1" extrusionOk="0">
                  <a:moveTo>
                    <a:pt x="2015" y="0"/>
                  </a:moveTo>
                  <a:cubicBezTo>
                    <a:pt x="1295" y="5702"/>
                    <a:pt x="575" y="11405"/>
                    <a:pt x="215" y="14688"/>
                  </a:cubicBezTo>
                  <a:cubicBezTo>
                    <a:pt x="-145" y="17971"/>
                    <a:pt x="-145" y="18835"/>
                    <a:pt x="935" y="19613"/>
                  </a:cubicBezTo>
                  <a:cubicBezTo>
                    <a:pt x="2015" y="20390"/>
                    <a:pt x="4175" y="21082"/>
                    <a:pt x="7055" y="21341"/>
                  </a:cubicBezTo>
                  <a:cubicBezTo>
                    <a:pt x="9935" y="21600"/>
                    <a:pt x="13535" y="21427"/>
                    <a:pt x="16055" y="20477"/>
                  </a:cubicBezTo>
                  <a:cubicBezTo>
                    <a:pt x="18575" y="19526"/>
                    <a:pt x="20015" y="17798"/>
                    <a:pt x="21455" y="160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8420100" y="6175460"/>
              <a:ext cx="142233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0" y="12034"/>
                  </a:moveTo>
                  <a:cubicBezTo>
                    <a:pt x="5400" y="10183"/>
                    <a:pt x="10800" y="8331"/>
                    <a:pt x="14294" y="7560"/>
                  </a:cubicBezTo>
                  <a:cubicBezTo>
                    <a:pt x="17788" y="6789"/>
                    <a:pt x="19376" y="7097"/>
                    <a:pt x="20171" y="8331"/>
                  </a:cubicBezTo>
                  <a:cubicBezTo>
                    <a:pt x="20965" y="9566"/>
                    <a:pt x="20965" y="11726"/>
                    <a:pt x="20965" y="13577"/>
                  </a:cubicBezTo>
                  <a:cubicBezTo>
                    <a:pt x="20965" y="15429"/>
                    <a:pt x="20965" y="16971"/>
                    <a:pt x="20965" y="18514"/>
                  </a:cubicBezTo>
                  <a:cubicBezTo>
                    <a:pt x="20965" y="20057"/>
                    <a:pt x="20965" y="21600"/>
                    <a:pt x="21124" y="21600"/>
                  </a:cubicBezTo>
                  <a:cubicBezTo>
                    <a:pt x="21282" y="21600"/>
                    <a:pt x="21600" y="20057"/>
                    <a:pt x="20965" y="16200"/>
                  </a:cubicBezTo>
                  <a:cubicBezTo>
                    <a:pt x="20329" y="12343"/>
                    <a:pt x="18741" y="6171"/>
                    <a:pt x="1715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597899" y="6187665"/>
              <a:ext cx="146051" cy="11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1270"/>
                  </a:moveTo>
                  <a:cubicBezTo>
                    <a:pt x="626" y="5197"/>
                    <a:pt x="1252" y="9124"/>
                    <a:pt x="1409" y="12855"/>
                  </a:cubicBezTo>
                  <a:cubicBezTo>
                    <a:pt x="1565" y="16586"/>
                    <a:pt x="1252" y="20121"/>
                    <a:pt x="1096" y="20710"/>
                  </a:cubicBezTo>
                  <a:cubicBezTo>
                    <a:pt x="939" y="21299"/>
                    <a:pt x="939" y="18943"/>
                    <a:pt x="1252" y="15801"/>
                  </a:cubicBezTo>
                  <a:cubicBezTo>
                    <a:pt x="1565" y="12659"/>
                    <a:pt x="2191" y="8732"/>
                    <a:pt x="3287" y="6572"/>
                  </a:cubicBezTo>
                  <a:cubicBezTo>
                    <a:pt x="4383" y="4412"/>
                    <a:pt x="5948" y="4019"/>
                    <a:pt x="7043" y="4804"/>
                  </a:cubicBezTo>
                  <a:cubicBezTo>
                    <a:pt x="8139" y="5590"/>
                    <a:pt x="8765" y="7554"/>
                    <a:pt x="9235" y="9517"/>
                  </a:cubicBezTo>
                  <a:cubicBezTo>
                    <a:pt x="9704" y="11481"/>
                    <a:pt x="10017" y="13444"/>
                    <a:pt x="10174" y="13444"/>
                  </a:cubicBezTo>
                  <a:cubicBezTo>
                    <a:pt x="10330" y="13444"/>
                    <a:pt x="10330" y="11481"/>
                    <a:pt x="10487" y="9517"/>
                  </a:cubicBezTo>
                  <a:cubicBezTo>
                    <a:pt x="10643" y="7554"/>
                    <a:pt x="10957" y="5590"/>
                    <a:pt x="11739" y="3823"/>
                  </a:cubicBezTo>
                  <a:cubicBezTo>
                    <a:pt x="12522" y="2055"/>
                    <a:pt x="13774" y="484"/>
                    <a:pt x="15183" y="92"/>
                  </a:cubicBezTo>
                  <a:cubicBezTo>
                    <a:pt x="16591" y="-301"/>
                    <a:pt x="18157" y="484"/>
                    <a:pt x="19252" y="4019"/>
                  </a:cubicBezTo>
                  <a:cubicBezTo>
                    <a:pt x="20348" y="7554"/>
                    <a:pt x="20974" y="13837"/>
                    <a:pt x="21600" y="201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8765116" y="5971131"/>
              <a:ext cx="175684" cy="30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4424" y="17270"/>
                  </a:moveTo>
                  <a:cubicBezTo>
                    <a:pt x="4684" y="16535"/>
                    <a:pt x="4945" y="15800"/>
                    <a:pt x="4554" y="15213"/>
                  </a:cubicBezTo>
                  <a:cubicBezTo>
                    <a:pt x="4164" y="14625"/>
                    <a:pt x="3123" y="14184"/>
                    <a:pt x="2342" y="14331"/>
                  </a:cubicBezTo>
                  <a:cubicBezTo>
                    <a:pt x="1561" y="14478"/>
                    <a:pt x="1041" y="15213"/>
                    <a:pt x="651" y="16168"/>
                  </a:cubicBezTo>
                  <a:cubicBezTo>
                    <a:pt x="260" y="17123"/>
                    <a:pt x="0" y="18298"/>
                    <a:pt x="0" y="19253"/>
                  </a:cubicBezTo>
                  <a:cubicBezTo>
                    <a:pt x="0" y="20209"/>
                    <a:pt x="260" y="20943"/>
                    <a:pt x="1041" y="21237"/>
                  </a:cubicBezTo>
                  <a:cubicBezTo>
                    <a:pt x="1822" y="21531"/>
                    <a:pt x="3123" y="21384"/>
                    <a:pt x="4034" y="20943"/>
                  </a:cubicBezTo>
                  <a:cubicBezTo>
                    <a:pt x="4945" y="20502"/>
                    <a:pt x="5465" y="19768"/>
                    <a:pt x="6766" y="18886"/>
                  </a:cubicBezTo>
                  <a:cubicBezTo>
                    <a:pt x="8067" y="18004"/>
                    <a:pt x="10149" y="16976"/>
                    <a:pt x="11711" y="15653"/>
                  </a:cubicBezTo>
                  <a:cubicBezTo>
                    <a:pt x="13272" y="14331"/>
                    <a:pt x="14313" y="12715"/>
                    <a:pt x="15224" y="10290"/>
                  </a:cubicBezTo>
                  <a:cubicBezTo>
                    <a:pt x="16135" y="7866"/>
                    <a:pt x="16916" y="4633"/>
                    <a:pt x="17306" y="2649"/>
                  </a:cubicBezTo>
                  <a:cubicBezTo>
                    <a:pt x="17696" y="666"/>
                    <a:pt x="17696" y="-69"/>
                    <a:pt x="17436" y="4"/>
                  </a:cubicBezTo>
                  <a:cubicBezTo>
                    <a:pt x="17176" y="78"/>
                    <a:pt x="16655" y="960"/>
                    <a:pt x="15875" y="3458"/>
                  </a:cubicBezTo>
                  <a:cubicBezTo>
                    <a:pt x="15094" y="5955"/>
                    <a:pt x="14053" y="10070"/>
                    <a:pt x="13533" y="12494"/>
                  </a:cubicBezTo>
                  <a:cubicBezTo>
                    <a:pt x="13012" y="14919"/>
                    <a:pt x="13012" y="15653"/>
                    <a:pt x="13142" y="16682"/>
                  </a:cubicBezTo>
                  <a:cubicBezTo>
                    <a:pt x="13272" y="17711"/>
                    <a:pt x="13533" y="19033"/>
                    <a:pt x="14313" y="19621"/>
                  </a:cubicBezTo>
                  <a:cubicBezTo>
                    <a:pt x="15094" y="20209"/>
                    <a:pt x="16395" y="20062"/>
                    <a:pt x="17696" y="19327"/>
                  </a:cubicBezTo>
                  <a:cubicBezTo>
                    <a:pt x="18998" y="18592"/>
                    <a:pt x="20299" y="17270"/>
                    <a:pt x="21600" y="159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883649" y="615006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8978899" y="6105658"/>
              <a:ext cx="95251" cy="11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11991"/>
                  </a:moveTo>
                  <a:cubicBezTo>
                    <a:pt x="3840" y="9591"/>
                    <a:pt x="7680" y="7191"/>
                    <a:pt x="10080" y="4991"/>
                  </a:cubicBezTo>
                  <a:cubicBezTo>
                    <a:pt x="12480" y="2791"/>
                    <a:pt x="13440" y="791"/>
                    <a:pt x="12720" y="191"/>
                  </a:cubicBezTo>
                  <a:cubicBezTo>
                    <a:pt x="12000" y="-409"/>
                    <a:pt x="9600" y="391"/>
                    <a:pt x="7200" y="2791"/>
                  </a:cubicBezTo>
                  <a:cubicBezTo>
                    <a:pt x="4800" y="5191"/>
                    <a:pt x="2400" y="9191"/>
                    <a:pt x="1200" y="12391"/>
                  </a:cubicBezTo>
                  <a:cubicBezTo>
                    <a:pt x="0" y="15591"/>
                    <a:pt x="0" y="17991"/>
                    <a:pt x="1200" y="19391"/>
                  </a:cubicBezTo>
                  <a:cubicBezTo>
                    <a:pt x="2400" y="20791"/>
                    <a:pt x="4800" y="21191"/>
                    <a:pt x="8400" y="21191"/>
                  </a:cubicBezTo>
                  <a:cubicBezTo>
                    <a:pt x="12000" y="21191"/>
                    <a:pt x="16800" y="20791"/>
                    <a:pt x="21600" y="20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9325071" y="6349027"/>
              <a:ext cx="141022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5736" y="5011"/>
                  </a:moveTo>
                  <a:cubicBezTo>
                    <a:pt x="15736" y="4147"/>
                    <a:pt x="15736" y="3283"/>
                    <a:pt x="14386" y="2246"/>
                  </a:cubicBezTo>
                  <a:cubicBezTo>
                    <a:pt x="13036" y="1210"/>
                    <a:pt x="10336" y="0"/>
                    <a:pt x="7786" y="0"/>
                  </a:cubicBezTo>
                  <a:cubicBezTo>
                    <a:pt x="5236" y="0"/>
                    <a:pt x="2836" y="1210"/>
                    <a:pt x="1336" y="2678"/>
                  </a:cubicBezTo>
                  <a:cubicBezTo>
                    <a:pt x="-164" y="4147"/>
                    <a:pt x="-764" y="5875"/>
                    <a:pt x="1486" y="7949"/>
                  </a:cubicBezTo>
                  <a:cubicBezTo>
                    <a:pt x="3736" y="10022"/>
                    <a:pt x="8836" y="12442"/>
                    <a:pt x="12136" y="13824"/>
                  </a:cubicBezTo>
                  <a:cubicBezTo>
                    <a:pt x="15436" y="15206"/>
                    <a:pt x="16936" y="15552"/>
                    <a:pt x="18286" y="16070"/>
                  </a:cubicBezTo>
                  <a:cubicBezTo>
                    <a:pt x="19636" y="16589"/>
                    <a:pt x="20836" y="17280"/>
                    <a:pt x="19186" y="18230"/>
                  </a:cubicBezTo>
                  <a:cubicBezTo>
                    <a:pt x="17536" y="19181"/>
                    <a:pt x="13036" y="20390"/>
                    <a:pt x="853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9556750" y="6524710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9518649" y="6191993"/>
              <a:ext cx="158751" cy="15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4662"/>
                  </a:moveTo>
                  <a:cubicBezTo>
                    <a:pt x="864" y="3222"/>
                    <a:pt x="1728" y="1782"/>
                    <a:pt x="3024" y="918"/>
                  </a:cubicBezTo>
                  <a:cubicBezTo>
                    <a:pt x="4320" y="54"/>
                    <a:pt x="6048" y="-234"/>
                    <a:pt x="7344" y="198"/>
                  </a:cubicBezTo>
                  <a:cubicBezTo>
                    <a:pt x="8640" y="630"/>
                    <a:pt x="9504" y="1782"/>
                    <a:pt x="9360" y="4806"/>
                  </a:cubicBezTo>
                  <a:cubicBezTo>
                    <a:pt x="9216" y="7830"/>
                    <a:pt x="8064" y="12726"/>
                    <a:pt x="7056" y="15894"/>
                  </a:cubicBezTo>
                  <a:cubicBezTo>
                    <a:pt x="6048" y="19062"/>
                    <a:pt x="5184" y="20502"/>
                    <a:pt x="5616" y="20934"/>
                  </a:cubicBezTo>
                  <a:cubicBezTo>
                    <a:pt x="6048" y="21366"/>
                    <a:pt x="7776" y="20790"/>
                    <a:pt x="10656" y="19782"/>
                  </a:cubicBezTo>
                  <a:cubicBezTo>
                    <a:pt x="13536" y="18774"/>
                    <a:pt x="17568" y="17334"/>
                    <a:pt x="21600" y="158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013950" y="6404060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0109200" y="6334210"/>
              <a:ext cx="25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05"/>
                    <a:pt x="0" y="10611"/>
                    <a:pt x="3600" y="14211"/>
                  </a:cubicBezTo>
                  <a:cubicBezTo>
                    <a:pt x="7200" y="17811"/>
                    <a:pt x="144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0458958" y="6198593"/>
              <a:ext cx="150946" cy="2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113" fill="norm" stroke="1" extrusionOk="0">
                  <a:moveTo>
                    <a:pt x="15019" y="3667"/>
                  </a:moveTo>
                  <a:cubicBezTo>
                    <a:pt x="14723" y="2836"/>
                    <a:pt x="14428" y="2005"/>
                    <a:pt x="12800" y="1175"/>
                  </a:cubicBezTo>
                  <a:cubicBezTo>
                    <a:pt x="11173" y="344"/>
                    <a:pt x="8214" y="-487"/>
                    <a:pt x="5551" y="344"/>
                  </a:cubicBezTo>
                  <a:cubicBezTo>
                    <a:pt x="2888" y="1175"/>
                    <a:pt x="521" y="3667"/>
                    <a:pt x="77" y="5744"/>
                  </a:cubicBezTo>
                  <a:cubicBezTo>
                    <a:pt x="-367" y="7821"/>
                    <a:pt x="1112" y="9482"/>
                    <a:pt x="4515" y="11061"/>
                  </a:cubicBezTo>
                  <a:cubicBezTo>
                    <a:pt x="7918" y="12639"/>
                    <a:pt x="13244" y="14135"/>
                    <a:pt x="16499" y="15298"/>
                  </a:cubicBezTo>
                  <a:cubicBezTo>
                    <a:pt x="19754" y="16461"/>
                    <a:pt x="20937" y="17291"/>
                    <a:pt x="21085" y="18039"/>
                  </a:cubicBezTo>
                  <a:cubicBezTo>
                    <a:pt x="21233" y="18787"/>
                    <a:pt x="20345" y="19451"/>
                    <a:pt x="17830" y="19950"/>
                  </a:cubicBezTo>
                  <a:cubicBezTo>
                    <a:pt x="15315" y="20448"/>
                    <a:pt x="11173" y="20781"/>
                    <a:pt x="7030" y="211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0661650" y="6392303"/>
              <a:ext cx="133350" cy="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4017"/>
                  </a:moveTo>
                  <a:cubicBezTo>
                    <a:pt x="1029" y="2139"/>
                    <a:pt x="2057" y="261"/>
                    <a:pt x="3257" y="26"/>
                  </a:cubicBezTo>
                  <a:cubicBezTo>
                    <a:pt x="4457" y="-209"/>
                    <a:pt x="5829" y="1200"/>
                    <a:pt x="6686" y="3078"/>
                  </a:cubicBezTo>
                  <a:cubicBezTo>
                    <a:pt x="7543" y="4956"/>
                    <a:pt x="7886" y="7304"/>
                    <a:pt x="7371" y="9887"/>
                  </a:cubicBezTo>
                  <a:cubicBezTo>
                    <a:pt x="6857" y="12469"/>
                    <a:pt x="5486" y="15287"/>
                    <a:pt x="3943" y="17400"/>
                  </a:cubicBezTo>
                  <a:cubicBezTo>
                    <a:pt x="2400" y="19513"/>
                    <a:pt x="686" y="20921"/>
                    <a:pt x="1200" y="21156"/>
                  </a:cubicBezTo>
                  <a:cubicBezTo>
                    <a:pt x="1714" y="21391"/>
                    <a:pt x="4457" y="20452"/>
                    <a:pt x="8229" y="18808"/>
                  </a:cubicBezTo>
                  <a:cubicBezTo>
                    <a:pt x="12000" y="17165"/>
                    <a:pt x="16800" y="14817"/>
                    <a:pt x="21600" y="12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0693399" y="6064993"/>
              <a:ext cx="228601" cy="11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2" fill="norm" stroke="1" extrusionOk="0">
                  <a:moveTo>
                    <a:pt x="0" y="6135"/>
                  </a:moveTo>
                  <a:cubicBezTo>
                    <a:pt x="600" y="4240"/>
                    <a:pt x="1200" y="2346"/>
                    <a:pt x="2600" y="1209"/>
                  </a:cubicBezTo>
                  <a:cubicBezTo>
                    <a:pt x="4000" y="72"/>
                    <a:pt x="6200" y="-307"/>
                    <a:pt x="7600" y="261"/>
                  </a:cubicBezTo>
                  <a:cubicBezTo>
                    <a:pt x="9000" y="830"/>
                    <a:pt x="9600" y="2346"/>
                    <a:pt x="9700" y="4998"/>
                  </a:cubicBezTo>
                  <a:cubicBezTo>
                    <a:pt x="9800" y="7651"/>
                    <a:pt x="9400" y="11440"/>
                    <a:pt x="8500" y="14472"/>
                  </a:cubicBezTo>
                  <a:cubicBezTo>
                    <a:pt x="7600" y="17504"/>
                    <a:pt x="6200" y="19777"/>
                    <a:pt x="6000" y="20535"/>
                  </a:cubicBezTo>
                  <a:cubicBezTo>
                    <a:pt x="5800" y="21293"/>
                    <a:pt x="6800" y="20535"/>
                    <a:pt x="9600" y="19019"/>
                  </a:cubicBezTo>
                  <a:cubicBezTo>
                    <a:pt x="12400" y="17504"/>
                    <a:pt x="17000" y="15230"/>
                    <a:pt x="21600" y="129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562350" y="6386892"/>
              <a:ext cx="202040" cy="64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89" fill="norm" stroke="1" extrusionOk="0">
                  <a:moveTo>
                    <a:pt x="1336" y="1631"/>
                  </a:moveTo>
                  <a:cubicBezTo>
                    <a:pt x="668" y="1349"/>
                    <a:pt x="0" y="1066"/>
                    <a:pt x="0" y="784"/>
                  </a:cubicBezTo>
                  <a:cubicBezTo>
                    <a:pt x="0" y="502"/>
                    <a:pt x="668" y="219"/>
                    <a:pt x="2227" y="78"/>
                  </a:cubicBezTo>
                  <a:cubicBezTo>
                    <a:pt x="3786" y="-63"/>
                    <a:pt x="6235" y="-63"/>
                    <a:pt x="8351" y="502"/>
                  </a:cubicBezTo>
                  <a:cubicBezTo>
                    <a:pt x="10466" y="1066"/>
                    <a:pt x="12247" y="2196"/>
                    <a:pt x="12804" y="3466"/>
                  </a:cubicBezTo>
                  <a:cubicBezTo>
                    <a:pt x="13361" y="4737"/>
                    <a:pt x="12693" y="6149"/>
                    <a:pt x="11802" y="7278"/>
                  </a:cubicBezTo>
                  <a:cubicBezTo>
                    <a:pt x="10911" y="8408"/>
                    <a:pt x="9798" y="9255"/>
                    <a:pt x="10577" y="10313"/>
                  </a:cubicBezTo>
                  <a:cubicBezTo>
                    <a:pt x="11357" y="11372"/>
                    <a:pt x="14029" y="12643"/>
                    <a:pt x="16367" y="13843"/>
                  </a:cubicBezTo>
                  <a:cubicBezTo>
                    <a:pt x="18705" y="15043"/>
                    <a:pt x="20709" y="16172"/>
                    <a:pt x="21155" y="17302"/>
                  </a:cubicBezTo>
                  <a:cubicBezTo>
                    <a:pt x="21600" y="18431"/>
                    <a:pt x="20487" y="19561"/>
                    <a:pt x="19373" y="20266"/>
                  </a:cubicBezTo>
                  <a:cubicBezTo>
                    <a:pt x="18260" y="20972"/>
                    <a:pt x="17146" y="21255"/>
                    <a:pt x="16033" y="21396"/>
                  </a:cubicBezTo>
                  <a:cubicBezTo>
                    <a:pt x="14920" y="21537"/>
                    <a:pt x="13806" y="21537"/>
                    <a:pt x="13249" y="21255"/>
                  </a:cubicBezTo>
                  <a:cubicBezTo>
                    <a:pt x="12693" y="20972"/>
                    <a:pt x="12693" y="20408"/>
                    <a:pt x="13138" y="20019"/>
                  </a:cubicBezTo>
                  <a:cubicBezTo>
                    <a:pt x="13584" y="19631"/>
                    <a:pt x="14474" y="19419"/>
                    <a:pt x="15365" y="192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006315" y="6454839"/>
              <a:ext cx="135104" cy="22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02" fill="norm" stroke="1" extrusionOk="0">
                  <a:moveTo>
                    <a:pt x="12047" y="2975"/>
                  </a:moveTo>
                  <a:cubicBezTo>
                    <a:pt x="10718" y="2182"/>
                    <a:pt x="9389" y="1389"/>
                    <a:pt x="7561" y="795"/>
                  </a:cubicBezTo>
                  <a:cubicBezTo>
                    <a:pt x="5734" y="200"/>
                    <a:pt x="3407" y="-196"/>
                    <a:pt x="1912" y="101"/>
                  </a:cubicBezTo>
                  <a:cubicBezTo>
                    <a:pt x="417" y="398"/>
                    <a:pt x="-248" y="1389"/>
                    <a:pt x="84" y="3074"/>
                  </a:cubicBezTo>
                  <a:cubicBezTo>
                    <a:pt x="417" y="4758"/>
                    <a:pt x="1746" y="7136"/>
                    <a:pt x="5069" y="9118"/>
                  </a:cubicBezTo>
                  <a:cubicBezTo>
                    <a:pt x="8392" y="11099"/>
                    <a:pt x="13709" y="12685"/>
                    <a:pt x="16866" y="13874"/>
                  </a:cubicBezTo>
                  <a:cubicBezTo>
                    <a:pt x="20023" y="15063"/>
                    <a:pt x="21020" y="15855"/>
                    <a:pt x="21186" y="16747"/>
                  </a:cubicBezTo>
                  <a:cubicBezTo>
                    <a:pt x="21352" y="17639"/>
                    <a:pt x="20687" y="18630"/>
                    <a:pt x="19358" y="19422"/>
                  </a:cubicBezTo>
                  <a:cubicBezTo>
                    <a:pt x="18029" y="20215"/>
                    <a:pt x="16035" y="20810"/>
                    <a:pt x="13875" y="21107"/>
                  </a:cubicBezTo>
                  <a:cubicBezTo>
                    <a:pt x="11715" y="21404"/>
                    <a:pt x="9389" y="21404"/>
                    <a:pt x="8226" y="20810"/>
                  </a:cubicBezTo>
                  <a:cubicBezTo>
                    <a:pt x="7063" y="20215"/>
                    <a:pt x="7063" y="19026"/>
                    <a:pt x="7894" y="17936"/>
                  </a:cubicBezTo>
                  <a:cubicBezTo>
                    <a:pt x="8724" y="16846"/>
                    <a:pt x="10386" y="15855"/>
                    <a:pt x="12047" y="148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184105" y="6457486"/>
              <a:ext cx="152945" cy="14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696" fill="norm" stroke="1" extrusionOk="0">
                  <a:moveTo>
                    <a:pt x="14279" y="7622"/>
                  </a:moveTo>
                  <a:cubicBezTo>
                    <a:pt x="11912" y="4959"/>
                    <a:pt x="9544" y="2296"/>
                    <a:pt x="7621" y="965"/>
                  </a:cubicBezTo>
                  <a:cubicBezTo>
                    <a:pt x="5698" y="-367"/>
                    <a:pt x="4218" y="-367"/>
                    <a:pt x="2887" y="1260"/>
                  </a:cubicBezTo>
                  <a:cubicBezTo>
                    <a:pt x="1555" y="2888"/>
                    <a:pt x="372" y="6143"/>
                    <a:pt x="76" y="9545"/>
                  </a:cubicBezTo>
                  <a:cubicBezTo>
                    <a:pt x="-220" y="12948"/>
                    <a:pt x="372" y="16499"/>
                    <a:pt x="1407" y="18570"/>
                  </a:cubicBezTo>
                  <a:cubicBezTo>
                    <a:pt x="2443" y="20641"/>
                    <a:pt x="3922" y="21233"/>
                    <a:pt x="5698" y="20197"/>
                  </a:cubicBezTo>
                  <a:cubicBezTo>
                    <a:pt x="7473" y="19162"/>
                    <a:pt x="9544" y="16499"/>
                    <a:pt x="10728" y="14132"/>
                  </a:cubicBezTo>
                  <a:cubicBezTo>
                    <a:pt x="11912" y="11765"/>
                    <a:pt x="12207" y="9693"/>
                    <a:pt x="12503" y="9545"/>
                  </a:cubicBezTo>
                  <a:cubicBezTo>
                    <a:pt x="12799" y="9397"/>
                    <a:pt x="13095" y="11173"/>
                    <a:pt x="14575" y="13244"/>
                  </a:cubicBezTo>
                  <a:cubicBezTo>
                    <a:pt x="16054" y="15315"/>
                    <a:pt x="18717" y="17682"/>
                    <a:pt x="21380" y="20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375149" y="6467560"/>
              <a:ext cx="184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90" y="9450"/>
                    <a:pt x="2979" y="18900"/>
                    <a:pt x="3848" y="20025"/>
                  </a:cubicBezTo>
                  <a:cubicBezTo>
                    <a:pt x="4717" y="21150"/>
                    <a:pt x="4966" y="13950"/>
                    <a:pt x="5462" y="9450"/>
                  </a:cubicBezTo>
                  <a:cubicBezTo>
                    <a:pt x="5959" y="4950"/>
                    <a:pt x="6703" y="3150"/>
                    <a:pt x="7448" y="3150"/>
                  </a:cubicBezTo>
                  <a:cubicBezTo>
                    <a:pt x="8193" y="3150"/>
                    <a:pt x="8938" y="4950"/>
                    <a:pt x="9559" y="6975"/>
                  </a:cubicBezTo>
                  <a:cubicBezTo>
                    <a:pt x="10179" y="9000"/>
                    <a:pt x="10676" y="11250"/>
                    <a:pt x="11048" y="13500"/>
                  </a:cubicBezTo>
                  <a:cubicBezTo>
                    <a:pt x="11421" y="15750"/>
                    <a:pt x="11669" y="18000"/>
                    <a:pt x="12041" y="17325"/>
                  </a:cubicBezTo>
                  <a:cubicBezTo>
                    <a:pt x="12414" y="16650"/>
                    <a:pt x="12910" y="13050"/>
                    <a:pt x="13407" y="9900"/>
                  </a:cubicBezTo>
                  <a:cubicBezTo>
                    <a:pt x="13903" y="6750"/>
                    <a:pt x="14400" y="4050"/>
                    <a:pt x="15269" y="2475"/>
                  </a:cubicBezTo>
                  <a:cubicBezTo>
                    <a:pt x="16138" y="900"/>
                    <a:pt x="17379" y="450"/>
                    <a:pt x="18372" y="1575"/>
                  </a:cubicBezTo>
                  <a:cubicBezTo>
                    <a:pt x="19366" y="2700"/>
                    <a:pt x="20110" y="5400"/>
                    <a:pt x="20607" y="9000"/>
                  </a:cubicBezTo>
                  <a:cubicBezTo>
                    <a:pt x="21103" y="12600"/>
                    <a:pt x="21352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622800" y="6382460"/>
              <a:ext cx="105834" cy="41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2592" y="3404"/>
                  </a:moveTo>
                  <a:cubicBezTo>
                    <a:pt x="3024" y="7440"/>
                    <a:pt x="3456" y="11477"/>
                    <a:pt x="3888" y="14313"/>
                  </a:cubicBezTo>
                  <a:cubicBezTo>
                    <a:pt x="4320" y="17149"/>
                    <a:pt x="4752" y="18786"/>
                    <a:pt x="4968" y="19877"/>
                  </a:cubicBezTo>
                  <a:cubicBezTo>
                    <a:pt x="5184" y="20968"/>
                    <a:pt x="5184" y="21513"/>
                    <a:pt x="4752" y="21240"/>
                  </a:cubicBezTo>
                  <a:cubicBezTo>
                    <a:pt x="4320" y="20968"/>
                    <a:pt x="3456" y="19877"/>
                    <a:pt x="2376" y="17640"/>
                  </a:cubicBezTo>
                  <a:cubicBezTo>
                    <a:pt x="1296" y="15404"/>
                    <a:pt x="0" y="12022"/>
                    <a:pt x="0" y="9131"/>
                  </a:cubicBezTo>
                  <a:cubicBezTo>
                    <a:pt x="0" y="6240"/>
                    <a:pt x="1296" y="3840"/>
                    <a:pt x="2592" y="2422"/>
                  </a:cubicBezTo>
                  <a:cubicBezTo>
                    <a:pt x="3888" y="1004"/>
                    <a:pt x="5184" y="568"/>
                    <a:pt x="6912" y="295"/>
                  </a:cubicBezTo>
                  <a:cubicBezTo>
                    <a:pt x="8640" y="22"/>
                    <a:pt x="10800" y="-87"/>
                    <a:pt x="12744" y="77"/>
                  </a:cubicBezTo>
                  <a:cubicBezTo>
                    <a:pt x="14688" y="240"/>
                    <a:pt x="16416" y="677"/>
                    <a:pt x="18144" y="2040"/>
                  </a:cubicBezTo>
                  <a:cubicBezTo>
                    <a:pt x="19872" y="3404"/>
                    <a:pt x="21600" y="5695"/>
                    <a:pt x="21600" y="7004"/>
                  </a:cubicBezTo>
                  <a:cubicBezTo>
                    <a:pt x="21600" y="8313"/>
                    <a:pt x="19872" y="8640"/>
                    <a:pt x="17064" y="8640"/>
                  </a:cubicBezTo>
                  <a:cubicBezTo>
                    <a:pt x="14256" y="8640"/>
                    <a:pt x="10368" y="8313"/>
                    <a:pt x="6480" y="79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794249" y="6200860"/>
              <a:ext cx="6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67"/>
                    <a:pt x="0" y="10933"/>
                    <a:pt x="3600" y="14533"/>
                  </a:cubicBezTo>
                  <a:cubicBezTo>
                    <a:pt x="7200" y="18133"/>
                    <a:pt x="14400" y="19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847887" y="6370499"/>
              <a:ext cx="162263" cy="17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99" fill="norm" stroke="1" extrusionOk="0">
                  <a:moveTo>
                    <a:pt x="4614" y="8128"/>
                  </a:moveTo>
                  <a:cubicBezTo>
                    <a:pt x="6829" y="6548"/>
                    <a:pt x="9044" y="4967"/>
                    <a:pt x="10152" y="3519"/>
                  </a:cubicBezTo>
                  <a:cubicBezTo>
                    <a:pt x="11260" y="2070"/>
                    <a:pt x="11260" y="753"/>
                    <a:pt x="10567" y="226"/>
                  </a:cubicBezTo>
                  <a:cubicBezTo>
                    <a:pt x="9875" y="-301"/>
                    <a:pt x="8491" y="-38"/>
                    <a:pt x="6552" y="2465"/>
                  </a:cubicBezTo>
                  <a:cubicBezTo>
                    <a:pt x="4614" y="4967"/>
                    <a:pt x="2121" y="9709"/>
                    <a:pt x="875" y="12870"/>
                  </a:cubicBezTo>
                  <a:cubicBezTo>
                    <a:pt x="-371" y="16031"/>
                    <a:pt x="-371" y="17611"/>
                    <a:pt x="1429" y="18928"/>
                  </a:cubicBezTo>
                  <a:cubicBezTo>
                    <a:pt x="3229" y="20245"/>
                    <a:pt x="6829" y="21299"/>
                    <a:pt x="10429" y="21299"/>
                  </a:cubicBezTo>
                  <a:cubicBezTo>
                    <a:pt x="14029" y="21299"/>
                    <a:pt x="17629" y="20245"/>
                    <a:pt x="21229" y="19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283200" y="6365449"/>
              <a:ext cx="123778" cy="34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499" fill="norm" stroke="1" extrusionOk="0">
                  <a:moveTo>
                    <a:pt x="3187" y="7585"/>
                  </a:moveTo>
                  <a:cubicBezTo>
                    <a:pt x="2833" y="10368"/>
                    <a:pt x="2479" y="13151"/>
                    <a:pt x="2833" y="15205"/>
                  </a:cubicBezTo>
                  <a:cubicBezTo>
                    <a:pt x="3187" y="17259"/>
                    <a:pt x="4249" y="18584"/>
                    <a:pt x="4780" y="19644"/>
                  </a:cubicBezTo>
                  <a:cubicBezTo>
                    <a:pt x="5311" y="20704"/>
                    <a:pt x="5311" y="21499"/>
                    <a:pt x="5134" y="21499"/>
                  </a:cubicBezTo>
                  <a:cubicBezTo>
                    <a:pt x="4957" y="21499"/>
                    <a:pt x="4603" y="20704"/>
                    <a:pt x="3895" y="17855"/>
                  </a:cubicBezTo>
                  <a:cubicBezTo>
                    <a:pt x="3187" y="15006"/>
                    <a:pt x="2125" y="10103"/>
                    <a:pt x="1948" y="6856"/>
                  </a:cubicBezTo>
                  <a:cubicBezTo>
                    <a:pt x="1770" y="3609"/>
                    <a:pt x="2479" y="2019"/>
                    <a:pt x="3718" y="1092"/>
                  </a:cubicBezTo>
                  <a:cubicBezTo>
                    <a:pt x="4957" y="164"/>
                    <a:pt x="6728" y="-101"/>
                    <a:pt x="9915" y="32"/>
                  </a:cubicBezTo>
                  <a:cubicBezTo>
                    <a:pt x="13102" y="164"/>
                    <a:pt x="17705" y="694"/>
                    <a:pt x="19652" y="1688"/>
                  </a:cubicBezTo>
                  <a:cubicBezTo>
                    <a:pt x="21600" y="2682"/>
                    <a:pt x="20892" y="4139"/>
                    <a:pt x="17174" y="5332"/>
                  </a:cubicBezTo>
                  <a:cubicBezTo>
                    <a:pt x="13456" y="6525"/>
                    <a:pt x="6728" y="7452"/>
                    <a:pt x="0" y="8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442896" y="6395594"/>
              <a:ext cx="122148" cy="10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646" fill="norm" stroke="1" extrusionOk="0">
                  <a:moveTo>
                    <a:pt x="14114" y="2852"/>
                  </a:moveTo>
                  <a:cubicBezTo>
                    <a:pt x="10453" y="3260"/>
                    <a:pt x="6792" y="3667"/>
                    <a:pt x="4229" y="4890"/>
                  </a:cubicBezTo>
                  <a:cubicBezTo>
                    <a:pt x="1667" y="6113"/>
                    <a:pt x="202" y="8150"/>
                    <a:pt x="19" y="11003"/>
                  </a:cubicBezTo>
                  <a:cubicBezTo>
                    <a:pt x="-164" y="13856"/>
                    <a:pt x="934" y="17524"/>
                    <a:pt x="3863" y="19358"/>
                  </a:cubicBezTo>
                  <a:cubicBezTo>
                    <a:pt x="6792" y="21192"/>
                    <a:pt x="11551" y="21192"/>
                    <a:pt x="15029" y="18543"/>
                  </a:cubicBezTo>
                  <a:cubicBezTo>
                    <a:pt x="18507" y="15894"/>
                    <a:pt x="20704" y="10596"/>
                    <a:pt x="21070" y="6928"/>
                  </a:cubicBezTo>
                  <a:cubicBezTo>
                    <a:pt x="21436" y="3260"/>
                    <a:pt x="19972" y="1222"/>
                    <a:pt x="18141" y="407"/>
                  </a:cubicBezTo>
                  <a:cubicBezTo>
                    <a:pt x="16311" y="-408"/>
                    <a:pt x="14114" y="0"/>
                    <a:pt x="13016" y="1630"/>
                  </a:cubicBezTo>
                  <a:cubicBezTo>
                    <a:pt x="11917" y="3260"/>
                    <a:pt x="11917" y="6113"/>
                    <a:pt x="11917" y="89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608229" y="6370108"/>
              <a:ext cx="88937" cy="1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81" fill="norm" stroke="1" extrusionOk="0">
                  <a:moveTo>
                    <a:pt x="11776" y="10315"/>
                  </a:moveTo>
                  <a:cubicBezTo>
                    <a:pt x="10269" y="8986"/>
                    <a:pt x="8762" y="7656"/>
                    <a:pt x="6753" y="8155"/>
                  </a:cubicBezTo>
                  <a:cubicBezTo>
                    <a:pt x="4743" y="8653"/>
                    <a:pt x="2232" y="10979"/>
                    <a:pt x="976" y="13139"/>
                  </a:cubicBezTo>
                  <a:cubicBezTo>
                    <a:pt x="-280" y="15299"/>
                    <a:pt x="-280" y="17293"/>
                    <a:pt x="725" y="18789"/>
                  </a:cubicBezTo>
                  <a:cubicBezTo>
                    <a:pt x="1729" y="20284"/>
                    <a:pt x="3739" y="21281"/>
                    <a:pt x="7004" y="21281"/>
                  </a:cubicBezTo>
                  <a:cubicBezTo>
                    <a:pt x="10269" y="21281"/>
                    <a:pt x="14790" y="20284"/>
                    <a:pt x="17553" y="17459"/>
                  </a:cubicBezTo>
                  <a:cubicBezTo>
                    <a:pt x="20315" y="14635"/>
                    <a:pt x="21320" y="9983"/>
                    <a:pt x="21069" y="6826"/>
                  </a:cubicBezTo>
                  <a:cubicBezTo>
                    <a:pt x="20818" y="3669"/>
                    <a:pt x="19311" y="2007"/>
                    <a:pt x="17301" y="1010"/>
                  </a:cubicBezTo>
                  <a:cubicBezTo>
                    <a:pt x="15292" y="13"/>
                    <a:pt x="12780" y="-319"/>
                    <a:pt x="12027" y="346"/>
                  </a:cubicBezTo>
                  <a:cubicBezTo>
                    <a:pt x="11273" y="1010"/>
                    <a:pt x="12278" y="2672"/>
                    <a:pt x="13283" y="4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829300" y="6143710"/>
              <a:ext cx="254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916"/>
                    <a:pt x="10800" y="7832"/>
                    <a:pt x="7200" y="11432"/>
                  </a:cubicBezTo>
                  <a:cubicBezTo>
                    <a:pt x="3600" y="15032"/>
                    <a:pt x="1800" y="183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886450" y="6072732"/>
              <a:ext cx="252841" cy="38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51" fill="norm" stroke="1" extrusionOk="0">
                  <a:moveTo>
                    <a:pt x="0" y="18728"/>
                  </a:moveTo>
                  <a:cubicBezTo>
                    <a:pt x="900" y="18610"/>
                    <a:pt x="1800" y="18493"/>
                    <a:pt x="2610" y="18141"/>
                  </a:cubicBezTo>
                  <a:cubicBezTo>
                    <a:pt x="3420" y="17788"/>
                    <a:pt x="4140" y="17202"/>
                    <a:pt x="4500" y="16615"/>
                  </a:cubicBezTo>
                  <a:cubicBezTo>
                    <a:pt x="4860" y="16028"/>
                    <a:pt x="4860" y="15441"/>
                    <a:pt x="4410" y="15265"/>
                  </a:cubicBezTo>
                  <a:cubicBezTo>
                    <a:pt x="3960" y="15088"/>
                    <a:pt x="3060" y="15323"/>
                    <a:pt x="2250" y="16086"/>
                  </a:cubicBezTo>
                  <a:cubicBezTo>
                    <a:pt x="1440" y="16849"/>
                    <a:pt x="720" y="18141"/>
                    <a:pt x="540" y="19080"/>
                  </a:cubicBezTo>
                  <a:cubicBezTo>
                    <a:pt x="360" y="20019"/>
                    <a:pt x="720" y="20606"/>
                    <a:pt x="2520" y="20841"/>
                  </a:cubicBezTo>
                  <a:cubicBezTo>
                    <a:pt x="4320" y="21075"/>
                    <a:pt x="7560" y="20958"/>
                    <a:pt x="10170" y="20430"/>
                  </a:cubicBezTo>
                  <a:cubicBezTo>
                    <a:pt x="12780" y="19902"/>
                    <a:pt x="14760" y="18962"/>
                    <a:pt x="15660" y="18141"/>
                  </a:cubicBezTo>
                  <a:cubicBezTo>
                    <a:pt x="16560" y="17319"/>
                    <a:pt x="16380" y="16615"/>
                    <a:pt x="15840" y="16262"/>
                  </a:cubicBezTo>
                  <a:cubicBezTo>
                    <a:pt x="15300" y="15910"/>
                    <a:pt x="14400" y="15910"/>
                    <a:pt x="13230" y="16321"/>
                  </a:cubicBezTo>
                  <a:cubicBezTo>
                    <a:pt x="12060" y="16732"/>
                    <a:pt x="10620" y="17554"/>
                    <a:pt x="9810" y="18258"/>
                  </a:cubicBezTo>
                  <a:cubicBezTo>
                    <a:pt x="9000" y="18962"/>
                    <a:pt x="8820" y="19549"/>
                    <a:pt x="9000" y="20078"/>
                  </a:cubicBezTo>
                  <a:cubicBezTo>
                    <a:pt x="9180" y="20606"/>
                    <a:pt x="9720" y="21075"/>
                    <a:pt x="10440" y="21310"/>
                  </a:cubicBezTo>
                  <a:cubicBezTo>
                    <a:pt x="11160" y="21545"/>
                    <a:pt x="12060" y="21545"/>
                    <a:pt x="13320" y="20841"/>
                  </a:cubicBezTo>
                  <a:cubicBezTo>
                    <a:pt x="14580" y="20136"/>
                    <a:pt x="16200" y="18728"/>
                    <a:pt x="17640" y="16028"/>
                  </a:cubicBezTo>
                  <a:cubicBezTo>
                    <a:pt x="19080" y="13328"/>
                    <a:pt x="20340" y="9336"/>
                    <a:pt x="20970" y="6695"/>
                  </a:cubicBezTo>
                  <a:cubicBezTo>
                    <a:pt x="21600" y="4054"/>
                    <a:pt x="21600" y="2762"/>
                    <a:pt x="21330" y="1765"/>
                  </a:cubicBezTo>
                  <a:cubicBezTo>
                    <a:pt x="21060" y="767"/>
                    <a:pt x="20520" y="62"/>
                    <a:pt x="20070" y="4"/>
                  </a:cubicBezTo>
                  <a:cubicBezTo>
                    <a:pt x="19620" y="-55"/>
                    <a:pt x="19260" y="532"/>
                    <a:pt x="18810" y="2762"/>
                  </a:cubicBezTo>
                  <a:cubicBezTo>
                    <a:pt x="18360" y="4993"/>
                    <a:pt x="17820" y="8867"/>
                    <a:pt x="17910" y="11802"/>
                  </a:cubicBezTo>
                  <a:cubicBezTo>
                    <a:pt x="18000" y="14736"/>
                    <a:pt x="18720" y="16732"/>
                    <a:pt x="19440" y="18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413500" y="6277060"/>
              <a:ext cx="146050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04"/>
                  </a:moveTo>
                  <a:cubicBezTo>
                    <a:pt x="2191" y="5986"/>
                    <a:pt x="4383" y="8067"/>
                    <a:pt x="6417" y="10670"/>
                  </a:cubicBezTo>
                  <a:cubicBezTo>
                    <a:pt x="8452" y="13272"/>
                    <a:pt x="10330" y="16395"/>
                    <a:pt x="11739" y="18477"/>
                  </a:cubicBezTo>
                  <a:cubicBezTo>
                    <a:pt x="13148" y="20559"/>
                    <a:pt x="14087" y="21600"/>
                    <a:pt x="15026" y="21600"/>
                  </a:cubicBezTo>
                  <a:cubicBezTo>
                    <a:pt x="15965" y="21600"/>
                    <a:pt x="16904" y="20559"/>
                    <a:pt x="17374" y="17957"/>
                  </a:cubicBezTo>
                  <a:cubicBezTo>
                    <a:pt x="17843" y="15354"/>
                    <a:pt x="17843" y="11190"/>
                    <a:pt x="18470" y="7937"/>
                  </a:cubicBezTo>
                  <a:cubicBezTo>
                    <a:pt x="19096" y="4684"/>
                    <a:pt x="20348" y="23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607483" y="6299197"/>
              <a:ext cx="136218" cy="12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9" fill="norm" stroke="1" extrusionOk="0">
                  <a:moveTo>
                    <a:pt x="12413" y="9512"/>
                  </a:moveTo>
                  <a:cubicBezTo>
                    <a:pt x="12080" y="7650"/>
                    <a:pt x="11748" y="5788"/>
                    <a:pt x="11083" y="3926"/>
                  </a:cubicBezTo>
                  <a:cubicBezTo>
                    <a:pt x="10419" y="2063"/>
                    <a:pt x="9422" y="201"/>
                    <a:pt x="7594" y="15"/>
                  </a:cubicBezTo>
                  <a:cubicBezTo>
                    <a:pt x="5767" y="-171"/>
                    <a:pt x="3108" y="1319"/>
                    <a:pt x="1613" y="4670"/>
                  </a:cubicBezTo>
                  <a:cubicBezTo>
                    <a:pt x="117" y="8022"/>
                    <a:pt x="-215" y="13236"/>
                    <a:pt x="117" y="16588"/>
                  </a:cubicBezTo>
                  <a:cubicBezTo>
                    <a:pt x="450" y="19939"/>
                    <a:pt x="1447" y="21429"/>
                    <a:pt x="3440" y="21429"/>
                  </a:cubicBezTo>
                  <a:cubicBezTo>
                    <a:pt x="5434" y="21429"/>
                    <a:pt x="8425" y="19939"/>
                    <a:pt x="10253" y="17891"/>
                  </a:cubicBezTo>
                  <a:cubicBezTo>
                    <a:pt x="12080" y="15843"/>
                    <a:pt x="12745" y="13236"/>
                    <a:pt x="13742" y="12491"/>
                  </a:cubicBezTo>
                  <a:cubicBezTo>
                    <a:pt x="14739" y="11746"/>
                    <a:pt x="16068" y="12863"/>
                    <a:pt x="17397" y="14353"/>
                  </a:cubicBezTo>
                  <a:cubicBezTo>
                    <a:pt x="18727" y="15843"/>
                    <a:pt x="20056" y="17705"/>
                    <a:pt x="21385" y="19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775450" y="6277060"/>
              <a:ext cx="114300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876"/>
                  </a:moveTo>
                  <a:cubicBezTo>
                    <a:pt x="4000" y="3795"/>
                    <a:pt x="8000" y="6714"/>
                    <a:pt x="10600" y="9778"/>
                  </a:cubicBezTo>
                  <a:cubicBezTo>
                    <a:pt x="13200" y="12843"/>
                    <a:pt x="14400" y="16054"/>
                    <a:pt x="14400" y="18243"/>
                  </a:cubicBezTo>
                  <a:cubicBezTo>
                    <a:pt x="14400" y="20432"/>
                    <a:pt x="13200" y="21600"/>
                    <a:pt x="12200" y="21454"/>
                  </a:cubicBezTo>
                  <a:cubicBezTo>
                    <a:pt x="11200" y="21308"/>
                    <a:pt x="10400" y="19849"/>
                    <a:pt x="10600" y="16930"/>
                  </a:cubicBezTo>
                  <a:cubicBezTo>
                    <a:pt x="10800" y="14011"/>
                    <a:pt x="12000" y="9632"/>
                    <a:pt x="14000" y="6568"/>
                  </a:cubicBezTo>
                  <a:cubicBezTo>
                    <a:pt x="16000" y="3503"/>
                    <a:pt x="18800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997700" y="6289760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007406" y="6229346"/>
              <a:ext cx="15695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702" fill="norm" stroke="1" extrusionOk="0">
                  <a:moveTo>
                    <a:pt x="3818" y="20702"/>
                  </a:moveTo>
                  <a:cubicBezTo>
                    <a:pt x="1118" y="10884"/>
                    <a:pt x="-1582" y="1066"/>
                    <a:pt x="1118" y="84"/>
                  </a:cubicBezTo>
                  <a:cubicBezTo>
                    <a:pt x="3818" y="-898"/>
                    <a:pt x="11918" y="6957"/>
                    <a:pt x="20018" y="14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045065" y="6267449"/>
              <a:ext cx="244735" cy="16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44" fill="norm" stroke="1" extrusionOk="0">
                  <a:moveTo>
                    <a:pt x="9240" y="5411"/>
                  </a:moveTo>
                  <a:cubicBezTo>
                    <a:pt x="8309" y="4304"/>
                    <a:pt x="7378" y="3196"/>
                    <a:pt x="5982" y="3611"/>
                  </a:cubicBezTo>
                  <a:cubicBezTo>
                    <a:pt x="4585" y="4027"/>
                    <a:pt x="2723" y="5965"/>
                    <a:pt x="1606" y="8319"/>
                  </a:cubicBezTo>
                  <a:cubicBezTo>
                    <a:pt x="489" y="10673"/>
                    <a:pt x="116" y="13442"/>
                    <a:pt x="23" y="15519"/>
                  </a:cubicBezTo>
                  <a:cubicBezTo>
                    <a:pt x="-70" y="17596"/>
                    <a:pt x="116" y="18981"/>
                    <a:pt x="675" y="19950"/>
                  </a:cubicBezTo>
                  <a:cubicBezTo>
                    <a:pt x="1233" y="20919"/>
                    <a:pt x="2164" y="21473"/>
                    <a:pt x="3282" y="19950"/>
                  </a:cubicBezTo>
                  <a:cubicBezTo>
                    <a:pt x="4399" y="18427"/>
                    <a:pt x="5702" y="14827"/>
                    <a:pt x="6447" y="12196"/>
                  </a:cubicBezTo>
                  <a:cubicBezTo>
                    <a:pt x="7192" y="9565"/>
                    <a:pt x="7378" y="7904"/>
                    <a:pt x="7471" y="8181"/>
                  </a:cubicBezTo>
                  <a:cubicBezTo>
                    <a:pt x="7564" y="8458"/>
                    <a:pt x="7564" y="10673"/>
                    <a:pt x="7564" y="12611"/>
                  </a:cubicBezTo>
                  <a:cubicBezTo>
                    <a:pt x="7564" y="14550"/>
                    <a:pt x="7564" y="16211"/>
                    <a:pt x="8030" y="16765"/>
                  </a:cubicBezTo>
                  <a:cubicBezTo>
                    <a:pt x="8496" y="17319"/>
                    <a:pt x="9427" y="16765"/>
                    <a:pt x="10264" y="15242"/>
                  </a:cubicBezTo>
                  <a:cubicBezTo>
                    <a:pt x="11102" y="13719"/>
                    <a:pt x="11847" y="11227"/>
                    <a:pt x="12592" y="9427"/>
                  </a:cubicBezTo>
                  <a:cubicBezTo>
                    <a:pt x="13337" y="7627"/>
                    <a:pt x="14082" y="6519"/>
                    <a:pt x="14454" y="6658"/>
                  </a:cubicBezTo>
                  <a:cubicBezTo>
                    <a:pt x="14827" y="6796"/>
                    <a:pt x="14827" y="8181"/>
                    <a:pt x="14827" y="10396"/>
                  </a:cubicBezTo>
                  <a:cubicBezTo>
                    <a:pt x="14827" y="12611"/>
                    <a:pt x="14827" y="15658"/>
                    <a:pt x="14733" y="17873"/>
                  </a:cubicBezTo>
                  <a:cubicBezTo>
                    <a:pt x="14640" y="20088"/>
                    <a:pt x="14454" y="21473"/>
                    <a:pt x="14361" y="21335"/>
                  </a:cubicBezTo>
                  <a:cubicBezTo>
                    <a:pt x="14268" y="21196"/>
                    <a:pt x="14268" y="19535"/>
                    <a:pt x="14733" y="16211"/>
                  </a:cubicBezTo>
                  <a:cubicBezTo>
                    <a:pt x="15199" y="12888"/>
                    <a:pt x="16130" y="7904"/>
                    <a:pt x="16968" y="4719"/>
                  </a:cubicBezTo>
                  <a:cubicBezTo>
                    <a:pt x="17806" y="1535"/>
                    <a:pt x="18551" y="150"/>
                    <a:pt x="19202" y="11"/>
                  </a:cubicBezTo>
                  <a:cubicBezTo>
                    <a:pt x="19854" y="-127"/>
                    <a:pt x="20413" y="981"/>
                    <a:pt x="20785" y="4304"/>
                  </a:cubicBezTo>
                  <a:cubicBezTo>
                    <a:pt x="21158" y="7627"/>
                    <a:pt x="21344" y="13165"/>
                    <a:pt x="21530" y="187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348272" y="6272962"/>
              <a:ext cx="259029" cy="15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878" fill="norm" stroke="1" extrusionOk="0">
                  <a:moveTo>
                    <a:pt x="6739" y="566"/>
                  </a:moveTo>
                  <a:cubicBezTo>
                    <a:pt x="5861" y="274"/>
                    <a:pt x="4983" y="-18"/>
                    <a:pt x="4280" y="420"/>
                  </a:cubicBezTo>
                  <a:cubicBezTo>
                    <a:pt x="3578" y="858"/>
                    <a:pt x="3051" y="2025"/>
                    <a:pt x="2349" y="4652"/>
                  </a:cubicBezTo>
                  <a:cubicBezTo>
                    <a:pt x="1646" y="7279"/>
                    <a:pt x="768" y="11366"/>
                    <a:pt x="329" y="14285"/>
                  </a:cubicBezTo>
                  <a:cubicBezTo>
                    <a:pt x="-110" y="17204"/>
                    <a:pt x="-110" y="18955"/>
                    <a:pt x="329" y="19976"/>
                  </a:cubicBezTo>
                  <a:cubicBezTo>
                    <a:pt x="768" y="20998"/>
                    <a:pt x="1646" y="21290"/>
                    <a:pt x="3841" y="20122"/>
                  </a:cubicBezTo>
                  <a:cubicBezTo>
                    <a:pt x="6036" y="18955"/>
                    <a:pt x="9549" y="16328"/>
                    <a:pt x="12007" y="13555"/>
                  </a:cubicBezTo>
                  <a:cubicBezTo>
                    <a:pt x="14466" y="10782"/>
                    <a:pt x="15870" y="7863"/>
                    <a:pt x="16661" y="5528"/>
                  </a:cubicBezTo>
                  <a:cubicBezTo>
                    <a:pt x="17451" y="3193"/>
                    <a:pt x="17627" y="1441"/>
                    <a:pt x="17275" y="566"/>
                  </a:cubicBezTo>
                  <a:cubicBezTo>
                    <a:pt x="16924" y="-310"/>
                    <a:pt x="16046" y="-310"/>
                    <a:pt x="15080" y="1587"/>
                  </a:cubicBezTo>
                  <a:cubicBezTo>
                    <a:pt x="14114" y="3485"/>
                    <a:pt x="13061" y="7279"/>
                    <a:pt x="12534" y="10344"/>
                  </a:cubicBezTo>
                  <a:cubicBezTo>
                    <a:pt x="12007" y="13409"/>
                    <a:pt x="12007" y="15744"/>
                    <a:pt x="12973" y="17204"/>
                  </a:cubicBezTo>
                  <a:cubicBezTo>
                    <a:pt x="13939" y="18663"/>
                    <a:pt x="15870" y="19247"/>
                    <a:pt x="17451" y="19393"/>
                  </a:cubicBezTo>
                  <a:cubicBezTo>
                    <a:pt x="19031" y="19539"/>
                    <a:pt x="20261" y="19247"/>
                    <a:pt x="21490" y="189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178041" y="640377"/>
              <a:ext cx="731638" cy="8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43" fill="norm" stroke="1" extrusionOk="0">
                  <a:moveTo>
                    <a:pt x="3742" y="14567"/>
                  </a:moveTo>
                  <a:cubicBezTo>
                    <a:pt x="3431" y="14065"/>
                    <a:pt x="3120" y="13563"/>
                    <a:pt x="2622" y="12809"/>
                  </a:cubicBezTo>
                  <a:cubicBezTo>
                    <a:pt x="2124" y="12056"/>
                    <a:pt x="1439" y="11051"/>
                    <a:pt x="1377" y="10549"/>
                  </a:cubicBezTo>
                  <a:cubicBezTo>
                    <a:pt x="1314" y="10047"/>
                    <a:pt x="1875" y="10047"/>
                    <a:pt x="3462" y="9795"/>
                  </a:cubicBezTo>
                  <a:cubicBezTo>
                    <a:pt x="5049" y="9544"/>
                    <a:pt x="7664" y="9042"/>
                    <a:pt x="10060" y="8288"/>
                  </a:cubicBezTo>
                  <a:cubicBezTo>
                    <a:pt x="12457" y="7535"/>
                    <a:pt x="14635" y="6530"/>
                    <a:pt x="16378" y="5777"/>
                  </a:cubicBezTo>
                  <a:cubicBezTo>
                    <a:pt x="18121" y="5023"/>
                    <a:pt x="19429" y="4521"/>
                    <a:pt x="20269" y="3767"/>
                  </a:cubicBezTo>
                  <a:cubicBezTo>
                    <a:pt x="21109" y="3014"/>
                    <a:pt x="21483" y="2009"/>
                    <a:pt x="21514" y="1256"/>
                  </a:cubicBezTo>
                  <a:cubicBezTo>
                    <a:pt x="21545" y="502"/>
                    <a:pt x="21234" y="0"/>
                    <a:pt x="19771" y="0"/>
                  </a:cubicBezTo>
                  <a:cubicBezTo>
                    <a:pt x="18308" y="0"/>
                    <a:pt x="15694" y="502"/>
                    <a:pt x="13173" y="1758"/>
                  </a:cubicBezTo>
                  <a:cubicBezTo>
                    <a:pt x="10652" y="3014"/>
                    <a:pt x="8224" y="5023"/>
                    <a:pt x="6139" y="7535"/>
                  </a:cubicBezTo>
                  <a:cubicBezTo>
                    <a:pt x="4053" y="10047"/>
                    <a:pt x="2310" y="13060"/>
                    <a:pt x="1283" y="15321"/>
                  </a:cubicBezTo>
                  <a:cubicBezTo>
                    <a:pt x="256" y="17581"/>
                    <a:pt x="-55" y="19088"/>
                    <a:pt x="7" y="20093"/>
                  </a:cubicBezTo>
                  <a:cubicBezTo>
                    <a:pt x="69" y="21098"/>
                    <a:pt x="505" y="21600"/>
                    <a:pt x="1844" y="20595"/>
                  </a:cubicBezTo>
                  <a:cubicBezTo>
                    <a:pt x="3182" y="19591"/>
                    <a:pt x="5423" y="17079"/>
                    <a:pt x="7601" y="15321"/>
                  </a:cubicBezTo>
                  <a:cubicBezTo>
                    <a:pt x="9780" y="13563"/>
                    <a:pt x="11897" y="12558"/>
                    <a:pt x="13391" y="11805"/>
                  </a:cubicBezTo>
                  <a:cubicBezTo>
                    <a:pt x="14884" y="11051"/>
                    <a:pt x="15756" y="10549"/>
                    <a:pt x="16347" y="10549"/>
                  </a:cubicBezTo>
                  <a:cubicBezTo>
                    <a:pt x="16939" y="10549"/>
                    <a:pt x="17250" y="11051"/>
                    <a:pt x="17219" y="11553"/>
                  </a:cubicBezTo>
                  <a:cubicBezTo>
                    <a:pt x="17188" y="12056"/>
                    <a:pt x="16814" y="12558"/>
                    <a:pt x="15414" y="13312"/>
                  </a:cubicBezTo>
                  <a:cubicBezTo>
                    <a:pt x="14013" y="14065"/>
                    <a:pt x="11585" y="15070"/>
                    <a:pt x="9158" y="15823"/>
                  </a:cubicBezTo>
                  <a:cubicBezTo>
                    <a:pt x="6730" y="16577"/>
                    <a:pt x="4302" y="17079"/>
                    <a:pt x="2777" y="17330"/>
                  </a:cubicBezTo>
                  <a:cubicBezTo>
                    <a:pt x="1252" y="17581"/>
                    <a:pt x="630" y="17581"/>
                    <a:pt x="630" y="17079"/>
                  </a:cubicBezTo>
                  <a:cubicBezTo>
                    <a:pt x="630" y="16577"/>
                    <a:pt x="1252" y="15572"/>
                    <a:pt x="2684" y="14065"/>
                  </a:cubicBezTo>
                  <a:cubicBezTo>
                    <a:pt x="4116" y="12558"/>
                    <a:pt x="6357" y="10549"/>
                    <a:pt x="8784" y="10298"/>
                  </a:cubicBezTo>
                  <a:cubicBezTo>
                    <a:pt x="11212" y="10047"/>
                    <a:pt x="13826" y="11553"/>
                    <a:pt x="15538" y="13060"/>
                  </a:cubicBezTo>
                  <a:cubicBezTo>
                    <a:pt x="17250" y="14567"/>
                    <a:pt x="18059" y="16074"/>
                    <a:pt x="18868" y="17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636770" y="1832060"/>
              <a:ext cx="4538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940" y="21600"/>
                  </a:moveTo>
                  <a:cubicBezTo>
                    <a:pt x="2140" y="21600"/>
                    <a:pt x="1340" y="21600"/>
                    <a:pt x="1190" y="21600"/>
                  </a:cubicBezTo>
                  <a:cubicBezTo>
                    <a:pt x="1040" y="21600"/>
                    <a:pt x="1540" y="21600"/>
                    <a:pt x="3440" y="19309"/>
                  </a:cubicBezTo>
                  <a:cubicBezTo>
                    <a:pt x="5340" y="17018"/>
                    <a:pt x="8640" y="12436"/>
                    <a:pt x="11640" y="8836"/>
                  </a:cubicBezTo>
                  <a:cubicBezTo>
                    <a:pt x="14640" y="5236"/>
                    <a:pt x="17340" y="2618"/>
                    <a:pt x="19040" y="1309"/>
                  </a:cubicBezTo>
                  <a:cubicBezTo>
                    <a:pt x="20740" y="0"/>
                    <a:pt x="21440" y="0"/>
                    <a:pt x="21440" y="0"/>
                  </a:cubicBezTo>
                  <a:cubicBezTo>
                    <a:pt x="21440" y="0"/>
                    <a:pt x="20740" y="0"/>
                    <a:pt x="18490" y="1309"/>
                  </a:cubicBezTo>
                  <a:cubicBezTo>
                    <a:pt x="16240" y="2618"/>
                    <a:pt x="12440" y="5236"/>
                    <a:pt x="9440" y="7200"/>
                  </a:cubicBezTo>
                  <a:cubicBezTo>
                    <a:pt x="6440" y="9164"/>
                    <a:pt x="4240" y="10473"/>
                    <a:pt x="2690" y="11455"/>
                  </a:cubicBezTo>
                  <a:cubicBezTo>
                    <a:pt x="1140" y="12436"/>
                    <a:pt x="240" y="13091"/>
                    <a:pt x="40" y="13418"/>
                  </a:cubicBezTo>
                  <a:cubicBezTo>
                    <a:pt x="-160" y="13745"/>
                    <a:pt x="340" y="13745"/>
                    <a:pt x="2690" y="12109"/>
                  </a:cubicBezTo>
                  <a:cubicBezTo>
                    <a:pt x="5040" y="10473"/>
                    <a:pt x="9240" y="7200"/>
                    <a:pt x="10340" y="6218"/>
                  </a:cubicBezTo>
                  <a:cubicBezTo>
                    <a:pt x="11440" y="5236"/>
                    <a:pt x="9440" y="6545"/>
                    <a:pt x="7990" y="7200"/>
                  </a:cubicBezTo>
                  <a:cubicBezTo>
                    <a:pt x="6540" y="7855"/>
                    <a:pt x="5640" y="7855"/>
                    <a:pt x="4940" y="7855"/>
                  </a:cubicBezTo>
                  <a:cubicBezTo>
                    <a:pt x="4240" y="7855"/>
                    <a:pt x="3740" y="7855"/>
                    <a:pt x="3940" y="7527"/>
                  </a:cubicBezTo>
                  <a:cubicBezTo>
                    <a:pt x="4140" y="7200"/>
                    <a:pt x="5040" y="6545"/>
                    <a:pt x="6840" y="6218"/>
                  </a:cubicBezTo>
                  <a:cubicBezTo>
                    <a:pt x="8640" y="5891"/>
                    <a:pt x="11340" y="5891"/>
                    <a:pt x="14040" y="58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