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54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4" name="Drawing"/>
          <p:cNvGrpSpPr/>
          <p:nvPr/>
        </p:nvGrpSpPr>
        <p:grpSpPr>
          <a:xfrm>
            <a:off x="1231899" y="2076450"/>
            <a:ext cx="11271251" cy="7072012"/>
            <a:chOff x="0" y="0"/>
            <a:chExt cx="11271249" cy="7072012"/>
          </a:xfrm>
        </p:grpSpPr>
        <p:sp>
          <p:nvSpPr>
            <p:cNvPr id="1625" name="Line"/>
            <p:cNvSpPr/>
            <p:nvPr/>
          </p:nvSpPr>
          <p:spPr>
            <a:xfrm>
              <a:off x="546100" y="44450"/>
              <a:ext cx="374650" cy="63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extrusionOk="0">
                  <a:moveTo>
                    <a:pt x="0" y="0"/>
                  </a:moveTo>
                  <a:cubicBezTo>
                    <a:pt x="488" y="1728"/>
                    <a:pt x="976" y="3456"/>
                    <a:pt x="1525" y="5544"/>
                  </a:cubicBezTo>
                  <a:cubicBezTo>
                    <a:pt x="2075" y="7632"/>
                    <a:pt x="2685" y="10080"/>
                    <a:pt x="3478" y="12636"/>
                  </a:cubicBezTo>
                  <a:cubicBezTo>
                    <a:pt x="4271" y="15192"/>
                    <a:pt x="5247" y="17856"/>
                    <a:pt x="5980" y="19440"/>
                  </a:cubicBezTo>
                  <a:cubicBezTo>
                    <a:pt x="6712" y="21024"/>
                    <a:pt x="7200" y="21528"/>
                    <a:pt x="7505" y="21564"/>
                  </a:cubicBezTo>
                  <a:cubicBezTo>
                    <a:pt x="7810" y="21600"/>
                    <a:pt x="7932" y="21168"/>
                    <a:pt x="8115" y="19656"/>
                  </a:cubicBezTo>
                  <a:cubicBezTo>
                    <a:pt x="8298" y="18144"/>
                    <a:pt x="8542" y="15552"/>
                    <a:pt x="8725" y="13968"/>
                  </a:cubicBezTo>
                  <a:cubicBezTo>
                    <a:pt x="8908" y="12384"/>
                    <a:pt x="9031" y="11808"/>
                    <a:pt x="9275" y="11304"/>
                  </a:cubicBezTo>
                  <a:cubicBezTo>
                    <a:pt x="9519" y="10800"/>
                    <a:pt x="9885" y="10368"/>
                    <a:pt x="10251" y="10296"/>
                  </a:cubicBezTo>
                  <a:cubicBezTo>
                    <a:pt x="10617" y="10224"/>
                    <a:pt x="10983" y="10512"/>
                    <a:pt x="11837" y="11916"/>
                  </a:cubicBezTo>
                  <a:cubicBezTo>
                    <a:pt x="12692" y="13320"/>
                    <a:pt x="14034" y="15840"/>
                    <a:pt x="15010" y="17568"/>
                  </a:cubicBezTo>
                  <a:cubicBezTo>
                    <a:pt x="15986" y="19296"/>
                    <a:pt x="16597" y="20232"/>
                    <a:pt x="17146" y="20808"/>
                  </a:cubicBezTo>
                  <a:cubicBezTo>
                    <a:pt x="17695" y="21384"/>
                    <a:pt x="18183" y="21600"/>
                    <a:pt x="18549" y="21492"/>
                  </a:cubicBezTo>
                  <a:cubicBezTo>
                    <a:pt x="18915" y="21384"/>
                    <a:pt x="19159" y="20952"/>
                    <a:pt x="19464" y="19404"/>
                  </a:cubicBezTo>
                  <a:cubicBezTo>
                    <a:pt x="19769" y="17856"/>
                    <a:pt x="20136" y="15192"/>
                    <a:pt x="20441" y="12600"/>
                  </a:cubicBezTo>
                  <a:cubicBezTo>
                    <a:pt x="20746" y="10008"/>
                    <a:pt x="20990" y="7488"/>
                    <a:pt x="21112" y="5904"/>
                  </a:cubicBezTo>
                  <a:cubicBezTo>
                    <a:pt x="21234" y="4320"/>
                    <a:pt x="21234" y="3672"/>
                    <a:pt x="21173" y="3168"/>
                  </a:cubicBezTo>
                  <a:cubicBezTo>
                    <a:pt x="21112" y="2664"/>
                    <a:pt x="20990" y="2304"/>
                    <a:pt x="20868" y="2304"/>
                  </a:cubicBezTo>
                  <a:cubicBezTo>
                    <a:pt x="20746" y="2304"/>
                    <a:pt x="20624" y="2664"/>
                    <a:pt x="20746" y="3348"/>
                  </a:cubicBezTo>
                  <a:cubicBezTo>
                    <a:pt x="20868" y="4032"/>
                    <a:pt x="21234" y="5040"/>
                    <a:pt x="21600" y="6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26" name="Line"/>
            <p:cNvSpPr/>
            <p:nvPr/>
          </p:nvSpPr>
          <p:spPr>
            <a:xfrm>
              <a:off x="983163" y="375121"/>
              <a:ext cx="229688" cy="20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845" extrusionOk="0">
                  <a:moveTo>
                    <a:pt x="11293" y="5784"/>
                  </a:moveTo>
                  <a:cubicBezTo>
                    <a:pt x="10704" y="3840"/>
                    <a:pt x="10115" y="1896"/>
                    <a:pt x="9330" y="816"/>
                  </a:cubicBezTo>
                  <a:cubicBezTo>
                    <a:pt x="8544" y="-264"/>
                    <a:pt x="7563" y="-480"/>
                    <a:pt x="5992" y="1464"/>
                  </a:cubicBezTo>
                  <a:cubicBezTo>
                    <a:pt x="4421" y="3408"/>
                    <a:pt x="2261" y="7512"/>
                    <a:pt x="1083" y="10644"/>
                  </a:cubicBezTo>
                  <a:cubicBezTo>
                    <a:pt x="-96" y="13776"/>
                    <a:pt x="-292" y="15936"/>
                    <a:pt x="395" y="17772"/>
                  </a:cubicBezTo>
                  <a:cubicBezTo>
                    <a:pt x="1083" y="19608"/>
                    <a:pt x="2653" y="21120"/>
                    <a:pt x="4421" y="20364"/>
                  </a:cubicBezTo>
                  <a:cubicBezTo>
                    <a:pt x="6188" y="19608"/>
                    <a:pt x="8152" y="16584"/>
                    <a:pt x="9330" y="14532"/>
                  </a:cubicBezTo>
                  <a:cubicBezTo>
                    <a:pt x="10508" y="12480"/>
                    <a:pt x="10901" y="11400"/>
                    <a:pt x="11195" y="10212"/>
                  </a:cubicBezTo>
                  <a:cubicBezTo>
                    <a:pt x="11490" y="9024"/>
                    <a:pt x="11686" y="7728"/>
                    <a:pt x="12079" y="7944"/>
                  </a:cubicBezTo>
                  <a:cubicBezTo>
                    <a:pt x="12472" y="8160"/>
                    <a:pt x="13061" y="9888"/>
                    <a:pt x="13846" y="12264"/>
                  </a:cubicBezTo>
                  <a:cubicBezTo>
                    <a:pt x="14632" y="14640"/>
                    <a:pt x="15613" y="17664"/>
                    <a:pt x="16595" y="19284"/>
                  </a:cubicBezTo>
                  <a:cubicBezTo>
                    <a:pt x="17577" y="20904"/>
                    <a:pt x="18559" y="21120"/>
                    <a:pt x="19344" y="20580"/>
                  </a:cubicBezTo>
                  <a:cubicBezTo>
                    <a:pt x="20130" y="20040"/>
                    <a:pt x="20719" y="18744"/>
                    <a:pt x="21308" y="1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27" name="Line"/>
            <p:cNvSpPr/>
            <p:nvPr/>
          </p:nvSpPr>
          <p:spPr>
            <a:xfrm>
              <a:off x="1270000" y="57150"/>
              <a:ext cx="44450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029" y="2949"/>
                    <a:pt x="2057" y="5899"/>
                    <a:pt x="3600" y="8892"/>
                  </a:cubicBezTo>
                  <a:cubicBezTo>
                    <a:pt x="5143" y="11884"/>
                    <a:pt x="7200" y="14920"/>
                    <a:pt x="8229" y="16916"/>
                  </a:cubicBezTo>
                  <a:cubicBezTo>
                    <a:pt x="9257" y="18911"/>
                    <a:pt x="9257" y="19865"/>
                    <a:pt x="11314" y="20472"/>
                  </a:cubicBezTo>
                  <a:cubicBezTo>
                    <a:pt x="13371" y="21080"/>
                    <a:pt x="17486" y="21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28" name="Line"/>
            <p:cNvSpPr/>
            <p:nvPr/>
          </p:nvSpPr>
          <p:spPr>
            <a:xfrm>
              <a:off x="1436466" y="80433"/>
              <a:ext cx="170084" cy="48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12" extrusionOk="0">
                  <a:moveTo>
                    <a:pt x="14845" y="14961"/>
                  </a:moveTo>
                  <a:cubicBezTo>
                    <a:pt x="13265" y="13839"/>
                    <a:pt x="11684" y="12717"/>
                    <a:pt x="10235" y="12062"/>
                  </a:cubicBezTo>
                  <a:cubicBezTo>
                    <a:pt x="8787" y="11408"/>
                    <a:pt x="7469" y="11221"/>
                    <a:pt x="5626" y="11829"/>
                  </a:cubicBezTo>
                  <a:cubicBezTo>
                    <a:pt x="3782" y="12436"/>
                    <a:pt x="1411" y="13839"/>
                    <a:pt x="489" y="15429"/>
                  </a:cubicBezTo>
                  <a:cubicBezTo>
                    <a:pt x="-433" y="17018"/>
                    <a:pt x="94" y="18795"/>
                    <a:pt x="884" y="19870"/>
                  </a:cubicBezTo>
                  <a:cubicBezTo>
                    <a:pt x="1674" y="20945"/>
                    <a:pt x="2728" y="21319"/>
                    <a:pt x="3913" y="21460"/>
                  </a:cubicBezTo>
                  <a:cubicBezTo>
                    <a:pt x="5099" y="21600"/>
                    <a:pt x="6416" y="21506"/>
                    <a:pt x="8128" y="20571"/>
                  </a:cubicBezTo>
                  <a:cubicBezTo>
                    <a:pt x="9840" y="19636"/>
                    <a:pt x="11947" y="17860"/>
                    <a:pt x="13396" y="15382"/>
                  </a:cubicBezTo>
                  <a:cubicBezTo>
                    <a:pt x="14845" y="12904"/>
                    <a:pt x="15635" y="9725"/>
                    <a:pt x="16162" y="7200"/>
                  </a:cubicBezTo>
                  <a:cubicBezTo>
                    <a:pt x="16689" y="4675"/>
                    <a:pt x="16952" y="2805"/>
                    <a:pt x="17084" y="1636"/>
                  </a:cubicBezTo>
                  <a:cubicBezTo>
                    <a:pt x="17216" y="468"/>
                    <a:pt x="17216" y="0"/>
                    <a:pt x="17084" y="0"/>
                  </a:cubicBezTo>
                  <a:cubicBezTo>
                    <a:pt x="16952" y="0"/>
                    <a:pt x="16689" y="468"/>
                    <a:pt x="16557" y="2151"/>
                  </a:cubicBezTo>
                  <a:cubicBezTo>
                    <a:pt x="16426" y="3834"/>
                    <a:pt x="16426" y="6732"/>
                    <a:pt x="17216" y="9164"/>
                  </a:cubicBezTo>
                  <a:cubicBezTo>
                    <a:pt x="18006" y="11595"/>
                    <a:pt x="19587" y="13558"/>
                    <a:pt x="21167" y="15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29" name="Line"/>
            <p:cNvSpPr/>
            <p:nvPr/>
          </p:nvSpPr>
          <p:spPr>
            <a:xfrm>
              <a:off x="1682750" y="63500"/>
              <a:ext cx="127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0" name="Line"/>
            <p:cNvSpPr/>
            <p:nvPr/>
          </p:nvSpPr>
          <p:spPr>
            <a:xfrm>
              <a:off x="1752600" y="291549"/>
              <a:ext cx="117954" cy="24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244" extrusionOk="0">
                  <a:moveTo>
                    <a:pt x="16759" y="1724"/>
                  </a:moveTo>
                  <a:cubicBezTo>
                    <a:pt x="15641" y="979"/>
                    <a:pt x="14524" y="234"/>
                    <a:pt x="12103" y="48"/>
                  </a:cubicBezTo>
                  <a:cubicBezTo>
                    <a:pt x="9683" y="-138"/>
                    <a:pt x="5959" y="234"/>
                    <a:pt x="3538" y="793"/>
                  </a:cubicBezTo>
                  <a:cubicBezTo>
                    <a:pt x="1117" y="1352"/>
                    <a:pt x="0" y="2096"/>
                    <a:pt x="372" y="3307"/>
                  </a:cubicBezTo>
                  <a:cubicBezTo>
                    <a:pt x="745" y="4517"/>
                    <a:pt x="2607" y="6193"/>
                    <a:pt x="6145" y="8241"/>
                  </a:cubicBezTo>
                  <a:cubicBezTo>
                    <a:pt x="9683" y="10290"/>
                    <a:pt x="14897" y="12710"/>
                    <a:pt x="17876" y="14479"/>
                  </a:cubicBezTo>
                  <a:cubicBezTo>
                    <a:pt x="20855" y="16248"/>
                    <a:pt x="21600" y="17365"/>
                    <a:pt x="19738" y="18483"/>
                  </a:cubicBezTo>
                  <a:cubicBezTo>
                    <a:pt x="17876" y="19600"/>
                    <a:pt x="13407" y="20717"/>
                    <a:pt x="9683" y="21090"/>
                  </a:cubicBezTo>
                  <a:cubicBezTo>
                    <a:pt x="5959" y="21462"/>
                    <a:pt x="2979" y="21090"/>
                    <a:pt x="0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1" name="Line"/>
            <p:cNvSpPr/>
            <p:nvPr/>
          </p:nvSpPr>
          <p:spPr>
            <a:xfrm>
              <a:off x="2755900" y="88900"/>
              <a:ext cx="6985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4"/>
                  </a:moveTo>
                  <a:cubicBezTo>
                    <a:pt x="1309" y="982"/>
                    <a:pt x="2618" y="0"/>
                    <a:pt x="3927" y="0"/>
                  </a:cubicBezTo>
                  <a:cubicBezTo>
                    <a:pt x="5236" y="0"/>
                    <a:pt x="6545" y="982"/>
                    <a:pt x="8182" y="3491"/>
                  </a:cubicBezTo>
                  <a:cubicBezTo>
                    <a:pt x="9818" y="6000"/>
                    <a:pt x="11782" y="10036"/>
                    <a:pt x="13091" y="13091"/>
                  </a:cubicBezTo>
                  <a:cubicBezTo>
                    <a:pt x="14400" y="16145"/>
                    <a:pt x="15055" y="18218"/>
                    <a:pt x="16364" y="19473"/>
                  </a:cubicBezTo>
                  <a:cubicBezTo>
                    <a:pt x="17673" y="20727"/>
                    <a:pt x="19636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2" name="Line"/>
            <p:cNvSpPr/>
            <p:nvPr/>
          </p:nvSpPr>
          <p:spPr>
            <a:xfrm>
              <a:off x="2562955" y="63500"/>
              <a:ext cx="440596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120" y="21600"/>
                  </a:moveTo>
                  <a:cubicBezTo>
                    <a:pt x="16" y="20035"/>
                    <a:pt x="-87" y="18470"/>
                    <a:pt x="120" y="17217"/>
                  </a:cubicBezTo>
                  <a:cubicBezTo>
                    <a:pt x="326" y="15965"/>
                    <a:pt x="843" y="15026"/>
                    <a:pt x="2910" y="12678"/>
                  </a:cubicBezTo>
                  <a:cubicBezTo>
                    <a:pt x="4977" y="10330"/>
                    <a:pt x="8594" y="6574"/>
                    <a:pt x="11953" y="4226"/>
                  </a:cubicBezTo>
                  <a:cubicBezTo>
                    <a:pt x="15312" y="1878"/>
                    <a:pt x="18413" y="939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3" name="Line"/>
            <p:cNvSpPr/>
            <p:nvPr/>
          </p:nvSpPr>
          <p:spPr>
            <a:xfrm>
              <a:off x="2889250" y="254000"/>
              <a:ext cx="203200" cy="22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extrusionOk="0">
                  <a:moveTo>
                    <a:pt x="0" y="14400"/>
                  </a:moveTo>
                  <a:cubicBezTo>
                    <a:pt x="4050" y="11000"/>
                    <a:pt x="8100" y="7600"/>
                    <a:pt x="10350" y="5400"/>
                  </a:cubicBezTo>
                  <a:cubicBezTo>
                    <a:pt x="12600" y="3200"/>
                    <a:pt x="13050" y="2200"/>
                    <a:pt x="12825" y="1400"/>
                  </a:cubicBezTo>
                  <a:cubicBezTo>
                    <a:pt x="12600" y="600"/>
                    <a:pt x="11700" y="0"/>
                    <a:pt x="10575" y="0"/>
                  </a:cubicBezTo>
                  <a:cubicBezTo>
                    <a:pt x="9450" y="0"/>
                    <a:pt x="8100" y="600"/>
                    <a:pt x="6525" y="3500"/>
                  </a:cubicBezTo>
                  <a:cubicBezTo>
                    <a:pt x="4950" y="6400"/>
                    <a:pt x="3150" y="11600"/>
                    <a:pt x="2362" y="14800"/>
                  </a:cubicBezTo>
                  <a:cubicBezTo>
                    <a:pt x="1575" y="18000"/>
                    <a:pt x="1800" y="19200"/>
                    <a:pt x="3600" y="20100"/>
                  </a:cubicBezTo>
                  <a:cubicBezTo>
                    <a:pt x="5400" y="21000"/>
                    <a:pt x="8775" y="21600"/>
                    <a:pt x="12038" y="20700"/>
                  </a:cubicBezTo>
                  <a:cubicBezTo>
                    <a:pt x="15300" y="19800"/>
                    <a:pt x="18450" y="17400"/>
                    <a:pt x="21600" y="1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4" name="Line"/>
            <p:cNvSpPr/>
            <p:nvPr/>
          </p:nvSpPr>
          <p:spPr>
            <a:xfrm>
              <a:off x="3135816" y="225606"/>
              <a:ext cx="78497" cy="26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380" extrusionOk="0">
                  <a:moveTo>
                    <a:pt x="15238" y="238"/>
                  </a:moveTo>
                  <a:cubicBezTo>
                    <a:pt x="12468" y="70"/>
                    <a:pt x="9699" y="-99"/>
                    <a:pt x="7207" y="70"/>
                  </a:cubicBezTo>
                  <a:cubicBezTo>
                    <a:pt x="4714" y="238"/>
                    <a:pt x="2499" y="745"/>
                    <a:pt x="1114" y="1842"/>
                  </a:cubicBezTo>
                  <a:cubicBezTo>
                    <a:pt x="-270" y="2938"/>
                    <a:pt x="-824" y="4626"/>
                    <a:pt x="2222" y="6651"/>
                  </a:cubicBezTo>
                  <a:cubicBezTo>
                    <a:pt x="5268" y="8676"/>
                    <a:pt x="11914" y="11038"/>
                    <a:pt x="15791" y="13232"/>
                  </a:cubicBezTo>
                  <a:cubicBezTo>
                    <a:pt x="19668" y="15426"/>
                    <a:pt x="20776" y="17451"/>
                    <a:pt x="20499" y="18801"/>
                  </a:cubicBezTo>
                  <a:cubicBezTo>
                    <a:pt x="20222" y="20151"/>
                    <a:pt x="18561" y="20826"/>
                    <a:pt x="16345" y="21163"/>
                  </a:cubicBezTo>
                  <a:cubicBezTo>
                    <a:pt x="14130" y="21501"/>
                    <a:pt x="11361" y="21501"/>
                    <a:pt x="8868" y="20742"/>
                  </a:cubicBezTo>
                  <a:cubicBezTo>
                    <a:pt x="6376" y="19982"/>
                    <a:pt x="4161" y="18464"/>
                    <a:pt x="1945" y="16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5" name="Line"/>
            <p:cNvSpPr/>
            <p:nvPr/>
          </p:nvSpPr>
          <p:spPr>
            <a:xfrm>
              <a:off x="3372939" y="0"/>
              <a:ext cx="106861" cy="45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2" extrusionOk="0">
                  <a:moveTo>
                    <a:pt x="18841" y="0"/>
                  </a:moveTo>
                  <a:cubicBezTo>
                    <a:pt x="15029" y="1607"/>
                    <a:pt x="11217" y="3215"/>
                    <a:pt x="8041" y="5777"/>
                  </a:cubicBezTo>
                  <a:cubicBezTo>
                    <a:pt x="4864" y="8339"/>
                    <a:pt x="2323" y="11855"/>
                    <a:pt x="1053" y="14417"/>
                  </a:cubicBezTo>
                  <a:cubicBezTo>
                    <a:pt x="-218" y="16979"/>
                    <a:pt x="-218" y="18586"/>
                    <a:pt x="417" y="19591"/>
                  </a:cubicBezTo>
                  <a:cubicBezTo>
                    <a:pt x="1053" y="20595"/>
                    <a:pt x="2323" y="20997"/>
                    <a:pt x="5076" y="21248"/>
                  </a:cubicBezTo>
                  <a:cubicBezTo>
                    <a:pt x="7829" y="21500"/>
                    <a:pt x="12064" y="21600"/>
                    <a:pt x="15029" y="21148"/>
                  </a:cubicBezTo>
                  <a:cubicBezTo>
                    <a:pt x="17994" y="20696"/>
                    <a:pt x="19688" y="19691"/>
                    <a:pt x="21382" y="18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6" name="Line"/>
            <p:cNvSpPr/>
            <p:nvPr/>
          </p:nvSpPr>
          <p:spPr>
            <a:xfrm>
              <a:off x="3346450" y="247650"/>
              <a:ext cx="2222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291" y="17100"/>
                    <a:pt x="6583" y="12600"/>
                    <a:pt x="10183" y="9000"/>
                  </a:cubicBezTo>
                  <a:cubicBezTo>
                    <a:pt x="13783" y="5400"/>
                    <a:pt x="1769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7" name="Line"/>
            <p:cNvSpPr/>
            <p:nvPr/>
          </p:nvSpPr>
          <p:spPr>
            <a:xfrm>
              <a:off x="228600" y="552449"/>
              <a:ext cx="31813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59" y="20736"/>
                    <a:pt x="719" y="19872"/>
                    <a:pt x="1186" y="19152"/>
                  </a:cubicBezTo>
                  <a:cubicBezTo>
                    <a:pt x="1653" y="18432"/>
                    <a:pt x="2228" y="17856"/>
                    <a:pt x="2738" y="17208"/>
                  </a:cubicBezTo>
                  <a:cubicBezTo>
                    <a:pt x="3248" y="16560"/>
                    <a:pt x="3693" y="15840"/>
                    <a:pt x="4204" y="15048"/>
                  </a:cubicBezTo>
                  <a:cubicBezTo>
                    <a:pt x="4714" y="14256"/>
                    <a:pt x="5289" y="13392"/>
                    <a:pt x="5885" y="12528"/>
                  </a:cubicBezTo>
                  <a:cubicBezTo>
                    <a:pt x="6481" y="11664"/>
                    <a:pt x="7099" y="10800"/>
                    <a:pt x="7646" y="10080"/>
                  </a:cubicBezTo>
                  <a:cubicBezTo>
                    <a:pt x="8192" y="9360"/>
                    <a:pt x="8666" y="8784"/>
                    <a:pt x="9126" y="8280"/>
                  </a:cubicBezTo>
                  <a:cubicBezTo>
                    <a:pt x="9586" y="7776"/>
                    <a:pt x="10031" y="7344"/>
                    <a:pt x="10491" y="6912"/>
                  </a:cubicBezTo>
                  <a:cubicBezTo>
                    <a:pt x="10951" y="6480"/>
                    <a:pt x="11425" y="6048"/>
                    <a:pt x="11899" y="5688"/>
                  </a:cubicBezTo>
                  <a:cubicBezTo>
                    <a:pt x="12374" y="5328"/>
                    <a:pt x="12848" y="5040"/>
                    <a:pt x="13308" y="4752"/>
                  </a:cubicBezTo>
                  <a:cubicBezTo>
                    <a:pt x="13768" y="4464"/>
                    <a:pt x="14213" y="4176"/>
                    <a:pt x="14752" y="3816"/>
                  </a:cubicBezTo>
                  <a:cubicBezTo>
                    <a:pt x="15291" y="3456"/>
                    <a:pt x="15923" y="3024"/>
                    <a:pt x="16527" y="2592"/>
                  </a:cubicBezTo>
                  <a:cubicBezTo>
                    <a:pt x="17131" y="2160"/>
                    <a:pt x="17705" y="1728"/>
                    <a:pt x="18295" y="1368"/>
                  </a:cubicBezTo>
                  <a:cubicBezTo>
                    <a:pt x="18884" y="1008"/>
                    <a:pt x="19487" y="720"/>
                    <a:pt x="20041" y="504"/>
                  </a:cubicBezTo>
                  <a:cubicBezTo>
                    <a:pt x="20594" y="288"/>
                    <a:pt x="21097" y="1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8" name="Line"/>
            <p:cNvSpPr/>
            <p:nvPr/>
          </p:nvSpPr>
          <p:spPr>
            <a:xfrm>
              <a:off x="0" y="647700"/>
              <a:ext cx="328930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42" y="20263"/>
                    <a:pt x="1084" y="18926"/>
                    <a:pt x="1647" y="17846"/>
                  </a:cubicBezTo>
                  <a:cubicBezTo>
                    <a:pt x="2210" y="16766"/>
                    <a:pt x="2794" y="15943"/>
                    <a:pt x="3350" y="15223"/>
                  </a:cubicBezTo>
                  <a:cubicBezTo>
                    <a:pt x="3906" y="14503"/>
                    <a:pt x="4434" y="13886"/>
                    <a:pt x="4997" y="13217"/>
                  </a:cubicBezTo>
                  <a:cubicBezTo>
                    <a:pt x="5560" y="12549"/>
                    <a:pt x="6158" y="11829"/>
                    <a:pt x="6665" y="11211"/>
                  </a:cubicBezTo>
                  <a:cubicBezTo>
                    <a:pt x="7172" y="10594"/>
                    <a:pt x="7589" y="10080"/>
                    <a:pt x="8041" y="9617"/>
                  </a:cubicBezTo>
                  <a:cubicBezTo>
                    <a:pt x="8493" y="9154"/>
                    <a:pt x="8979" y="8743"/>
                    <a:pt x="9431" y="8383"/>
                  </a:cubicBezTo>
                  <a:cubicBezTo>
                    <a:pt x="9883" y="8023"/>
                    <a:pt x="10300" y="7714"/>
                    <a:pt x="10751" y="7457"/>
                  </a:cubicBezTo>
                  <a:cubicBezTo>
                    <a:pt x="11203" y="7200"/>
                    <a:pt x="11690" y="6994"/>
                    <a:pt x="12155" y="6789"/>
                  </a:cubicBezTo>
                  <a:cubicBezTo>
                    <a:pt x="12621" y="6583"/>
                    <a:pt x="13066" y="6377"/>
                    <a:pt x="13497" y="6171"/>
                  </a:cubicBezTo>
                  <a:cubicBezTo>
                    <a:pt x="13927" y="5966"/>
                    <a:pt x="14344" y="5760"/>
                    <a:pt x="14859" y="5554"/>
                  </a:cubicBezTo>
                  <a:cubicBezTo>
                    <a:pt x="15373" y="5349"/>
                    <a:pt x="15985" y="5143"/>
                    <a:pt x="16568" y="4886"/>
                  </a:cubicBezTo>
                  <a:cubicBezTo>
                    <a:pt x="17152" y="4629"/>
                    <a:pt x="17708" y="4320"/>
                    <a:pt x="18306" y="3909"/>
                  </a:cubicBezTo>
                  <a:cubicBezTo>
                    <a:pt x="18903" y="3497"/>
                    <a:pt x="19543" y="2983"/>
                    <a:pt x="20099" y="2314"/>
                  </a:cubicBezTo>
                  <a:cubicBezTo>
                    <a:pt x="20655" y="1646"/>
                    <a:pt x="21127" y="8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9" name="Line"/>
            <p:cNvSpPr/>
            <p:nvPr/>
          </p:nvSpPr>
          <p:spPr>
            <a:xfrm>
              <a:off x="692150" y="1397000"/>
              <a:ext cx="571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400" y="3720"/>
                    <a:pt x="12800" y="7440"/>
                    <a:pt x="16400" y="11040"/>
                  </a:cubicBezTo>
                  <a:cubicBezTo>
                    <a:pt x="20000" y="14640"/>
                    <a:pt x="20800" y="18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40" name="Line"/>
            <p:cNvSpPr/>
            <p:nvPr/>
          </p:nvSpPr>
          <p:spPr>
            <a:xfrm>
              <a:off x="673100" y="1332329"/>
              <a:ext cx="302844" cy="45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65" extrusionOk="0">
                  <a:moveTo>
                    <a:pt x="0" y="5085"/>
                  </a:moveTo>
                  <a:cubicBezTo>
                    <a:pt x="900" y="3507"/>
                    <a:pt x="1800" y="1929"/>
                    <a:pt x="3150" y="992"/>
                  </a:cubicBezTo>
                  <a:cubicBezTo>
                    <a:pt x="4500" y="55"/>
                    <a:pt x="6300" y="-241"/>
                    <a:pt x="8850" y="203"/>
                  </a:cubicBezTo>
                  <a:cubicBezTo>
                    <a:pt x="11400" y="647"/>
                    <a:pt x="14700" y="1830"/>
                    <a:pt x="17175" y="3655"/>
                  </a:cubicBezTo>
                  <a:cubicBezTo>
                    <a:pt x="19650" y="5480"/>
                    <a:pt x="21300" y="7945"/>
                    <a:pt x="21450" y="10362"/>
                  </a:cubicBezTo>
                  <a:cubicBezTo>
                    <a:pt x="21600" y="12778"/>
                    <a:pt x="20250" y="15145"/>
                    <a:pt x="18000" y="16970"/>
                  </a:cubicBezTo>
                  <a:cubicBezTo>
                    <a:pt x="15750" y="18795"/>
                    <a:pt x="12600" y="20077"/>
                    <a:pt x="10575" y="20718"/>
                  </a:cubicBezTo>
                  <a:cubicBezTo>
                    <a:pt x="8550" y="21359"/>
                    <a:pt x="7650" y="21359"/>
                    <a:pt x="7650" y="21112"/>
                  </a:cubicBezTo>
                  <a:cubicBezTo>
                    <a:pt x="7650" y="20866"/>
                    <a:pt x="8550" y="20373"/>
                    <a:pt x="9450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41" name="Line"/>
            <p:cNvSpPr/>
            <p:nvPr/>
          </p:nvSpPr>
          <p:spPr>
            <a:xfrm>
              <a:off x="1136650" y="1536700"/>
              <a:ext cx="152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42" name="Line"/>
            <p:cNvSpPr/>
            <p:nvPr/>
          </p:nvSpPr>
          <p:spPr>
            <a:xfrm>
              <a:off x="1117600" y="1593850"/>
              <a:ext cx="2794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727" y="15508"/>
                    <a:pt x="11455" y="9415"/>
                    <a:pt x="15055" y="5815"/>
                  </a:cubicBezTo>
                  <a:cubicBezTo>
                    <a:pt x="18655" y="2215"/>
                    <a:pt x="20127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43" name="Line"/>
            <p:cNvSpPr/>
            <p:nvPr/>
          </p:nvSpPr>
          <p:spPr>
            <a:xfrm>
              <a:off x="1647735" y="1207442"/>
              <a:ext cx="174715" cy="51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83" extrusionOk="0">
                  <a:moveTo>
                    <a:pt x="20700" y="2093"/>
                  </a:moveTo>
                  <a:cubicBezTo>
                    <a:pt x="20440" y="1649"/>
                    <a:pt x="20180" y="1204"/>
                    <a:pt x="18488" y="804"/>
                  </a:cubicBezTo>
                  <a:cubicBezTo>
                    <a:pt x="16797" y="404"/>
                    <a:pt x="13674" y="49"/>
                    <a:pt x="10941" y="4"/>
                  </a:cubicBezTo>
                  <a:cubicBezTo>
                    <a:pt x="8209" y="-40"/>
                    <a:pt x="5867" y="227"/>
                    <a:pt x="4305" y="538"/>
                  </a:cubicBezTo>
                  <a:cubicBezTo>
                    <a:pt x="2744" y="849"/>
                    <a:pt x="1963" y="1204"/>
                    <a:pt x="3134" y="2316"/>
                  </a:cubicBezTo>
                  <a:cubicBezTo>
                    <a:pt x="4305" y="3427"/>
                    <a:pt x="7428" y="5293"/>
                    <a:pt x="9380" y="6804"/>
                  </a:cubicBezTo>
                  <a:cubicBezTo>
                    <a:pt x="11332" y="8316"/>
                    <a:pt x="12112" y="9471"/>
                    <a:pt x="11462" y="10360"/>
                  </a:cubicBezTo>
                  <a:cubicBezTo>
                    <a:pt x="10811" y="11249"/>
                    <a:pt x="8729" y="11871"/>
                    <a:pt x="6908" y="12227"/>
                  </a:cubicBezTo>
                  <a:cubicBezTo>
                    <a:pt x="5086" y="12582"/>
                    <a:pt x="3524" y="12671"/>
                    <a:pt x="2223" y="12582"/>
                  </a:cubicBezTo>
                  <a:cubicBezTo>
                    <a:pt x="922" y="12493"/>
                    <a:pt x="-119" y="12227"/>
                    <a:pt x="11" y="11916"/>
                  </a:cubicBezTo>
                  <a:cubicBezTo>
                    <a:pt x="141" y="11604"/>
                    <a:pt x="1442" y="11249"/>
                    <a:pt x="3524" y="10982"/>
                  </a:cubicBezTo>
                  <a:cubicBezTo>
                    <a:pt x="5606" y="10716"/>
                    <a:pt x="8469" y="10538"/>
                    <a:pt x="10421" y="10582"/>
                  </a:cubicBezTo>
                  <a:cubicBezTo>
                    <a:pt x="12373" y="10627"/>
                    <a:pt x="13414" y="10893"/>
                    <a:pt x="13544" y="11738"/>
                  </a:cubicBezTo>
                  <a:cubicBezTo>
                    <a:pt x="13674" y="12582"/>
                    <a:pt x="12893" y="14004"/>
                    <a:pt x="11332" y="15427"/>
                  </a:cubicBezTo>
                  <a:cubicBezTo>
                    <a:pt x="9770" y="16849"/>
                    <a:pt x="7428" y="18271"/>
                    <a:pt x="6257" y="19293"/>
                  </a:cubicBezTo>
                  <a:cubicBezTo>
                    <a:pt x="5086" y="20316"/>
                    <a:pt x="5086" y="20938"/>
                    <a:pt x="5736" y="21249"/>
                  </a:cubicBezTo>
                  <a:cubicBezTo>
                    <a:pt x="6387" y="21560"/>
                    <a:pt x="7688" y="21560"/>
                    <a:pt x="10421" y="21249"/>
                  </a:cubicBezTo>
                  <a:cubicBezTo>
                    <a:pt x="13153" y="20938"/>
                    <a:pt x="17317" y="20316"/>
                    <a:pt x="21481" y="19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44" name="Line"/>
            <p:cNvSpPr/>
            <p:nvPr/>
          </p:nvSpPr>
          <p:spPr>
            <a:xfrm>
              <a:off x="1924050" y="1371600"/>
              <a:ext cx="2222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086" y="2954"/>
                    <a:pt x="6171" y="5908"/>
                    <a:pt x="9771" y="9508"/>
                  </a:cubicBezTo>
                  <a:cubicBezTo>
                    <a:pt x="13371" y="13108"/>
                    <a:pt x="17486" y="17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45" name="Line"/>
            <p:cNvSpPr/>
            <p:nvPr/>
          </p:nvSpPr>
          <p:spPr>
            <a:xfrm>
              <a:off x="1987550" y="1339850"/>
              <a:ext cx="1587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160" y="0"/>
                    <a:pt x="18720" y="0"/>
                    <a:pt x="17568" y="353"/>
                  </a:cubicBezTo>
                  <a:cubicBezTo>
                    <a:pt x="16416" y="706"/>
                    <a:pt x="15552" y="1412"/>
                    <a:pt x="13248" y="4094"/>
                  </a:cubicBezTo>
                  <a:cubicBezTo>
                    <a:pt x="10944" y="6776"/>
                    <a:pt x="7200" y="11435"/>
                    <a:pt x="4752" y="14682"/>
                  </a:cubicBezTo>
                  <a:cubicBezTo>
                    <a:pt x="2304" y="17929"/>
                    <a:pt x="1152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46" name="Line"/>
            <p:cNvSpPr/>
            <p:nvPr/>
          </p:nvSpPr>
          <p:spPr>
            <a:xfrm>
              <a:off x="2228850" y="156845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47" name="Line"/>
            <p:cNvSpPr/>
            <p:nvPr/>
          </p:nvSpPr>
          <p:spPr>
            <a:xfrm>
              <a:off x="2362200" y="1605986"/>
              <a:ext cx="1016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20015"/>
                  </a:moveTo>
                  <a:cubicBezTo>
                    <a:pt x="4950" y="11375"/>
                    <a:pt x="9900" y="2735"/>
                    <a:pt x="13500" y="575"/>
                  </a:cubicBezTo>
                  <a:cubicBezTo>
                    <a:pt x="17100" y="-1585"/>
                    <a:pt x="193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48" name="Line"/>
            <p:cNvSpPr/>
            <p:nvPr/>
          </p:nvSpPr>
          <p:spPr>
            <a:xfrm>
              <a:off x="2724150" y="1606550"/>
              <a:ext cx="95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49" name="Line"/>
            <p:cNvSpPr/>
            <p:nvPr/>
          </p:nvSpPr>
          <p:spPr>
            <a:xfrm>
              <a:off x="3194049" y="1295400"/>
              <a:ext cx="23014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extrusionOk="0">
                  <a:moveTo>
                    <a:pt x="0" y="0"/>
                  </a:moveTo>
                  <a:cubicBezTo>
                    <a:pt x="4516" y="2979"/>
                    <a:pt x="9033" y="5959"/>
                    <a:pt x="12665" y="8876"/>
                  </a:cubicBezTo>
                  <a:cubicBezTo>
                    <a:pt x="16298" y="11793"/>
                    <a:pt x="19047" y="14648"/>
                    <a:pt x="20324" y="16759"/>
                  </a:cubicBezTo>
                  <a:cubicBezTo>
                    <a:pt x="21600" y="18869"/>
                    <a:pt x="21404" y="20234"/>
                    <a:pt x="21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50" name="Line"/>
            <p:cNvSpPr/>
            <p:nvPr/>
          </p:nvSpPr>
          <p:spPr>
            <a:xfrm>
              <a:off x="3236419" y="1257300"/>
              <a:ext cx="205282" cy="43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95" extrusionOk="0">
                  <a:moveTo>
                    <a:pt x="21376" y="0"/>
                  </a:moveTo>
                  <a:cubicBezTo>
                    <a:pt x="20274" y="105"/>
                    <a:pt x="19172" y="210"/>
                    <a:pt x="17739" y="1101"/>
                  </a:cubicBezTo>
                  <a:cubicBezTo>
                    <a:pt x="16307" y="1992"/>
                    <a:pt x="14543" y="3670"/>
                    <a:pt x="11898" y="6449"/>
                  </a:cubicBezTo>
                  <a:cubicBezTo>
                    <a:pt x="9254" y="9227"/>
                    <a:pt x="5727" y="13107"/>
                    <a:pt x="3633" y="15466"/>
                  </a:cubicBezTo>
                  <a:cubicBezTo>
                    <a:pt x="1539" y="17825"/>
                    <a:pt x="878" y="18664"/>
                    <a:pt x="437" y="19450"/>
                  </a:cubicBezTo>
                  <a:cubicBezTo>
                    <a:pt x="-4" y="20237"/>
                    <a:pt x="-224" y="20971"/>
                    <a:pt x="327" y="21285"/>
                  </a:cubicBezTo>
                  <a:cubicBezTo>
                    <a:pt x="878" y="21600"/>
                    <a:pt x="2200" y="21495"/>
                    <a:pt x="3523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51" name="Line"/>
            <p:cNvSpPr/>
            <p:nvPr/>
          </p:nvSpPr>
          <p:spPr>
            <a:xfrm>
              <a:off x="3511005" y="1520423"/>
              <a:ext cx="133895" cy="17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63" extrusionOk="0">
                  <a:moveTo>
                    <a:pt x="3124" y="2749"/>
                  </a:moveTo>
                  <a:cubicBezTo>
                    <a:pt x="1774" y="6349"/>
                    <a:pt x="424" y="9949"/>
                    <a:pt x="87" y="10720"/>
                  </a:cubicBezTo>
                  <a:cubicBezTo>
                    <a:pt x="-251" y="11492"/>
                    <a:pt x="424" y="9434"/>
                    <a:pt x="1605" y="7120"/>
                  </a:cubicBezTo>
                  <a:cubicBezTo>
                    <a:pt x="2787" y="4806"/>
                    <a:pt x="4474" y="2234"/>
                    <a:pt x="6162" y="949"/>
                  </a:cubicBezTo>
                  <a:cubicBezTo>
                    <a:pt x="7849" y="-337"/>
                    <a:pt x="9537" y="-337"/>
                    <a:pt x="11730" y="1077"/>
                  </a:cubicBezTo>
                  <a:cubicBezTo>
                    <a:pt x="13924" y="2492"/>
                    <a:pt x="16624" y="5320"/>
                    <a:pt x="18311" y="8920"/>
                  </a:cubicBezTo>
                  <a:cubicBezTo>
                    <a:pt x="19999" y="12520"/>
                    <a:pt x="20674" y="16892"/>
                    <a:pt x="21349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52" name="Line"/>
            <p:cNvSpPr/>
            <p:nvPr/>
          </p:nvSpPr>
          <p:spPr>
            <a:xfrm>
              <a:off x="3721099" y="1199091"/>
              <a:ext cx="126505" cy="56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80" extrusionOk="0">
                  <a:moveTo>
                    <a:pt x="0" y="1245"/>
                  </a:moveTo>
                  <a:cubicBezTo>
                    <a:pt x="354" y="844"/>
                    <a:pt x="708" y="442"/>
                    <a:pt x="2302" y="201"/>
                  </a:cubicBezTo>
                  <a:cubicBezTo>
                    <a:pt x="3895" y="-40"/>
                    <a:pt x="6728" y="-120"/>
                    <a:pt x="9207" y="281"/>
                  </a:cubicBezTo>
                  <a:cubicBezTo>
                    <a:pt x="11685" y="683"/>
                    <a:pt x="13810" y="1566"/>
                    <a:pt x="14341" y="2690"/>
                  </a:cubicBezTo>
                  <a:cubicBezTo>
                    <a:pt x="14872" y="3815"/>
                    <a:pt x="13810" y="5180"/>
                    <a:pt x="12216" y="6264"/>
                  </a:cubicBezTo>
                  <a:cubicBezTo>
                    <a:pt x="10623" y="7348"/>
                    <a:pt x="8498" y="8151"/>
                    <a:pt x="7259" y="8873"/>
                  </a:cubicBezTo>
                  <a:cubicBezTo>
                    <a:pt x="6020" y="9596"/>
                    <a:pt x="5666" y="10238"/>
                    <a:pt x="7082" y="10961"/>
                  </a:cubicBezTo>
                  <a:cubicBezTo>
                    <a:pt x="8498" y="11684"/>
                    <a:pt x="11685" y="12487"/>
                    <a:pt x="14695" y="13490"/>
                  </a:cubicBezTo>
                  <a:cubicBezTo>
                    <a:pt x="17705" y="14494"/>
                    <a:pt x="20538" y="15699"/>
                    <a:pt x="21069" y="16943"/>
                  </a:cubicBezTo>
                  <a:cubicBezTo>
                    <a:pt x="21600" y="18188"/>
                    <a:pt x="19830" y="19473"/>
                    <a:pt x="16997" y="20235"/>
                  </a:cubicBezTo>
                  <a:cubicBezTo>
                    <a:pt x="14164" y="20998"/>
                    <a:pt x="10269" y="21239"/>
                    <a:pt x="637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53" name="Line"/>
            <p:cNvSpPr/>
            <p:nvPr/>
          </p:nvSpPr>
          <p:spPr>
            <a:xfrm>
              <a:off x="4116354" y="1422400"/>
              <a:ext cx="334997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87" extrusionOk="0">
                  <a:moveTo>
                    <a:pt x="1938" y="20829"/>
                  </a:moveTo>
                  <a:cubicBezTo>
                    <a:pt x="1258" y="20057"/>
                    <a:pt x="579" y="19286"/>
                    <a:pt x="240" y="17936"/>
                  </a:cubicBezTo>
                  <a:cubicBezTo>
                    <a:pt x="-100" y="16586"/>
                    <a:pt x="-100" y="14657"/>
                    <a:pt x="375" y="11764"/>
                  </a:cubicBezTo>
                  <a:cubicBezTo>
                    <a:pt x="851" y="8871"/>
                    <a:pt x="1802" y="5014"/>
                    <a:pt x="2957" y="3086"/>
                  </a:cubicBezTo>
                  <a:cubicBezTo>
                    <a:pt x="4111" y="1157"/>
                    <a:pt x="5470" y="1157"/>
                    <a:pt x="6828" y="3471"/>
                  </a:cubicBezTo>
                  <a:cubicBezTo>
                    <a:pt x="8187" y="5786"/>
                    <a:pt x="9545" y="10414"/>
                    <a:pt x="10564" y="13693"/>
                  </a:cubicBezTo>
                  <a:cubicBezTo>
                    <a:pt x="11583" y="16971"/>
                    <a:pt x="12262" y="18900"/>
                    <a:pt x="12942" y="20057"/>
                  </a:cubicBezTo>
                  <a:cubicBezTo>
                    <a:pt x="13621" y="21214"/>
                    <a:pt x="14300" y="21600"/>
                    <a:pt x="14843" y="21021"/>
                  </a:cubicBezTo>
                  <a:cubicBezTo>
                    <a:pt x="15387" y="20443"/>
                    <a:pt x="15794" y="18900"/>
                    <a:pt x="16881" y="15236"/>
                  </a:cubicBezTo>
                  <a:cubicBezTo>
                    <a:pt x="17968" y="11571"/>
                    <a:pt x="19734" y="5786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54" name="Line"/>
            <p:cNvSpPr/>
            <p:nvPr/>
          </p:nvSpPr>
          <p:spPr>
            <a:xfrm>
              <a:off x="4146550" y="120015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55" name="Line"/>
            <p:cNvSpPr/>
            <p:nvPr/>
          </p:nvSpPr>
          <p:spPr>
            <a:xfrm>
              <a:off x="4165600" y="11366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56" name="Line"/>
            <p:cNvSpPr/>
            <p:nvPr/>
          </p:nvSpPr>
          <p:spPr>
            <a:xfrm>
              <a:off x="4260850" y="11557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57" name="Line"/>
            <p:cNvSpPr/>
            <p:nvPr/>
          </p:nvSpPr>
          <p:spPr>
            <a:xfrm>
              <a:off x="4292600" y="1092199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58" name="Line"/>
            <p:cNvSpPr/>
            <p:nvPr/>
          </p:nvSpPr>
          <p:spPr>
            <a:xfrm>
              <a:off x="4305948" y="971674"/>
              <a:ext cx="183502" cy="29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981" extrusionOk="0">
                  <a:moveTo>
                    <a:pt x="16310" y="15185"/>
                  </a:moveTo>
                  <a:cubicBezTo>
                    <a:pt x="14076" y="14441"/>
                    <a:pt x="11841" y="13696"/>
                    <a:pt x="9110" y="13919"/>
                  </a:cubicBezTo>
                  <a:cubicBezTo>
                    <a:pt x="6379" y="14143"/>
                    <a:pt x="3152" y="15334"/>
                    <a:pt x="1538" y="16303"/>
                  </a:cubicBezTo>
                  <a:cubicBezTo>
                    <a:pt x="-76" y="17271"/>
                    <a:pt x="-76" y="18016"/>
                    <a:pt x="48" y="18761"/>
                  </a:cubicBezTo>
                  <a:cubicBezTo>
                    <a:pt x="172" y="19505"/>
                    <a:pt x="421" y="20250"/>
                    <a:pt x="1910" y="20697"/>
                  </a:cubicBezTo>
                  <a:cubicBezTo>
                    <a:pt x="3400" y="21144"/>
                    <a:pt x="6131" y="21293"/>
                    <a:pt x="8365" y="19356"/>
                  </a:cubicBezTo>
                  <a:cubicBezTo>
                    <a:pt x="10600" y="17420"/>
                    <a:pt x="12338" y="13398"/>
                    <a:pt x="13455" y="10419"/>
                  </a:cubicBezTo>
                  <a:cubicBezTo>
                    <a:pt x="14572" y="7439"/>
                    <a:pt x="15069" y="5503"/>
                    <a:pt x="15317" y="3790"/>
                  </a:cubicBezTo>
                  <a:cubicBezTo>
                    <a:pt x="15565" y="2076"/>
                    <a:pt x="15565" y="587"/>
                    <a:pt x="15193" y="140"/>
                  </a:cubicBezTo>
                  <a:cubicBezTo>
                    <a:pt x="14821" y="-307"/>
                    <a:pt x="14076" y="289"/>
                    <a:pt x="13703" y="2300"/>
                  </a:cubicBezTo>
                  <a:cubicBezTo>
                    <a:pt x="13331" y="4311"/>
                    <a:pt x="13331" y="7737"/>
                    <a:pt x="14696" y="10865"/>
                  </a:cubicBezTo>
                  <a:cubicBezTo>
                    <a:pt x="16062" y="13994"/>
                    <a:pt x="18793" y="16824"/>
                    <a:pt x="21524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59" name="Line"/>
            <p:cNvSpPr/>
            <p:nvPr/>
          </p:nvSpPr>
          <p:spPr>
            <a:xfrm>
              <a:off x="4970054" y="1217083"/>
              <a:ext cx="300447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extrusionOk="0">
                  <a:moveTo>
                    <a:pt x="142" y="1301"/>
                  </a:moveTo>
                  <a:cubicBezTo>
                    <a:pt x="-9" y="651"/>
                    <a:pt x="-160" y="0"/>
                    <a:pt x="369" y="0"/>
                  </a:cubicBezTo>
                  <a:cubicBezTo>
                    <a:pt x="897" y="0"/>
                    <a:pt x="2106" y="651"/>
                    <a:pt x="4296" y="2602"/>
                  </a:cubicBezTo>
                  <a:cubicBezTo>
                    <a:pt x="6486" y="4554"/>
                    <a:pt x="9658" y="7807"/>
                    <a:pt x="12679" y="11190"/>
                  </a:cubicBezTo>
                  <a:cubicBezTo>
                    <a:pt x="15700" y="14573"/>
                    <a:pt x="18570" y="18087"/>
                    <a:pt x="2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60" name="Line"/>
            <p:cNvSpPr/>
            <p:nvPr/>
          </p:nvSpPr>
          <p:spPr>
            <a:xfrm>
              <a:off x="5022850" y="1168400"/>
              <a:ext cx="26670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714" y="690"/>
                    <a:pt x="17829" y="1381"/>
                    <a:pt x="15514" y="3205"/>
                  </a:cubicBezTo>
                  <a:cubicBezTo>
                    <a:pt x="13200" y="5030"/>
                    <a:pt x="10457" y="7989"/>
                    <a:pt x="7800" y="11244"/>
                  </a:cubicBezTo>
                  <a:cubicBezTo>
                    <a:pt x="5143" y="14499"/>
                    <a:pt x="2571" y="180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61" name="Line"/>
            <p:cNvSpPr/>
            <p:nvPr/>
          </p:nvSpPr>
          <p:spPr>
            <a:xfrm>
              <a:off x="5564716" y="1160874"/>
              <a:ext cx="131234" cy="44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3419"/>
                  </a:moveTo>
                  <a:cubicBezTo>
                    <a:pt x="21600" y="2910"/>
                    <a:pt x="21600" y="2400"/>
                    <a:pt x="21600" y="1789"/>
                  </a:cubicBezTo>
                  <a:cubicBezTo>
                    <a:pt x="21600" y="1178"/>
                    <a:pt x="21600" y="464"/>
                    <a:pt x="20729" y="159"/>
                  </a:cubicBezTo>
                  <a:cubicBezTo>
                    <a:pt x="19858" y="-147"/>
                    <a:pt x="18116" y="-45"/>
                    <a:pt x="15329" y="770"/>
                  </a:cubicBezTo>
                  <a:cubicBezTo>
                    <a:pt x="12542" y="1585"/>
                    <a:pt x="8710" y="3113"/>
                    <a:pt x="5574" y="5610"/>
                  </a:cubicBezTo>
                  <a:cubicBezTo>
                    <a:pt x="2439" y="8106"/>
                    <a:pt x="0" y="11570"/>
                    <a:pt x="0" y="14219"/>
                  </a:cubicBezTo>
                  <a:cubicBezTo>
                    <a:pt x="0" y="16868"/>
                    <a:pt x="2439" y="18702"/>
                    <a:pt x="5574" y="19772"/>
                  </a:cubicBezTo>
                  <a:cubicBezTo>
                    <a:pt x="8710" y="20842"/>
                    <a:pt x="12542" y="21147"/>
                    <a:pt x="16374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62" name="Line"/>
            <p:cNvSpPr/>
            <p:nvPr/>
          </p:nvSpPr>
          <p:spPr>
            <a:xfrm>
              <a:off x="5779679" y="1247485"/>
              <a:ext cx="265521" cy="31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36" extrusionOk="0">
                  <a:moveTo>
                    <a:pt x="10190" y="3281"/>
                  </a:moveTo>
                  <a:cubicBezTo>
                    <a:pt x="10018" y="2556"/>
                    <a:pt x="9847" y="1832"/>
                    <a:pt x="9247" y="1397"/>
                  </a:cubicBezTo>
                  <a:cubicBezTo>
                    <a:pt x="8647" y="962"/>
                    <a:pt x="7618" y="817"/>
                    <a:pt x="6418" y="1904"/>
                  </a:cubicBezTo>
                  <a:cubicBezTo>
                    <a:pt x="5218" y="2991"/>
                    <a:pt x="3847" y="5311"/>
                    <a:pt x="2733" y="8065"/>
                  </a:cubicBezTo>
                  <a:cubicBezTo>
                    <a:pt x="1618" y="10819"/>
                    <a:pt x="761" y="14009"/>
                    <a:pt x="333" y="16111"/>
                  </a:cubicBezTo>
                  <a:cubicBezTo>
                    <a:pt x="-96" y="18213"/>
                    <a:pt x="-96" y="19228"/>
                    <a:pt x="247" y="20025"/>
                  </a:cubicBezTo>
                  <a:cubicBezTo>
                    <a:pt x="590" y="20822"/>
                    <a:pt x="1275" y="21402"/>
                    <a:pt x="2904" y="21330"/>
                  </a:cubicBezTo>
                  <a:cubicBezTo>
                    <a:pt x="4533" y="21257"/>
                    <a:pt x="7104" y="20532"/>
                    <a:pt x="9675" y="18793"/>
                  </a:cubicBezTo>
                  <a:cubicBezTo>
                    <a:pt x="12247" y="17053"/>
                    <a:pt x="14818" y="14299"/>
                    <a:pt x="16018" y="11399"/>
                  </a:cubicBezTo>
                  <a:cubicBezTo>
                    <a:pt x="17218" y="8500"/>
                    <a:pt x="17047" y="5456"/>
                    <a:pt x="16361" y="3426"/>
                  </a:cubicBezTo>
                  <a:cubicBezTo>
                    <a:pt x="15675" y="1397"/>
                    <a:pt x="14475" y="382"/>
                    <a:pt x="12590" y="92"/>
                  </a:cubicBezTo>
                  <a:cubicBezTo>
                    <a:pt x="10704" y="-198"/>
                    <a:pt x="8133" y="237"/>
                    <a:pt x="6590" y="817"/>
                  </a:cubicBezTo>
                  <a:cubicBezTo>
                    <a:pt x="5047" y="1397"/>
                    <a:pt x="4533" y="2121"/>
                    <a:pt x="4275" y="2919"/>
                  </a:cubicBezTo>
                  <a:cubicBezTo>
                    <a:pt x="4018" y="3716"/>
                    <a:pt x="4018" y="4586"/>
                    <a:pt x="4447" y="5166"/>
                  </a:cubicBezTo>
                  <a:cubicBezTo>
                    <a:pt x="4875" y="5746"/>
                    <a:pt x="5733" y="6036"/>
                    <a:pt x="8647" y="5891"/>
                  </a:cubicBezTo>
                  <a:cubicBezTo>
                    <a:pt x="11561" y="5746"/>
                    <a:pt x="16533" y="5166"/>
                    <a:pt x="21504" y="4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63" name="Line"/>
            <p:cNvSpPr/>
            <p:nvPr/>
          </p:nvSpPr>
          <p:spPr>
            <a:xfrm>
              <a:off x="6083300" y="1155700"/>
              <a:ext cx="104537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extrusionOk="0">
                  <a:moveTo>
                    <a:pt x="0" y="0"/>
                  </a:moveTo>
                  <a:cubicBezTo>
                    <a:pt x="5815" y="1827"/>
                    <a:pt x="11631" y="3654"/>
                    <a:pt x="15577" y="5910"/>
                  </a:cubicBezTo>
                  <a:cubicBezTo>
                    <a:pt x="19523" y="8167"/>
                    <a:pt x="21600" y="10854"/>
                    <a:pt x="19938" y="13433"/>
                  </a:cubicBezTo>
                  <a:cubicBezTo>
                    <a:pt x="18277" y="16012"/>
                    <a:pt x="12877" y="18484"/>
                    <a:pt x="8931" y="19827"/>
                  </a:cubicBezTo>
                  <a:cubicBezTo>
                    <a:pt x="4985" y="21170"/>
                    <a:pt x="2492" y="21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64" name="Line"/>
            <p:cNvSpPr/>
            <p:nvPr/>
          </p:nvSpPr>
          <p:spPr>
            <a:xfrm>
              <a:off x="5803900" y="1689100"/>
              <a:ext cx="196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65" name="Line"/>
            <p:cNvSpPr/>
            <p:nvPr/>
          </p:nvSpPr>
          <p:spPr>
            <a:xfrm>
              <a:off x="5797550" y="1714500"/>
              <a:ext cx="2540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580" y="16200"/>
                    <a:pt x="11160" y="10800"/>
                    <a:pt x="14760" y="7200"/>
                  </a:cubicBezTo>
                  <a:cubicBezTo>
                    <a:pt x="18360" y="3600"/>
                    <a:pt x="199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66" name="Line"/>
            <p:cNvSpPr/>
            <p:nvPr/>
          </p:nvSpPr>
          <p:spPr>
            <a:xfrm>
              <a:off x="5921622" y="1879599"/>
              <a:ext cx="199778" cy="14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82" extrusionOk="0">
                  <a:moveTo>
                    <a:pt x="1679" y="0"/>
                  </a:moveTo>
                  <a:cubicBezTo>
                    <a:pt x="997" y="3300"/>
                    <a:pt x="315" y="6600"/>
                    <a:pt x="87" y="9900"/>
                  </a:cubicBezTo>
                  <a:cubicBezTo>
                    <a:pt x="-140" y="13200"/>
                    <a:pt x="87" y="16500"/>
                    <a:pt x="656" y="18600"/>
                  </a:cubicBezTo>
                  <a:cubicBezTo>
                    <a:pt x="1224" y="20700"/>
                    <a:pt x="2134" y="21600"/>
                    <a:pt x="3498" y="21000"/>
                  </a:cubicBezTo>
                  <a:cubicBezTo>
                    <a:pt x="4862" y="20400"/>
                    <a:pt x="6681" y="18300"/>
                    <a:pt x="7932" y="15750"/>
                  </a:cubicBezTo>
                  <a:cubicBezTo>
                    <a:pt x="9182" y="13200"/>
                    <a:pt x="9864" y="10200"/>
                    <a:pt x="10433" y="7950"/>
                  </a:cubicBezTo>
                  <a:cubicBezTo>
                    <a:pt x="11001" y="5700"/>
                    <a:pt x="11456" y="4200"/>
                    <a:pt x="11683" y="4200"/>
                  </a:cubicBezTo>
                  <a:cubicBezTo>
                    <a:pt x="11911" y="4200"/>
                    <a:pt x="11911" y="5700"/>
                    <a:pt x="11911" y="7200"/>
                  </a:cubicBezTo>
                  <a:cubicBezTo>
                    <a:pt x="11911" y="8700"/>
                    <a:pt x="11911" y="10200"/>
                    <a:pt x="13161" y="11700"/>
                  </a:cubicBezTo>
                  <a:cubicBezTo>
                    <a:pt x="14412" y="13200"/>
                    <a:pt x="16913" y="14700"/>
                    <a:pt x="18504" y="14850"/>
                  </a:cubicBezTo>
                  <a:cubicBezTo>
                    <a:pt x="20096" y="15000"/>
                    <a:pt x="20778" y="13800"/>
                    <a:pt x="21460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67" name="Line"/>
            <p:cNvSpPr/>
            <p:nvPr/>
          </p:nvSpPr>
          <p:spPr>
            <a:xfrm>
              <a:off x="6130677" y="1892033"/>
              <a:ext cx="92323" cy="12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29" extrusionOk="0">
                  <a:moveTo>
                    <a:pt x="3739" y="3179"/>
                  </a:moveTo>
                  <a:cubicBezTo>
                    <a:pt x="3248" y="7011"/>
                    <a:pt x="2757" y="10843"/>
                    <a:pt x="2512" y="14327"/>
                  </a:cubicBezTo>
                  <a:cubicBezTo>
                    <a:pt x="2267" y="17811"/>
                    <a:pt x="2267" y="20947"/>
                    <a:pt x="1776" y="21121"/>
                  </a:cubicBezTo>
                  <a:cubicBezTo>
                    <a:pt x="1285" y="21295"/>
                    <a:pt x="303" y="18508"/>
                    <a:pt x="57" y="15372"/>
                  </a:cubicBezTo>
                  <a:cubicBezTo>
                    <a:pt x="-188" y="12237"/>
                    <a:pt x="303" y="8753"/>
                    <a:pt x="2512" y="5792"/>
                  </a:cubicBezTo>
                  <a:cubicBezTo>
                    <a:pt x="4721" y="2830"/>
                    <a:pt x="8648" y="392"/>
                    <a:pt x="11839" y="43"/>
                  </a:cubicBezTo>
                  <a:cubicBezTo>
                    <a:pt x="15030" y="-305"/>
                    <a:pt x="17485" y="1437"/>
                    <a:pt x="18957" y="4747"/>
                  </a:cubicBezTo>
                  <a:cubicBezTo>
                    <a:pt x="20430" y="8056"/>
                    <a:pt x="20921" y="12934"/>
                    <a:pt x="21412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68" name="Line"/>
            <p:cNvSpPr/>
            <p:nvPr/>
          </p:nvSpPr>
          <p:spPr>
            <a:xfrm>
              <a:off x="6291121" y="1752600"/>
              <a:ext cx="122380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26" extrusionOk="0">
                  <a:moveTo>
                    <a:pt x="9086" y="0"/>
                  </a:moveTo>
                  <a:cubicBezTo>
                    <a:pt x="7987" y="5082"/>
                    <a:pt x="6889" y="10165"/>
                    <a:pt x="5791" y="13500"/>
                  </a:cubicBezTo>
                  <a:cubicBezTo>
                    <a:pt x="4692" y="16835"/>
                    <a:pt x="3594" y="18424"/>
                    <a:pt x="2679" y="19615"/>
                  </a:cubicBezTo>
                  <a:cubicBezTo>
                    <a:pt x="1764" y="20806"/>
                    <a:pt x="1031" y="21600"/>
                    <a:pt x="482" y="21521"/>
                  </a:cubicBezTo>
                  <a:cubicBezTo>
                    <a:pt x="-67" y="21441"/>
                    <a:pt x="-433" y="20488"/>
                    <a:pt x="1031" y="18424"/>
                  </a:cubicBezTo>
                  <a:cubicBezTo>
                    <a:pt x="2496" y="16359"/>
                    <a:pt x="5791" y="13182"/>
                    <a:pt x="8170" y="11276"/>
                  </a:cubicBezTo>
                  <a:cubicBezTo>
                    <a:pt x="10550" y="9371"/>
                    <a:pt x="12014" y="8735"/>
                    <a:pt x="13662" y="8338"/>
                  </a:cubicBezTo>
                  <a:cubicBezTo>
                    <a:pt x="15309" y="7941"/>
                    <a:pt x="17140" y="7782"/>
                    <a:pt x="18238" y="8100"/>
                  </a:cubicBezTo>
                  <a:cubicBezTo>
                    <a:pt x="19336" y="8418"/>
                    <a:pt x="19703" y="9212"/>
                    <a:pt x="18421" y="10244"/>
                  </a:cubicBezTo>
                  <a:cubicBezTo>
                    <a:pt x="17140" y="11276"/>
                    <a:pt x="14211" y="12547"/>
                    <a:pt x="11648" y="13500"/>
                  </a:cubicBezTo>
                  <a:cubicBezTo>
                    <a:pt x="9086" y="14453"/>
                    <a:pt x="6889" y="15088"/>
                    <a:pt x="6157" y="15803"/>
                  </a:cubicBezTo>
                  <a:cubicBezTo>
                    <a:pt x="5425" y="16518"/>
                    <a:pt x="6157" y="17312"/>
                    <a:pt x="8536" y="18106"/>
                  </a:cubicBezTo>
                  <a:cubicBezTo>
                    <a:pt x="10916" y="18900"/>
                    <a:pt x="14943" y="19694"/>
                    <a:pt x="17323" y="20091"/>
                  </a:cubicBezTo>
                  <a:cubicBezTo>
                    <a:pt x="19703" y="20488"/>
                    <a:pt x="20435" y="20488"/>
                    <a:pt x="21167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69" name="Line"/>
            <p:cNvSpPr/>
            <p:nvPr/>
          </p:nvSpPr>
          <p:spPr>
            <a:xfrm>
              <a:off x="6458375" y="1889036"/>
              <a:ext cx="101176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48" extrusionOk="0">
                  <a:moveTo>
                    <a:pt x="3960" y="1510"/>
                  </a:moveTo>
                  <a:cubicBezTo>
                    <a:pt x="2610" y="5830"/>
                    <a:pt x="1260" y="10150"/>
                    <a:pt x="585" y="13306"/>
                  </a:cubicBezTo>
                  <a:cubicBezTo>
                    <a:pt x="-90" y="16463"/>
                    <a:pt x="-90" y="18457"/>
                    <a:pt x="135" y="18457"/>
                  </a:cubicBezTo>
                  <a:cubicBezTo>
                    <a:pt x="360" y="18457"/>
                    <a:pt x="810" y="16463"/>
                    <a:pt x="1935" y="13473"/>
                  </a:cubicBezTo>
                  <a:cubicBezTo>
                    <a:pt x="3060" y="10482"/>
                    <a:pt x="4860" y="6494"/>
                    <a:pt x="7110" y="3836"/>
                  </a:cubicBezTo>
                  <a:cubicBezTo>
                    <a:pt x="9360" y="1177"/>
                    <a:pt x="12060" y="-152"/>
                    <a:pt x="14310" y="14"/>
                  </a:cubicBezTo>
                  <a:cubicBezTo>
                    <a:pt x="16560" y="180"/>
                    <a:pt x="18360" y="1842"/>
                    <a:pt x="19485" y="5663"/>
                  </a:cubicBezTo>
                  <a:cubicBezTo>
                    <a:pt x="20610" y="9485"/>
                    <a:pt x="21060" y="15466"/>
                    <a:pt x="2151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70" name="Line"/>
            <p:cNvSpPr/>
            <p:nvPr/>
          </p:nvSpPr>
          <p:spPr>
            <a:xfrm>
              <a:off x="6611672" y="1917699"/>
              <a:ext cx="87579" cy="11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171" extrusionOk="0">
                  <a:moveTo>
                    <a:pt x="20784" y="3471"/>
                  </a:moveTo>
                  <a:cubicBezTo>
                    <a:pt x="18774" y="2314"/>
                    <a:pt x="16765" y="1157"/>
                    <a:pt x="14505" y="1350"/>
                  </a:cubicBezTo>
                  <a:cubicBezTo>
                    <a:pt x="12244" y="1543"/>
                    <a:pt x="9733" y="3086"/>
                    <a:pt x="7221" y="5400"/>
                  </a:cubicBezTo>
                  <a:cubicBezTo>
                    <a:pt x="4709" y="7714"/>
                    <a:pt x="2198" y="10800"/>
                    <a:pt x="942" y="13500"/>
                  </a:cubicBezTo>
                  <a:cubicBezTo>
                    <a:pt x="-314" y="16200"/>
                    <a:pt x="-314" y="18514"/>
                    <a:pt x="942" y="19864"/>
                  </a:cubicBezTo>
                  <a:cubicBezTo>
                    <a:pt x="2198" y="21214"/>
                    <a:pt x="4709" y="21600"/>
                    <a:pt x="8477" y="20636"/>
                  </a:cubicBezTo>
                  <a:cubicBezTo>
                    <a:pt x="12244" y="19671"/>
                    <a:pt x="17267" y="17357"/>
                    <a:pt x="19277" y="13693"/>
                  </a:cubicBezTo>
                  <a:cubicBezTo>
                    <a:pt x="21286" y="10029"/>
                    <a:pt x="20281" y="5014"/>
                    <a:pt x="192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71" name="Line"/>
            <p:cNvSpPr/>
            <p:nvPr/>
          </p:nvSpPr>
          <p:spPr>
            <a:xfrm>
              <a:off x="6762749" y="1924050"/>
              <a:ext cx="167689" cy="8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07" extrusionOk="0">
                  <a:moveTo>
                    <a:pt x="0" y="4629"/>
                  </a:moveTo>
                  <a:cubicBezTo>
                    <a:pt x="0" y="7200"/>
                    <a:pt x="0" y="9771"/>
                    <a:pt x="135" y="12343"/>
                  </a:cubicBezTo>
                  <a:cubicBezTo>
                    <a:pt x="270" y="14914"/>
                    <a:pt x="540" y="17486"/>
                    <a:pt x="1350" y="19029"/>
                  </a:cubicBezTo>
                  <a:cubicBezTo>
                    <a:pt x="2160" y="20571"/>
                    <a:pt x="3510" y="21086"/>
                    <a:pt x="4995" y="19543"/>
                  </a:cubicBezTo>
                  <a:cubicBezTo>
                    <a:pt x="6480" y="18000"/>
                    <a:pt x="8100" y="14400"/>
                    <a:pt x="8910" y="13886"/>
                  </a:cubicBezTo>
                  <a:cubicBezTo>
                    <a:pt x="9720" y="13371"/>
                    <a:pt x="9720" y="15943"/>
                    <a:pt x="10530" y="17743"/>
                  </a:cubicBezTo>
                  <a:cubicBezTo>
                    <a:pt x="11340" y="19543"/>
                    <a:pt x="12960" y="20571"/>
                    <a:pt x="14445" y="21086"/>
                  </a:cubicBezTo>
                  <a:cubicBezTo>
                    <a:pt x="15930" y="21600"/>
                    <a:pt x="17280" y="21600"/>
                    <a:pt x="18360" y="20314"/>
                  </a:cubicBezTo>
                  <a:cubicBezTo>
                    <a:pt x="19440" y="19029"/>
                    <a:pt x="20250" y="16457"/>
                    <a:pt x="20790" y="13629"/>
                  </a:cubicBezTo>
                  <a:cubicBezTo>
                    <a:pt x="21330" y="10800"/>
                    <a:pt x="21600" y="7714"/>
                    <a:pt x="21195" y="5400"/>
                  </a:cubicBezTo>
                  <a:cubicBezTo>
                    <a:pt x="20790" y="3086"/>
                    <a:pt x="19710" y="1543"/>
                    <a:pt x="186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72" name="Line"/>
            <p:cNvSpPr/>
            <p:nvPr/>
          </p:nvSpPr>
          <p:spPr>
            <a:xfrm>
              <a:off x="6978650" y="1898125"/>
              <a:ext cx="120650" cy="10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extrusionOk="0">
                  <a:moveTo>
                    <a:pt x="0" y="8044"/>
                  </a:moveTo>
                  <a:cubicBezTo>
                    <a:pt x="758" y="10248"/>
                    <a:pt x="1516" y="12452"/>
                    <a:pt x="1895" y="14876"/>
                  </a:cubicBezTo>
                  <a:cubicBezTo>
                    <a:pt x="2274" y="17301"/>
                    <a:pt x="2274" y="19946"/>
                    <a:pt x="2463" y="19725"/>
                  </a:cubicBezTo>
                  <a:cubicBezTo>
                    <a:pt x="2653" y="19505"/>
                    <a:pt x="3032" y="16419"/>
                    <a:pt x="4168" y="12892"/>
                  </a:cubicBezTo>
                  <a:cubicBezTo>
                    <a:pt x="5305" y="9366"/>
                    <a:pt x="7200" y="5399"/>
                    <a:pt x="9095" y="2974"/>
                  </a:cubicBezTo>
                  <a:cubicBezTo>
                    <a:pt x="10989" y="550"/>
                    <a:pt x="12884" y="-332"/>
                    <a:pt x="14589" y="109"/>
                  </a:cubicBezTo>
                  <a:cubicBezTo>
                    <a:pt x="16295" y="550"/>
                    <a:pt x="17811" y="2313"/>
                    <a:pt x="18947" y="6060"/>
                  </a:cubicBezTo>
                  <a:cubicBezTo>
                    <a:pt x="20084" y="9807"/>
                    <a:pt x="20842" y="15537"/>
                    <a:pt x="2160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73" name="Line"/>
            <p:cNvSpPr/>
            <p:nvPr/>
          </p:nvSpPr>
          <p:spPr>
            <a:xfrm>
              <a:off x="7194550" y="2000250"/>
              <a:ext cx="31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74" name="Line"/>
            <p:cNvSpPr/>
            <p:nvPr/>
          </p:nvSpPr>
          <p:spPr>
            <a:xfrm>
              <a:off x="850900" y="2654300"/>
              <a:ext cx="317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880" y="4297"/>
                    <a:pt x="5760" y="8594"/>
                    <a:pt x="9360" y="12194"/>
                  </a:cubicBezTo>
                  <a:cubicBezTo>
                    <a:pt x="12960" y="15794"/>
                    <a:pt x="17280" y="186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75" name="Line"/>
            <p:cNvSpPr/>
            <p:nvPr/>
          </p:nvSpPr>
          <p:spPr>
            <a:xfrm>
              <a:off x="863600" y="2661135"/>
              <a:ext cx="177800" cy="34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extrusionOk="0">
                  <a:moveTo>
                    <a:pt x="0" y="14679"/>
                  </a:moveTo>
                  <a:cubicBezTo>
                    <a:pt x="3600" y="13751"/>
                    <a:pt x="7200" y="12824"/>
                    <a:pt x="10414" y="10902"/>
                  </a:cubicBezTo>
                  <a:cubicBezTo>
                    <a:pt x="13629" y="8981"/>
                    <a:pt x="16457" y="6065"/>
                    <a:pt x="18129" y="4276"/>
                  </a:cubicBezTo>
                  <a:cubicBezTo>
                    <a:pt x="19800" y="2487"/>
                    <a:pt x="20314" y="1825"/>
                    <a:pt x="20700" y="1162"/>
                  </a:cubicBezTo>
                  <a:cubicBezTo>
                    <a:pt x="21086" y="500"/>
                    <a:pt x="21343" y="-163"/>
                    <a:pt x="21343" y="36"/>
                  </a:cubicBezTo>
                  <a:cubicBezTo>
                    <a:pt x="21343" y="235"/>
                    <a:pt x="21086" y="1295"/>
                    <a:pt x="20571" y="3879"/>
                  </a:cubicBezTo>
                  <a:cubicBezTo>
                    <a:pt x="20057" y="6463"/>
                    <a:pt x="19286" y="10571"/>
                    <a:pt x="19414" y="13751"/>
                  </a:cubicBezTo>
                  <a:cubicBezTo>
                    <a:pt x="19543" y="16931"/>
                    <a:pt x="20571" y="19184"/>
                    <a:pt x="2160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76" name="Line"/>
            <p:cNvSpPr/>
            <p:nvPr/>
          </p:nvSpPr>
          <p:spPr>
            <a:xfrm>
              <a:off x="1083692" y="2889249"/>
              <a:ext cx="77825" cy="11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039" extrusionOk="0">
                  <a:moveTo>
                    <a:pt x="7401" y="1157"/>
                  </a:moveTo>
                  <a:cubicBezTo>
                    <a:pt x="4559" y="5014"/>
                    <a:pt x="1717" y="8871"/>
                    <a:pt x="580" y="12150"/>
                  </a:cubicBezTo>
                  <a:cubicBezTo>
                    <a:pt x="-557" y="15429"/>
                    <a:pt x="11" y="18129"/>
                    <a:pt x="2001" y="19671"/>
                  </a:cubicBezTo>
                  <a:cubicBezTo>
                    <a:pt x="3990" y="21214"/>
                    <a:pt x="7401" y="21600"/>
                    <a:pt x="10811" y="20057"/>
                  </a:cubicBezTo>
                  <a:cubicBezTo>
                    <a:pt x="14222" y="18514"/>
                    <a:pt x="17632" y="15043"/>
                    <a:pt x="19338" y="12343"/>
                  </a:cubicBezTo>
                  <a:cubicBezTo>
                    <a:pt x="21043" y="9643"/>
                    <a:pt x="21043" y="7714"/>
                    <a:pt x="20759" y="5786"/>
                  </a:cubicBezTo>
                  <a:cubicBezTo>
                    <a:pt x="20475" y="3857"/>
                    <a:pt x="19906" y="1929"/>
                    <a:pt x="17632" y="964"/>
                  </a:cubicBezTo>
                  <a:cubicBezTo>
                    <a:pt x="15359" y="0"/>
                    <a:pt x="11380" y="0"/>
                    <a:pt x="7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77" name="Line"/>
            <p:cNvSpPr/>
            <p:nvPr/>
          </p:nvSpPr>
          <p:spPr>
            <a:xfrm>
              <a:off x="1289049" y="27241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78" name="Line"/>
            <p:cNvSpPr/>
            <p:nvPr/>
          </p:nvSpPr>
          <p:spPr>
            <a:xfrm>
              <a:off x="1289049" y="29273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79" name="Line"/>
            <p:cNvSpPr/>
            <p:nvPr/>
          </p:nvSpPr>
          <p:spPr>
            <a:xfrm>
              <a:off x="1572361" y="2637047"/>
              <a:ext cx="281840" cy="32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37" extrusionOk="0">
                  <a:moveTo>
                    <a:pt x="11791" y="4481"/>
                  </a:moveTo>
                  <a:cubicBezTo>
                    <a:pt x="11791" y="3505"/>
                    <a:pt x="11791" y="2530"/>
                    <a:pt x="11550" y="1763"/>
                  </a:cubicBezTo>
                  <a:cubicBezTo>
                    <a:pt x="11308" y="997"/>
                    <a:pt x="10824" y="439"/>
                    <a:pt x="10099" y="161"/>
                  </a:cubicBezTo>
                  <a:cubicBezTo>
                    <a:pt x="9373" y="-118"/>
                    <a:pt x="8406" y="-118"/>
                    <a:pt x="7036" y="857"/>
                  </a:cubicBezTo>
                  <a:cubicBezTo>
                    <a:pt x="5666" y="1833"/>
                    <a:pt x="3893" y="3784"/>
                    <a:pt x="2523" y="6432"/>
                  </a:cubicBezTo>
                  <a:cubicBezTo>
                    <a:pt x="1153" y="9079"/>
                    <a:pt x="185" y="12424"/>
                    <a:pt x="24" y="14863"/>
                  </a:cubicBezTo>
                  <a:cubicBezTo>
                    <a:pt x="-137" y="17301"/>
                    <a:pt x="508" y="18834"/>
                    <a:pt x="1636" y="19879"/>
                  </a:cubicBezTo>
                  <a:cubicBezTo>
                    <a:pt x="2764" y="20925"/>
                    <a:pt x="4376" y="21482"/>
                    <a:pt x="6230" y="21134"/>
                  </a:cubicBezTo>
                  <a:cubicBezTo>
                    <a:pt x="8084" y="20785"/>
                    <a:pt x="10179" y="19531"/>
                    <a:pt x="11953" y="17232"/>
                  </a:cubicBezTo>
                  <a:cubicBezTo>
                    <a:pt x="13726" y="14932"/>
                    <a:pt x="15176" y="11588"/>
                    <a:pt x="15660" y="8661"/>
                  </a:cubicBezTo>
                  <a:cubicBezTo>
                    <a:pt x="16144" y="5735"/>
                    <a:pt x="15660" y="3227"/>
                    <a:pt x="14451" y="1833"/>
                  </a:cubicBezTo>
                  <a:cubicBezTo>
                    <a:pt x="13242" y="439"/>
                    <a:pt x="11308" y="161"/>
                    <a:pt x="9535" y="439"/>
                  </a:cubicBezTo>
                  <a:cubicBezTo>
                    <a:pt x="7762" y="718"/>
                    <a:pt x="6150" y="1554"/>
                    <a:pt x="5182" y="2878"/>
                  </a:cubicBezTo>
                  <a:cubicBezTo>
                    <a:pt x="4215" y="4202"/>
                    <a:pt x="3893" y="6014"/>
                    <a:pt x="4779" y="7477"/>
                  </a:cubicBezTo>
                  <a:cubicBezTo>
                    <a:pt x="5666" y="8940"/>
                    <a:pt x="7762" y="10055"/>
                    <a:pt x="10744" y="10403"/>
                  </a:cubicBezTo>
                  <a:cubicBezTo>
                    <a:pt x="13726" y="10752"/>
                    <a:pt x="17594" y="10334"/>
                    <a:pt x="21463" y="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80" name="Line"/>
            <p:cNvSpPr/>
            <p:nvPr/>
          </p:nvSpPr>
          <p:spPr>
            <a:xfrm>
              <a:off x="1962150" y="28003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81" name="Line"/>
            <p:cNvSpPr/>
            <p:nvPr/>
          </p:nvSpPr>
          <p:spPr>
            <a:xfrm>
              <a:off x="1981200" y="2901950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82" name="Line"/>
            <p:cNvSpPr/>
            <p:nvPr/>
          </p:nvSpPr>
          <p:spPr>
            <a:xfrm>
              <a:off x="2344704" y="2618887"/>
              <a:ext cx="258797" cy="36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32" extrusionOk="0">
                  <a:moveTo>
                    <a:pt x="11988" y="2449"/>
                  </a:moveTo>
                  <a:cubicBezTo>
                    <a:pt x="11461" y="1952"/>
                    <a:pt x="10934" y="1456"/>
                    <a:pt x="10232" y="1208"/>
                  </a:cubicBezTo>
                  <a:cubicBezTo>
                    <a:pt x="9530" y="959"/>
                    <a:pt x="8651" y="959"/>
                    <a:pt x="7510" y="1580"/>
                  </a:cubicBezTo>
                  <a:cubicBezTo>
                    <a:pt x="6369" y="2201"/>
                    <a:pt x="4964" y="3442"/>
                    <a:pt x="3647" y="5863"/>
                  </a:cubicBezTo>
                  <a:cubicBezTo>
                    <a:pt x="2330" y="8283"/>
                    <a:pt x="1100" y="11883"/>
                    <a:pt x="486" y="14366"/>
                  </a:cubicBezTo>
                  <a:cubicBezTo>
                    <a:pt x="-129" y="16849"/>
                    <a:pt x="-129" y="18214"/>
                    <a:pt x="310" y="19208"/>
                  </a:cubicBezTo>
                  <a:cubicBezTo>
                    <a:pt x="749" y="20201"/>
                    <a:pt x="1627" y="20821"/>
                    <a:pt x="2593" y="21132"/>
                  </a:cubicBezTo>
                  <a:cubicBezTo>
                    <a:pt x="3559" y="21442"/>
                    <a:pt x="4612" y="21442"/>
                    <a:pt x="6105" y="20759"/>
                  </a:cubicBezTo>
                  <a:cubicBezTo>
                    <a:pt x="7598" y="20076"/>
                    <a:pt x="9530" y="18711"/>
                    <a:pt x="11461" y="16042"/>
                  </a:cubicBezTo>
                  <a:cubicBezTo>
                    <a:pt x="13393" y="13373"/>
                    <a:pt x="15325" y="9401"/>
                    <a:pt x="16291" y="6732"/>
                  </a:cubicBezTo>
                  <a:cubicBezTo>
                    <a:pt x="17256" y="4063"/>
                    <a:pt x="17256" y="2697"/>
                    <a:pt x="16466" y="1642"/>
                  </a:cubicBezTo>
                  <a:cubicBezTo>
                    <a:pt x="15676" y="587"/>
                    <a:pt x="14095" y="-158"/>
                    <a:pt x="11725" y="28"/>
                  </a:cubicBezTo>
                  <a:cubicBezTo>
                    <a:pt x="9354" y="214"/>
                    <a:pt x="6193" y="1332"/>
                    <a:pt x="4349" y="2635"/>
                  </a:cubicBezTo>
                  <a:cubicBezTo>
                    <a:pt x="2505" y="3939"/>
                    <a:pt x="1978" y="5428"/>
                    <a:pt x="2681" y="6545"/>
                  </a:cubicBezTo>
                  <a:cubicBezTo>
                    <a:pt x="3383" y="7663"/>
                    <a:pt x="5315" y="8408"/>
                    <a:pt x="8651" y="8904"/>
                  </a:cubicBezTo>
                  <a:cubicBezTo>
                    <a:pt x="11988" y="9401"/>
                    <a:pt x="16730" y="9649"/>
                    <a:pt x="21471" y="9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83" name="Line"/>
            <p:cNvSpPr/>
            <p:nvPr/>
          </p:nvSpPr>
          <p:spPr>
            <a:xfrm>
              <a:off x="2553814" y="2965449"/>
              <a:ext cx="102921" cy="8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001" extrusionOk="0">
                  <a:moveTo>
                    <a:pt x="7548" y="0"/>
                  </a:moveTo>
                  <a:cubicBezTo>
                    <a:pt x="5820" y="1580"/>
                    <a:pt x="4092" y="3161"/>
                    <a:pt x="2796" y="5268"/>
                  </a:cubicBezTo>
                  <a:cubicBezTo>
                    <a:pt x="1500" y="7376"/>
                    <a:pt x="636" y="10010"/>
                    <a:pt x="204" y="12907"/>
                  </a:cubicBezTo>
                  <a:cubicBezTo>
                    <a:pt x="-228" y="15805"/>
                    <a:pt x="-228" y="18966"/>
                    <a:pt x="2796" y="20283"/>
                  </a:cubicBezTo>
                  <a:cubicBezTo>
                    <a:pt x="5820" y="21600"/>
                    <a:pt x="11868" y="21073"/>
                    <a:pt x="15756" y="18966"/>
                  </a:cubicBezTo>
                  <a:cubicBezTo>
                    <a:pt x="19644" y="16859"/>
                    <a:pt x="21372" y="13171"/>
                    <a:pt x="20940" y="9746"/>
                  </a:cubicBezTo>
                  <a:cubicBezTo>
                    <a:pt x="20508" y="6322"/>
                    <a:pt x="17916" y="3161"/>
                    <a:pt x="14244" y="2107"/>
                  </a:cubicBezTo>
                  <a:cubicBezTo>
                    <a:pt x="10572" y="1054"/>
                    <a:pt x="5820" y="2107"/>
                    <a:pt x="1068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84" name="Line"/>
            <p:cNvSpPr/>
            <p:nvPr/>
          </p:nvSpPr>
          <p:spPr>
            <a:xfrm>
              <a:off x="3441700" y="2743200"/>
              <a:ext cx="165100" cy="19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extrusionOk="0">
                  <a:moveTo>
                    <a:pt x="0" y="0"/>
                  </a:moveTo>
                  <a:cubicBezTo>
                    <a:pt x="1108" y="5002"/>
                    <a:pt x="2215" y="10004"/>
                    <a:pt x="3185" y="13301"/>
                  </a:cubicBezTo>
                  <a:cubicBezTo>
                    <a:pt x="4154" y="16598"/>
                    <a:pt x="4985" y="18189"/>
                    <a:pt x="5954" y="19440"/>
                  </a:cubicBezTo>
                  <a:cubicBezTo>
                    <a:pt x="6923" y="20691"/>
                    <a:pt x="8031" y="21600"/>
                    <a:pt x="9138" y="21259"/>
                  </a:cubicBezTo>
                  <a:cubicBezTo>
                    <a:pt x="10246" y="20918"/>
                    <a:pt x="11354" y="19326"/>
                    <a:pt x="12462" y="17053"/>
                  </a:cubicBezTo>
                  <a:cubicBezTo>
                    <a:pt x="13569" y="14779"/>
                    <a:pt x="14677" y="11823"/>
                    <a:pt x="15646" y="8754"/>
                  </a:cubicBezTo>
                  <a:cubicBezTo>
                    <a:pt x="16615" y="5684"/>
                    <a:pt x="17446" y="2501"/>
                    <a:pt x="18415" y="1478"/>
                  </a:cubicBezTo>
                  <a:cubicBezTo>
                    <a:pt x="19385" y="455"/>
                    <a:pt x="20492" y="1592"/>
                    <a:pt x="21600" y="2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85" name="Line"/>
            <p:cNvSpPr/>
            <p:nvPr/>
          </p:nvSpPr>
          <p:spPr>
            <a:xfrm>
              <a:off x="3638035" y="2697174"/>
              <a:ext cx="108434" cy="26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9" h="21383" extrusionOk="0">
                  <a:moveTo>
                    <a:pt x="14234" y="6349"/>
                  </a:moveTo>
                  <a:cubicBezTo>
                    <a:pt x="15019" y="5485"/>
                    <a:pt x="15805" y="4621"/>
                    <a:pt x="16394" y="3585"/>
                  </a:cubicBezTo>
                  <a:cubicBezTo>
                    <a:pt x="16983" y="2548"/>
                    <a:pt x="17375" y="1338"/>
                    <a:pt x="16590" y="647"/>
                  </a:cubicBezTo>
                  <a:cubicBezTo>
                    <a:pt x="15805" y="-44"/>
                    <a:pt x="13841" y="-217"/>
                    <a:pt x="10895" y="301"/>
                  </a:cubicBezTo>
                  <a:cubicBezTo>
                    <a:pt x="7950" y="820"/>
                    <a:pt x="4023" y="2029"/>
                    <a:pt x="1863" y="3585"/>
                  </a:cubicBezTo>
                  <a:cubicBezTo>
                    <a:pt x="-297" y="5140"/>
                    <a:pt x="-690" y="7041"/>
                    <a:pt x="1274" y="8682"/>
                  </a:cubicBezTo>
                  <a:cubicBezTo>
                    <a:pt x="3237" y="10324"/>
                    <a:pt x="7557" y="11706"/>
                    <a:pt x="11092" y="12829"/>
                  </a:cubicBezTo>
                  <a:cubicBezTo>
                    <a:pt x="14626" y="13953"/>
                    <a:pt x="17375" y="14817"/>
                    <a:pt x="18946" y="15681"/>
                  </a:cubicBezTo>
                  <a:cubicBezTo>
                    <a:pt x="20517" y="16545"/>
                    <a:pt x="20910" y="17409"/>
                    <a:pt x="17572" y="18359"/>
                  </a:cubicBezTo>
                  <a:cubicBezTo>
                    <a:pt x="14234" y="19309"/>
                    <a:pt x="7165" y="20346"/>
                    <a:pt x="95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86" name="Line"/>
            <p:cNvSpPr/>
            <p:nvPr/>
          </p:nvSpPr>
          <p:spPr>
            <a:xfrm>
              <a:off x="3854450" y="28765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87" name="Line"/>
            <p:cNvSpPr/>
            <p:nvPr/>
          </p:nvSpPr>
          <p:spPr>
            <a:xfrm>
              <a:off x="4572505" y="2659544"/>
              <a:ext cx="234446" cy="29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26" extrusionOk="0">
                  <a:moveTo>
                    <a:pt x="2289" y="2857"/>
                  </a:moveTo>
                  <a:cubicBezTo>
                    <a:pt x="2289" y="1932"/>
                    <a:pt x="2289" y="1006"/>
                    <a:pt x="2289" y="1006"/>
                  </a:cubicBezTo>
                  <a:cubicBezTo>
                    <a:pt x="2289" y="1006"/>
                    <a:pt x="2289" y="1932"/>
                    <a:pt x="2484" y="4863"/>
                  </a:cubicBezTo>
                  <a:cubicBezTo>
                    <a:pt x="2678" y="7795"/>
                    <a:pt x="3068" y="12732"/>
                    <a:pt x="3262" y="15586"/>
                  </a:cubicBezTo>
                  <a:cubicBezTo>
                    <a:pt x="3457" y="18440"/>
                    <a:pt x="3457" y="19212"/>
                    <a:pt x="3165" y="19983"/>
                  </a:cubicBezTo>
                  <a:cubicBezTo>
                    <a:pt x="2873" y="20755"/>
                    <a:pt x="2289" y="21526"/>
                    <a:pt x="1803" y="21526"/>
                  </a:cubicBezTo>
                  <a:cubicBezTo>
                    <a:pt x="1316" y="21526"/>
                    <a:pt x="927" y="20755"/>
                    <a:pt x="635" y="19983"/>
                  </a:cubicBezTo>
                  <a:cubicBezTo>
                    <a:pt x="343" y="19212"/>
                    <a:pt x="149" y="18440"/>
                    <a:pt x="51" y="17669"/>
                  </a:cubicBezTo>
                  <a:cubicBezTo>
                    <a:pt x="-46" y="16897"/>
                    <a:pt x="-46" y="16126"/>
                    <a:pt x="440" y="15509"/>
                  </a:cubicBezTo>
                  <a:cubicBezTo>
                    <a:pt x="927" y="14892"/>
                    <a:pt x="1900" y="14429"/>
                    <a:pt x="4430" y="13272"/>
                  </a:cubicBezTo>
                  <a:cubicBezTo>
                    <a:pt x="6959" y="12115"/>
                    <a:pt x="11046" y="10263"/>
                    <a:pt x="13868" y="8335"/>
                  </a:cubicBezTo>
                  <a:cubicBezTo>
                    <a:pt x="16689" y="6406"/>
                    <a:pt x="18246" y="4400"/>
                    <a:pt x="19316" y="2780"/>
                  </a:cubicBezTo>
                  <a:cubicBezTo>
                    <a:pt x="20386" y="1160"/>
                    <a:pt x="20970" y="-74"/>
                    <a:pt x="21165" y="3"/>
                  </a:cubicBezTo>
                  <a:cubicBezTo>
                    <a:pt x="21359" y="80"/>
                    <a:pt x="21165" y="1469"/>
                    <a:pt x="20970" y="4323"/>
                  </a:cubicBezTo>
                  <a:cubicBezTo>
                    <a:pt x="20776" y="7177"/>
                    <a:pt x="20581" y="11497"/>
                    <a:pt x="20678" y="14429"/>
                  </a:cubicBezTo>
                  <a:cubicBezTo>
                    <a:pt x="20776" y="17360"/>
                    <a:pt x="21165" y="18903"/>
                    <a:pt x="21554" y="2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88" name="Line"/>
            <p:cNvSpPr/>
            <p:nvPr/>
          </p:nvSpPr>
          <p:spPr>
            <a:xfrm>
              <a:off x="4870449" y="28702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89" name="Line"/>
            <p:cNvSpPr/>
            <p:nvPr/>
          </p:nvSpPr>
          <p:spPr>
            <a:xfrm>
              <a:off x="5029200" y="270510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90" name="Line"/>
            <p:cNvSpPr/>
            <p:nvPr/>
          </p:nvSpPr>
          <p:spPr>
            <a:xfrm>
              <a:off x="5029200" y="28511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91" name="Line"/>
            <p:cNvSpPr/>
            <p:nvPr/>
          </p:nvSpPr>
          <p:spPr>
            <a:xfrm>
              <a:off x="5183843" y="2701871"/>
              <a:ext cx="251757" cy="26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990" extrusionOk="0">
                  <a:moveTo>
                    <a:pt x="6289" y="4814"/>
                  </a:moveTo>
                  <a:cubicBezTo>
                    <a:pt x="6109" y="3970"/>
                    <a:pt x="5929" y="3126"/>
                    <a:pt x="6109" y="2114"/>
                  </a:cubicBezTo>
                  <a:cubicBezTo>
                    <a:pt x="6289" y="1101"/>
                    <a:pt x="6829" y="-80"/>
                    <a:pt x="6649" y="4"/>
                  </a:cubicBezTo>
                  <a:cubicBezTo>
                    <a:pt x="6469" y="89"/>
                    <a:pt x="5569" y="1439"/>
                    <a:pt x="4309" y="4392"/>
                  </a:cubicBezTo>
                  <a:cubicBezTo>
                    <a:pt x="3049" y="7345"/>
                    <a:pt x="1429" y="11901"/>
                    <a:pt x="619" y="14686"/>
                  </a:cubicBezTo>
                  <a:cubicBezTo>
                    <a:pt x="-191" y="17470"/>
                    <a:pt x="-191" y="18483"/>
                    <a:pt x="529" y="19495"/>
                  </a:cubicBezTo>
                  <a:cubicBezTo>
                    <a:pt x="1249" y="20508"/>
                    <a:pt x="2689" y="21520"/>
                    <a:pt x="5029" y="20676"/>
                  </a:cubicBezTo>
                  <a:cubicBezTo>
                    <a:pt x="7369" y="19833"/>
                    <a:pt x="10609" y="17132"/>
                    <a:pt x="12859" y="14011"/>
                  </a:cubicBezTo>
                  <a:cubicBezTo>
                    <a:pt x="15109" y="10889"/>
                    <a:pt x="16369" y="7345"/>
                    <a:pt x="16369" y="4982"/>
                  </a:cubicBezTo>
                  <a:cubicBezTo>
                    <a:pt x="16369" y="2620"/>
                    <a:pt x="15109" y="1439"/>
                    <a:pt x="12949" y="1186"/>
                  </a:cubicBezTo>
                  <a:cubicBezTo>
                    <a:pt x="10789" y="932"/>
                    <a:pt x="7729" y="1607"/>
                    <a:pt x="6019" y="2367"/>
                  </a:cubicBezTo>
                  <a:cubicBezTo>
                    <a:pt x="4309" y="3126"/>
                    <a:pt x="3949" y="3970"/>
                    <a:pt x="4849" y="5236"/>
                  </a:cubicBezTo>
                  <a:cubicBezTo>
                    <a:pt x="5749" y="6501"/>
                    <a:pt x="7909" y="8189"/>
                    <a:pt x="10879" y="9201"/>
                  </a:cubicBezTo>
                  <a:cubicBezTo>
                    <a:pt x="13849" y="10214"/>
                    <a:pt x="17629" y="10551"/>
                    <a:pt x="21409" y="1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92" name="Line"/>
            <p:cNvSpPr/>
            <p:nvPr/>
          </p:nvSpPr>
          <p:spPr>
            <a:xfrm>
              <a:off x="5518150" y="280035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39" y="14400"/>
                    <a:pt x="1878" y="7200"/>
                    <a:pt x="5478" y="3600"/>
                  </a:cubicBezTo>
                  <a:cubicBezTo>
                    <a:pt x="9078" y="0"/>
                    <a:pt x="153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93" name="Line"/>
            <p:cNvSpPr/>
            <p:nvPr/>
          </p:nvSpPr>
          <p:spPr>
            <a:xfrm>
              <a:off x="5505449" y="289560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94" name="Line"/>
            <p:cNvSpPr/>
            <p:nvPr/>
          </p:nvSpPr>
          <p:spPr>
            <a:xfrm>
              <a:off x="5538041" y="2692400"/>
              <a:ext cx="145210" cy="35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98" extrusionOk="0">
                  <a:moveTo>
                    <a:pt x="21169" y="0"/>
                  </a:moveTo>
                  <a:cubicBezTo>
                    <a:pt x="16232" y="4114"/>
                    <a:pt x="11295" y="8229"/>
                    <a:pt x="7900" y="11379"/>
                  </a:cubicBezTo>
                  <a:cubicBezTo>
                    <a:pt x="4506" y="14529"/>
                    <a:pt x="2655" y="16714"/>
                    <a:pt x="1420" y="18321"/>
                  </a:cubicBezTo>
                  <a:cubicBezTo>
                    <a:pt x="186" y="19929"/>
                    <a:pt x="-431" y="20957"/>
                    <a:pt x="340" y="21279"/>
                  </a:cubicBezTo>
                  <a:cubicBezTo>
                    <a:pt x="1112" y="21600"/>
                    <a:pt x="3272" y="21214"/>
                    <a:pt x="5432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95" name="Line"/>
            <p:cNvSpPr/>
            <p:nvPr/>
          </p:nvSpPr>
          <p:spPr>
            <a:xfrm>
              <a:off x="5795433" y="2662741"/>
              <a:ext cx="249767" cy="28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30" extrusionOk="0">
                  <a:moveTo>
                    <a:pt x="13250" y="7412"/>
                  </a:moveTo>
                  <a:cubicBezTo>
                    <a:pt x="13068" y="6308"/>
                    <a:pt x="12887" y="5205"/>
                    <a:pt x="12342" y="4495"/>
                  </a:cubicBezTo>
                  <a:cubicBezTo>
                    <a:pt x="11798" y="3786"/>
                    <a:pt x="10890" y="3470"/>
                    <a:pt x="9166" y="4574"/>
                  </a:cubicBezTo>
                  <a:cubicBezTo>
                    <a:pt x="7442" y="5678"/>
                    <a:pt x="4900" y="8200"/>
                    <a:pt x="3176" y="10802"/>
                  </a:cubicBezTo>
                  <a:cubicBezTo>
                    <a:pt x="1452" y="13403"/>
                    <a:pt x="544" y="16083"/>
                    <a:pt x="181" y="17818"/>
                  </a:cubicBezTo>
                  <a:cubicBezTo>
                    <a:pt x="-182" y="19552"/>
                    <a:pt x="0" y="20340"/>
                    <a:pt x="726" y="20813"/>
                  </a:cubicBezTo>
                  <a:cubicBezTo>
                    <a:pt x="1452" y="21286"/>
                    <a:pt x="2722" y="21444"/>
                    <a:pt x="5173" y="19710"/>
                  </a:cubicBezTo>
                  <a:cubicBezTo>
                    <a:pt x="7623" y="17975"/>
                    <a:pt x="11253" y="14349"/>
                    <a:pt x="13250" y="11275"/>
                  </a:cubicBezTo>
                  <a:cubicBezTo>
                    <a:pt x="15247" y="8200"/>
                    <a:pt x="15610" y="5678"/>
                    <a:pt x="15065" y="3864"/>
                  </a:cubicBezTo>
                  <a:cubicBezTo>
                    <a:pt x="14521" y="2051"/>
                    <a:pt x="13068" y="948"/>
                    <a:pt x="11798" y="396"/>
                  </a:cubicBezTo>
                  <a:cubicBezTo>
                    <a:pt x="10527" y="-156"/>
                    <a:pt x="9438" y="-156"/>
                    <a:pt x="8258" y="553"/>
                  </a:cubicBezTo>
                  <a:cubicBezTo>
                    <a:pt x="7079" y="1263"/>
                    <a:pt x="5808" y="2682"/>
                    <a:pt x="5445" y="4495"/>
                  </a:cubicBezTo>
                  <a:cubicBezTo>
                    <a:pt x="5082" y="6308"/>
                    <a:pt x="5626" y="8516"/>
                    <a:pt x="8440" y="9540"/>
                  </a:cubicBezTo>
                  <a:cubicBezTo>
                    <a:pt x="11253" y="10565"/>
                    <a:pt x="16336" y="10408"/>
                    <a:pt x="21418" y="1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96" name="Line"/>
            <p:cNvSpPr/>
            <p:nvPr/>
          </p:nvSpPr>
          <p:spPr>
            <a:xfrm>
              <a:off x="5963708" y="2895600"/>
              <a:ext cx="73492" cy="8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353" extrusionOk="0">
                  <a:moveTo>
                    <a:pt x="6900" y="1662"/>
                  </a:moveTo>
                  <a:cubicBezTo>
                    <a:pt x="4500" y="3323"/>
                    <a:pt x="2100" y="4985"/>
                    <a:pt x="900" y="7754"/>
                  </a:cubicBezTo>
                  <a:cubicBezTo>
                    <a:pt x="-300" y="10523"/>
                    <a:pt x="-300" y="14400"/>
                    <a:pt x="900" y="17169"/>
                  </a:cubicBezTo>
                  <a:cubicBezTo>
                    <a:pt x="2100" y="19938"/>
                    <a:pt x="4500" y="21600"/>
                    <a:pt x="8100" y="21323"/>
                  </a:cubicBezTo>
                  <a:cubicBezTo>
                    <a:pt x="11700" y="21046"/>
                    <a:pt x="16500" y="18831"/>
                    <a:pt x="18900" y="16062"/>
                  </a:cubicBezTo>
                  <a:cubicBezTo>
                    <a:pt x="21300" y="13292"/>
                    <a:pt x="21300" y="9969"/>
                    <a:pt x="19800" y="7200"/>
                  </a:cubicBezTo>
                  <a:cubicBezTo>
                    <a:pt x="18300" y="4431"/>
                    <a:pt x="15300" y="2215"/>
                    <a:pt x="12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97" name="Line"/>
            <p:cNvSpPr/>
            <p:nvPr/>
          </p:nvSpPr>
          <p:spPr>
            <a:xfrm>
              <a:off x="686163" y="3508666"/>
              <a:ext cx="176643" cy="51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14" extrusionOk="0">
                  <a:moveTo>
                    <a:pt x="1499" y="11229"/>
                  </a:moveTo>
                  <a:cubicBezTo>
                    <a:pt x="985" y="14315"/>
                    <a:pt x="470" y="17400"/>
                    <a:pt x="213" y="19164"/>
                  </a:cubicBezTo>
                  <a:cubicBezTo>
                    <a:pt x="-44" y="20927"/>
                    <a:pt x="-44" y="21368"/>
                    <a:pt x="85" y="21368"/>
                  </a:cubicBezTo>
                  <a:cubicBezTo>
                    <a:pt x="213" y="21368"/>
                    <a:pt x="470" y="20927"/>
                    <a:pt x="1113" y="19164"/>
                  </a:cubicBezTo>
                  <a:cubicBezTo>
                    <a:pt x="1756" y="17400"/>
                    <a:pt x="2785" y="14315"/>
                    <a:pt x="4070" y="11229"/>
                  </a:cubicBezTo>
                  <a:cubicBezTo>
                    <a:pt x="5356" y="8143"/>
                    <a:pt x="6899" y="5058"/>
                    <a:pt x="8185" y="3074"/>
                  </a:cubicBezTo>
                  <a:cubicBezTo>
                    <a:pt x="9470" y="1090"/>
                    <a:pt x="10499" y="209"/>
                    <a:pt x="11270" y="32"/>
                  </a:cubicBezTo>
                  <a:cubicBezTo>
                    <a:pt x="12042" y="-144"/>
                    <a:pt x="12556" y="385"/>
                    <a:pt x="13456" y="2236"/>
                  </a:cubicBezTo>
                  <a:cubicBezTo>
                    <a:pt x="14356" y="4088"/>
                    <a:pt x="15642" y="7262"/>
                    <a:pt x="16799" y="10436"/>
                  </a:cubicBezTo>
                  <a:cubicBezTo>
                    <a:pt x="17956" y="13609"/>
                    <a:pt x="18985" y="16783"/>
                    <a:pt x="19756" y="18723"/>
                  </a:cubicBezTo>
                  <a:cubicBezTo>
                    <a:pt x="20527" y="20663"/>
                    <a:pt x="21042" y="21368"/>
                    <a:pt x="21299" y="21412"/>
                  </a:cubicBezTo>
                  <a:cubicBezTo>
                    <a:pt x="21556" y="21456"/>
                    <a:pt x="21556" y="20839"/>
                    <a:pt x="20913" y="20045"/>
                  </a:cubicBezTo>
                  <a:cubicBezTo>
                    <a:pt x="20270" y="19252"/>
                    <a:pt x="18985" y="18282"/>
                    <a:pt x="17699" y="17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98" name="Line"/>
            <p:cNvSpPr/>
            <p:nvPr/>
          </p:nvSpPr>
          <p:spPr>
            <a:xfrm>
              <a:off x="704850" y="3829050"/>
              <a:ext cx="2032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00" y="16457"/>
                    <a:pt x="7200" y="11314"/>
                    <a:pt x="10800" y="7714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99" name="Line"/>
            <p:cNvSpPr/>
            <p:nvPr/>
          </p:nvSpPr>
          <p:spPr>
            <a:xfrm>
              <a:off x="901155" y="3782082"/>
              <a:ext cx="106422" cy="19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24" extrusionOk="0">
                  <a:moveTo>
                    <a:pt x="12569" y="2317"/>
                  </a:moveTo>
                  <a:cubicBezTo>
                    <a:pt x="10907" y="1408"/>
                    <a:pt x="9246" y="498"/>
                    <a:pt x="7377" y="157"/>
                  </a:cubicBezTo>
                  <a:cubicBezTo>
                    <a:pt x="5507" y="-184"/>
                    <a:pt x="3430" y="43"/>
                    <a:pt x="1977" y="725"/>
                  </a:cubicBezTo>
                  <a:cubicBezTo>
                    <a:pt x="523" y="1408"/>
                    <a:pt x="-308" y="2544"/>
                    <a:pt x="107" y="4136"/>
                  </a:cubicBezTo>
                  <a:cubicBezTo>
                    <a:pt x="523" y="5728"/>
                    <a:pt x="2184" y="7774"/>
                    <a:pt x="5923" y="9934"/>
                  </a:cubicBezTo>
                  <a:cubicBezTo>
                    <a:pt x="9661" y="12094"/>
                    <a:pt x="15477" y="14368"/>
                    <a:pt x="18384" y="16073"/>
                  </a:cubicBezTo>
                  <a:cubicBezTo>
                    <a:pt x="21292" y="17778"/>
                    <a:pt x="21292" y="18915"/>
                    <a:pt x="20254" y="19711"/>
                  </a:cubicBezTo>
                  <a:cubicBezTo>
                    <a:pt x="19215" y="20507"/>
                    <a:pt x="17138" y="20961"/>
                    <a:pt x="15061" y="21189"/>
                  </a:cubicBezTo>
                  <a:cubicBezTo>
                    <a:pt x="12984" y="21416"/>
                    <a:pt x="10907" y="21416"/>
                    <a:pt x="9454" y="20734"/>
                  </a:cubicBezTo>
                  <a:cubicBezTo>
                    <a:pt x="8000" y="20052"/>
                    <a:pt x="7169" y="18688"/>
                    <a:pt x="7169" y="17323"/>
                  </a:cubicBezTo>
                  <a:cubicBezTo>
                    <a:pt x="7169" y="15959"/>
                    <a:pt x="8000" y="14595"/>
                    <a:pt x="8830" y="13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00" name="Line"/>
            <p:cNvSpPr/>
            <p:nvPr/>
          </p:nvSpPr>
          <p:spPr>
            <a:xfrm>
              <a:off x="1025798" y="3777034"/>
              <a:ext cx="104503" cy="22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64" extrusionOk="0">
                  <a:moveTo>
                    <a:pt x="20910" y="1339"/>
                  </a:moveTo>
                  <a:cubicBezTo>
                    <a:pt x="19216" y="728"/>
                    <a:pt x="17522" y="117"/>
                    <a:pt x="14345" y="15"/>
                  </a:cubicBezTo>
                  <a:cubicBezTo>
                    <a:pt x="11169" y="-87"/>
                    <a:pt x="6510" y="321"/>
                    <a:pt x="3545" y="1441"/>
                  </a:cubicBezTo>
                  <a:cubicBezTo>
                    <a:pt x="581" y="2562"/>
                    <a:pt x="-690" y="4396"/>
                    <a:pt x="369" y="6128"/>
                  </a:cubicBezTo>
                  <a:cubicBezTo>
                    <a:pt x="1428" y="7860"/>
                    <a:pt x="4816" y="9490"/>
                    <a:pt x="7992" y="11528"/>
                  </a:cubicBezTo>
                  <a:cubicBezTo>
                    <a:pt x="11169" y="13566"/>
                    <a:pt x="14134" y="16011"/>
                    <a:pt x="15192" y="17743"/>
                  </a:cubicBezTo>
                  <a:cubicBezTo>
                    <a:pt x="16251" y="19475"/>
                    <a:pt x="15404" y="20494"/>
                    <a:pt x="13922" y="21004"/>
                  </a:cubicBezTo>
                  <a:cubicBezTo>
                    <a:pt x="12439" y="21513"/>
                    <a:pt x="10322" y="21513"/>
                    <a:pt x="8839" y="20800"/>
                  </a:cubicBezTo>
                  <a:cubicBezTo>
                    <a:pt x="7357" y="20087"/>
                    <a:pt x="6510" y="18660"/>
                    <a:pt x="6510" y="17336"/>
                  </a:cubicBezTo>
                  <a:cubicBezTo>
                    <a:pt x="6510" y="16011"/>
                    <a:pt x="7357" y="14788"/>
                    <a:pt x="8204" y="13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01" name="Line"/>
            <p:cNvSpPr/>
            <p:nvPr/>
          </p:nvSpPr>
          <p:spPr>
            <a:xfrm>
              <a:off x="1171315" y="3841749"/>
              <a:ext cx="130436" cy="11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19" extrusionOk="0">
                  <a:moveTo>
                    <a:pt x="1611" y="0"/>
                  </a:moveTo>
                  <a:cubicBezTo>
                    <a:pt x="914" y="4800"/>
                    <a:pt x="217" y="9600"/>
                    <a:pt x="43" y="13200"/>
                  </a:cubicBezTo>
                  <a:cubicBezTo>
                    <a:pt x="-131" y="16800"/>
                    <a:pt x="217" y="19200"/>
                    <a:pt x="1263" y="20400"/>
                  </a:cubicBezTo>
                  <a:cubicBezTo>
                    <a:pt x="2308" y="21600"/>
                    <a:pt x="4050" y="21600"/>
                    <a:pt x="5617" y="19600"/>
                  </a:cubicBezTo>
                  <a:cubicBezTo>
                    <a:pt x="7185" y="17600"/>
                    <a:pt x="8579" y="13600"/>
                    <a:pt x="9450" y="10400"/>
                  </a:cubicBezTo>
                  <a:cubicBezTo>
                    <a:pt x="10321" y="7200"/>
                    <a:pt x="10669" y="4800"/>
                    <a:pt x="10843" y="4600"/>
                  </a:cubicBezTo>
                  <a:cubicBezTo>
                    <a:pt x="11017" y="4400"/>
                    <a:pt x="11017" y="6400"/>
                    <a:pt x="11366" y="8600"/>
                  </a:cubicBezTo>
                  <a:cubicBezTo>
                    <a:pt x="11714" y="10800"/>
                    <a:pt x="12411" y="13200"/>
                    <a:pt x="13282" y="15200"/>
                  </a:cubicBezTo>
                  <a:cubicBezTo>
                    <a:pt x="14153" y="17200"/>
                    <a:pt x="15198" y="18800"/>
                    <a:pt x="16592" y="19400"/>
                  </a:cubicBezTo>
                  <a:cubicBezTo>
                    <a:pt x="17985" y="20000"/>
                    <a:pt x="19727" y="19600"/>
                    <a:pt x="21469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02" name="Line"/>
            <p:cNvSpPr/>
            <p:nvPr/>
          </p:nvSpPr>
          <p:spPr>
            <a:xfrm>
              <a:off x="1339850" y="3827005"/>
              <a:ext cx="190500" cy="11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extrusionOk="0">
                  <a:moveTo>
                    <a:pt x="0" y="3844"/>
                  </a:moveTo>
                  <a:cubicBezTo>
                    <a:pt x="480" y="8087"/>
                    <a:pt x="960" y="12330"/>
                    <a:pt x="1440" y="15608"/>
                  </a:cubicBezTo>
                  <a:cubicBezTo>
                    <a:pt x="1920" y="18887"/>
                    <a:pt x="2400" y="21201"/>
                    <a:pt x="2760" y="21008"/>
                  </a:cubicBezTo>
                  <a:cubicBezTo>
                    <a:pt x="3120" y="20815"/>
                    <a:pt x="3360" y="18115"/>
                    <a:pt x="3600" y="15608"/>
                  </a:cubicBezTo>
                  <a:cubicBezTo>
                    <a:pt x="3840" y="13101"/>
                    <a:pt x="4080" y="10787"/>
                    <a:pt x="4560" y="8472"/>
                  </a:cubicBezTo>
                  <a:cubicBezTo>
                    <a:pt x="5040" y="6158"/>
                    <a:pt x="5760" y="3844"/>
                    <a:pt x="6600" y="3265"/>
                  </a:cubicBezTo>
                  <a:cubicBezTo>
                    <a:pt x="7440" y="2687"/>
                    <a:pt x="8400" y="3844"/>
                    <a:pt x="8880" y="5387"/>
                  </a:cubicBezTo>
                  <a:cubicBezTo>
                    <a:pt x="9360" y="6930"/>
                    <a:pt x="9360" y="8858"/>
                    <a:pt x="9360" y="10787"/>
                  </a:cubicBezTo>
                  <a:cubicBezTo>
                    <a:pt x="9360" y="12715"/>
                    <a:pt x="9360" y="14644"/>
                    <a:pt x="9720" y="14644"/>
                  </a:cubicBezTo>
                  <a:cubicBezTo>
                    <a:pt x="10080" y="14644"/>
                    <a:pt x="10800" y="12715"/>
                    <a:pt x="11880" y="10015"/>
                  </a:cubicBezTo>
                  <a:cubicBezTo>
                    <a:pt x="12960" y="7315"/>
                    <a:pt x="14400" y="3844"/>
                    <a:pt x="15720" y="1915"/>
                  </a:cubicBezTo>
                  <a:cubicBezTo>
                    <a:pt x="17040" y="-13"/>
                    <a:pt x="18240" y="-399"/>
                    <a:pt x="19080" y="372"/>
                  </a:cubicBezTo>
                  <a:cubicBezTo>
                    <a:pt x="19920" y="1144"/>
                    <a:pt x="20400" y="3072"/>
                    <a:pt x="20760" y="6351"/>
                  </a:cubicBezTo>
                  <a:cubicBezTo>
                    <a:pt x="21120" y="9630"/>
                    <a:pt x="21360" y="14258"/>
                    <a:pt x="21600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03" name="Line"/>
            <p:cNvSpPr/>
            <p:nvPr/>
          </p:nvSpPr>
          <p:spPr>
            <a:xfrm>
              <a:off x="1555749" y="3779192"/>
              <a:ext cx="125204" cy="38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855" extrusionOk="0">
                  <a:moveTo>
                    <a:pt x="3240" y="3432"/>
                  </a:moveTo>
                  <a:cubicBezTo>
                    <a:pt x="2880" y="7032"/>
                    <a:pt x="2520" y="10632"/>
                    <a:pt x="2340" y="13419"/>
                  </a:cubicBezTo>
                  <a:cubicBezTo>
                    <a:pt x="2160" y="16206"/>
                    <a:pt x="2160" y="18180"/>
                    <a:pt x="2160" y="19516"/>
                  </a:cubicBezTo>
                  <a:cubicBezTo>
                    <a:pt x="2160" y="20851"/>
                    <a:pt x="2160" y="21548"/>
                    <a:pt x="2340" y="19864"/>
                  </a:cubicBezTo>
                  <a:cubicBezTo>
                    <a:pt x="2520" y="18180"/>
                    <a:pt x="2880" y="14116"/>
                    <a:pt x="3600" y="10806"/>
                  </a:cubicBezTo>
                  <a:cubicBezTo>
                    <a:pt x="4320" y="7496"/>
                    <a:pt x="5400" y="4942"/>
                    <a:pt x="6300" y="3374"/>
                  </a:cubicBezTo>
                  <a:cubicBezTo>
                    <a:pt x="7200" y="1806"/>
                    <a:pt x="7920" y="1225"/>
                    <a:pt x="9000" y="761"/>
                  </a:cubicBezTo>
                  <a:cubicBezTo>
                    <a:pt x="10080" y="296"/>
                    <a:pt x="11520" y="-52"/>
                    <a:pt x="12960" y="6"/>
                  </a:cubicBezTo>
                  <a:cubicBezTo>
                    <a:pt x="14400" y="64"/>
                    <a:pt x="15840" y="529"/>
                    <a:pt x="17280" y="1400"/>
                  </a:cubicBezTo>
                  <a:cubicBezTo>
                    <a:pt x="18720" y="2271"/>
                    <a:pt x="20160" y="3548"/>
                    <a:pt x="20880" y="4593"/>
                  </a:cubicBezTo>
                  <a:cubicBezTo>
                    <a:pt x="21600" y="5638"/>
                    <a:pt x="21600" y="6451"/>
                    <a:pt x="19080" y="7206"/>
                  </a:cubicBezTo>
                  <a:cubicBezTo>
                    <a:pt x="16560" y="7961"/>
                    <a:pt x="11520" y="8658"/>
                    <a:pt x="7920" y="8483"/>
                  </a:cubicBezTo>
                  <a:cubicBezTo>
                    <a:pt x="4320" y="8309"/>
                    <a:pt x="2160" y="7264"/>
                    <a:pt x="0" y="6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04" name="Line"/>
            <p:cNvSpPr/>
            <p:nvPr/>
          </p:nvSpPr>
          <p:spPr>
            <a:xfrm>
              <a:off x="1732418" y="3595995"/>
              <a:ext cx="140832" cy="33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66" extrusionOk="0">
                  <a:moveTo>
                    <a:pt x="2107" y="2295"/>
                  </a:moveTo>
                  <a:cubicBezTo>
                    <a:pt x="4041" y="1222"/>
                    <a:pt x="5975" y="148"/>
                    <a:pt x="6781" y="14"/>
                  </a:cubicBezTo>
                  <a:cubicBezTo>
                    <a:pt x="7587" y="-120"/>
                    <a:pt x="7265" y="685"/>
                    <a:pt x="6137" y="3368"/>
                  </a:cubicBezTo>
                  <a:cubicBezTo>
                    <a:pt x="5008" y="6051"/>
                    <a:pt x="3074" y="10613"/>
                    <a:pt x="2107" y="13632"/>
                  </a:cubicBezTo>
                  <a:cubicBezTo>
                    <a:pt x="1140" y="16650"/>
                    <a:pt x="1140" y="18126"/>
                    <a:pt x="1462" y="19266"/>
                  </a:cubicBezTo>
                  <a:cubicBezTo>
                    <a:pt x="1784" y="20407"/>
                    <a:pt x="2429" y="21212"/>
                    <a:pt x="3235" y="21346"/>
                  </a:cubicBezTo>
                  <a:cubicBezTo>
                    <a:pt x="4041" y="21480"/>
                    <a:pt x="5008" y="20943"/>
                    <a:pt x="5653" y="19669"/>
                  </a:cubicBezTo>
                  <a:cubicBezTo>
                    <a:pt x="6298" y="18394"/>
                    <a:pt x="6620" y="16382"/>
                    <a:pt x="6298" y="15107"/>
                  </a:cubicBezTo>
                  <a:cubicBezTo>
                    <a:pt x="5975" y="13833"/>
                    <a:pt x="5008" y="13296"/>
                    <a:pt x="3557" y="12894"/>
                  </a:cubicBezTo>
                  <a:cubicBezTo>
                    <a:pt x="2107" y="12491"/>
                    <a:pt x="172" y="12223"/>
                    <a:pt x="11" y="12089"/>
                  </a:cubicBezTo>
                  <a:cubicBezTo>
                    <a:pt x="-150" y="11955"/>
                    <a:pt x="1462" y="11955"/>
                    <a:pt x="3880" y="12089"/>
                  </a:cubicBezTo>
                  <a:cubicBezTo>
                    <a:pt x="6298" y="12223"/>
                    <a:pt x="9522" y="12491"/>
                    <a:pt x="11617" y="12961"/>
                  </a:cubicBezTo>
                  <a:cubicBezTo>
                    <a:pt x="13713" y="13430"/>
                    <a:pt x="14680" y="14101"/>
                    <a:pt x="15163" y="15040"/>
                  </a:cubicBezTo>
                  <a:cubicBezTo>
                    <a:pt x="15647" y="15979"/>
                    <a:pt x="15647" y="17187"/>
                    <a:pt x="15486" y="17455"/>
                  </a:cubicBezTo>
                  <a:cubicBezTo>
                    <a:pt x="15325" y="17723"/>
                    <a:pt x="15002" y="17053"/>
                    <a:pt x="14841" y="15577"/>
                  </a:cubicBezTo>
                  <a:cubicBezTo>
                    <a:pt x="14680" y="14101"/>
                    <a:pt x="14680" y="11820"/>
                    <a:pt x="14841" y="10345"/>
                  </a:cubicBezTo>
                  <a:cubicBezTo>
                    <a:pt x="15002" y="8869"/>
                    <a:pt x="15325" y="8198"/>
                    <a:pt x="16453" y="8131"/>
                  </a:cubicBezTo>
                  <a:cubicBezTo>
                    <a:pt x="17581" y="8064"/>
                    <a:pt x="19516" y="8600"/>
                    <a:pt x="21450" y="9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05" name="Line"/>
            <p:cNvSpPr/>
            <p:nvPr/>
          </p:nvSpPr>
          <p:spPr>
            <a:xfrm>
              <a:off x="1890418" y="3756378"/>
              <a:ext cx="92676" cy="11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0961" extrusionOk="0">
                  <a:moveTo>
                    <a:pt x="20139" y="2880"/>
                  </a:moveTo>
                  <a:cubicBezTo>
                    <a:pt x="18261" y="1702"/>
                    <a:pt x="16382" y="523"/>
                    <a:pt x="14269" y="131"/>
                  </a:cubicBezTo>
                  <a:cubicBezTo>
                    <a:pt x="12156" y="-262"/>
                    <a:pt x="9808" y="131"/>
                    <a:pt x="7226" y="2683"/>
                  </a:cubicBezTo>
                  <a:cubicBezTo>
                    <a:pt x="4643" y="5236"/>
                    <a:pt x="1826" y="9949"/>
                    <a:pt x="652" y="13287"/>
                  </a:cubicBezTo>
                  <a:cubicBezTo>
                    <a:pt x="-522" y="16625"/>
                    <a:pt x="-52" y="18589"/>
                    <a:pt x="1591" y="19767"/>
                  </a:cubicBezTo>
                  <a:cubicBezTo>
                    <a:pt x="3235" y="20945"/>
                    <a:pt x="6052" y="21338"/>
                    <a:pt x="9574" y="20553"/>
                  </a:cubicBezTo>
                  <a:cubicBezTo>
                    <a:pt x="13095" y="19767"/>
                    <a:pt x="17321" y="17803"/>
                    <a:pt x="19200" y="14858"/>
                  </a:cubicBezTo>
                  <a:cubicBezTo>
                    <a:pt x="21078" y="11913"/>
                    <a:pt x="20608" y="7985"/>
                    <a:pt x="20139" y="4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06" name="Line"/>
            <p:cNvSpPr/>
            <p:nvPr/>
          </p:nvSpPr>
          <p:spPr>
            <a:xfrm>
              <a:off x="2019300" y="3767269"/>
              <a:ext cx="133350" cy="1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extrusionOk="0">
                  <a:moveTo>
                    <a:pt x="0" y="685"/>
                  </a:moveTo>
                  <a:cubicBezTo>
                    <a:pt x="1714" y="998"/>
                    <a:pt x="3429" y="1311"/>
                    <a:pt x="4286" y="2250"/>
                  </a:cubicBezTo>
                  <a:cubicBezTo>
                    <a:pt x="5143" y="3189"/>
                    <a:pt x="5143" y="4755"/>
                    <a:pt x="5314" y="6476"/>
                  </a:cubicBezTo>
                  <a:cubicBezTo>
                    <a:pt x="5486" y="8198"/>
                    <a:pt x="5829" y="10076"/>
                    <a:pt x="5829" y="11798"/>
                  </a:cubicBezTo>
                  <a:cubicBezTo>
                    <a:pt x="5829" y="13520"/>
                    <a:pt x="5486" y="15085"/>
                    <a:pt x="5314" y="15085"/>
                  </a:cubicBezTo>
                  <a:cubicBezTo>
                    <a:pt x="5143" y="15085"/>
                    <a:pt x="5143" y="13520"/>
                    <a:pt x="6000" y="11016"/>
                  </a:cubicBezTo>
                  <a:cubicBezTo>
                    <a:pt x="6857" y="8511"/>
                    <a:pt x="8571" y="5068"/>
                    <a:pt x="10286" y="2876"/>
                  </a:cubicBezTo>
                  <a:cubicBezTo>
                    <a:pt x="12000" y="685"/>
                    <a:pt x="13714" y="-254"/>
                    <a:pt x="15086" y="59"/>
                  </a:cubicBezTo>
                  <a:cubicBezTo>
                    <a:pt x="16457" y="372"/>
                    <a:pt x="17486" y="1937"/>
                    <a:pt x="18514" y="5694"/>
                  </a:cubicBezTo>
                  <a:cubicBezTo>
                    <a:pt x="19543" y="9450"/>
                    <a:pt x="20571" y="15398"/>
                    <a:pt x="2160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07" name="Line"/>
            <p:cNvSpPr/>
            <p:nvPr/>
          </p:nvSpPr>
          <p:spPr>
            <a:xfrm>
              <a:off x="729123" y="4055533"/>
              <a:ext cx="1156827" cy="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extrusionOk="0">
                  <a:moveTo>
                    <a:pt x="257" y="21600"/>
                  </a:moveTo>
                  <a:cubicBezTo>
                    <a:pt x="100" y="19286"/>
                    <a:pt x="-58" y="16971"/>
                    <a:pt x="21" y="15814"/>
                  </a:cubicBezTo>
                  <a:cubicBezTo>
                    <a:pt x="100" y="14657"/>
                    <a:pt x="415" y="14657"/>
                    <a:pt x="1203" y="14271"/>
                  </a:cubicBezTo>
                  <a:cubicBezTo>
                    <a:pt x="1992" y="13886"/>
                    <a:pt x="3253" y="13114"/>
                    <a:pt x="4731" y="11186"/>
                  </a:cubicBezTo>
                  <a:cubicBezTo>
                    <a:pt x="6209" y="9257"/>
                    <a:pt x="7904" y="6171"/>
                    <a:pt x="9520" y="3857"/>
                  </a:cubicBezTo>
                  <a:cubicBezTo>
                    <a:pt x="11136" y="1543"/>
                    <a:pt x="12673" y="0"/>
                    <a:pt x="14250" y="0"/>
                  </a:cubicBezTo>
                  <a:cubicBezTo>
                    <a:pt x="15827" y="0"/>
                    <a:pt x="17443" y="1543"/>
                    <a:pt x="18665" y="3471"/>
                  </a:cubicBezTo>
                  <a:cubicBezTo>
                    <a:pt x="19887" y="5400"/>
                    <a:pt x="20714" y="7714"/>
                    <a:pt x="21542" y="1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08" name="Line"/>
            <p:cNvSpPr/>
            <p:nvPr/>
          </p:nvSpPr>
          <p:spPr>
            <a:xfrm>
              <a:off x="1231899" y="4076700"/>
              <a:ext cx="7239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526" y="19385"/>
                    <a:pt x="5053" y="17169"/>
                    <a:pt x="7516" y="14400"/>
                  </a:cubicBezTo>
                  <a:cubicBezTo>
                    <a:pt x="9979" y="11631"/>
                    <a:pt x="12379" y="8308"/>
                    <a:pt x="14716" y="5815"/>
                  </a:cubicBezTo>
                  <a:cubicBezTo>
                    <a:pt x="17053" y="3323"/>
                    <a:pt x="19326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09" name="Line"/>
            <p:cNvSpPr/>
            <p:nvPr/>
          </p:nvSpPr>
          <p:spPr>
            <a:xfrm>
              <a:off x="2343150" y="3778250"/>
              <a:ext cx="19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10" name="Line"/>
            <p:cNvSpPr/>
            <p:nvPr/>
          </p:nvSpPr>
          <p:spPr>
            <a:xfrm>
              <a:off x="2324100" y="39497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11" name="Line"/>
            <p:cNvSpPr/>
            <p:nvPr/>
          </p:nvSpPr>
          <p:spPr>
            <a:xfrm>
              <a:off x="3196415" y="3728629"/>
              <a:ext cx="257986" cy="31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08" extrusionOk="0">
                  <a:moveTo>
                    <a:pt x="12448" y="5427"/>
                  </a:moveTo>
                  <a:cubicBezTo>
                    <a:pt x="11570" y="3733"/>
                    <a:pt x="10692" y="2039"/>
                    <a:pt x="9726" y="1192"/>
                  </a:cubicBezTo>
                  <a:cubicBezTo>
                    <a:pt x="8760" y="345"/>
                    <a:pt x="7706" y="345"/>
                    <a:pt x="6477" y="909"/>
                  </a:cubicBezTo>
                  <a:cubicBezTo>
                    <a:pt x="5248" y="1474"/>
                    <a:pt x="3843" y="2603"/>
                    <a:pt x="2614" y="5145"/>
                  </a:cubicBezTo>
                  <a:cubicBezTo>
                    <a:pt x="1384" y="7686"/>
                    <a:pt x="331" y="11639"/>
                    <a:pt x="67" y="14462"/>
                  </a:cubicBezTo>
                  <a:cubicBezTo>
                    <a:pt x="-196" y="17286"/>
                    <a:pt x="331" y="18980"/>
                    <a:pt x="1384" y="20039"/>
                  </a:cubicBezTo>
                  <a:cubicBezTo>
                    <a:pt x="2438" y="21097"/>
                    <a:pt x="4019" y="21521"/>
                    <a:pt x="6038" y="20956"/>
                  </a:cubicBezTo>
                  <a:cubicBezTo>
                    <a:pt x="8058" y="20392"/>
                    <a:pt x="10516" y="18839"/>
                    <a:pt x="12272" y="16650"/>
                  </a:cubicBezTo>
                  <a:cubicBezTo>
                    <a:pt x="14028" y="14462"/>
                    <a:pt x="15082" y="11639"/>
                    <a:pt x="15258" y="9097"/>
                  </a:cubicBezTo>
                  <a:cubicBezTo>
                    <a:pt x="15433" y="6556"/>
                    <a:pt x="14731" y="4297"/>
                    <a:pt x="13502" y="2815"/>
                  </a:cubicBezTo>
                  <a:cubicBezTo>
                    <a:pt x="12272" y="1333"/>
                    <a:pt x="10516" y="627"/>
                    <a:pt x="9111" y="274"/>
                  </a:cubicBezTo>
                  <a:cubicBezTo>
                    <a:pt x="7706" y="-79"/>
                    <a:pt x="6653" y="-79"/>
                    <a:pt x="5775" y="203"/>
                  </a:cubicBezTo>
                  <a:cubicBezTo>
                    <a:pt x="4897" y="486"/>
                    <a:pt x="4194" y="1050"/>
                    <a:pt x="3580" y="1686"/>
                  </a:cubicBezTo>
                  <a:cubicBezTo>
                    <a:pt x="2965" y="2321"/>
                    <a:pt x="2438" y="3027"/>
                    <a:pt x="2175" y="3733"/>
                  </a:cubicBezTo>
                  <a:cubicBezTo>
                    <a:pt x="1911" y="4439"/>
                    <a:pt x="1911" y="5145"/>
                    <a:pt x="2175" y="5780"/>
                  </a:cubicBezTo>
                  <a:cubicBezTo>
                    <a:pt x="2438" y="6415"/>
                    <a:pt x="2965" y="6980"/>
                    <a:pt x="4809" y="7474"/>
                  </a:cubicBezTo>
                  <a:cubicBezTo>
                    <a:pt x="6653" y="7968"/>
                    <a:pt x="9814" y="8392"/>
                    <a:pt x="12799" y="8039"/>
                  </a:cubicBezTo>
                  <a:cubicBezTo>
                    <a:pt x="15784" y="7686"/>
                    <a:pt x="18594" y="6556"/>
                    <a:pt x="21404" y="5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12" name="Line"/>
            <p:cNvSpPr/>
            <p:nvPr/>
          </p:nvSpPr>
          <p:spPr>
            <a:xfrm>
              <a:off x="3293021" y="3561276"/>
              <a:ext cx="142329" cy="11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867" extrusionOk="0">
                  <a:moveTo>
                    <a:pt x="2300" y="5775"/>
                  </a:moveTo>
                  <a:cubicBezTo>
                    <a:pt x="2618" y="3913"/>
                    <a:pt x="2935" y="2051"/>
                    <a:pt x="2935" y="2051"/>
                  </a:cubicBezTo>
                  <a:cubicBezTo>
                    <a:pt x="2935" y="2051"/>
                    <a:pt x="2618" y="3913"/>
                    <a:pt x="2141" y="6520"/>
                  </a:cubicBezTo>
                  <a:cubicBezTo>
                    <a:pt x="1665" y="9127"/>
                    <a:pt x="1030" y="12478"/>
                    <a:pt x="553" y="15458"/>
                  </a:cubicBezTo>
                  <a:cubicBezTo>
                    <a:pt x="77" y="18437"/>
                    <a:pt x="-241" y="21044"/>
                    <a:pt x="235" y="20858"/>
                  </a:cubicBezTo>
                  <a:cubicBezTo>
                    <a:pt x="712" y="20672"/>
                    <a:pt x="1983" y="17692"/>
                    <a:pt x="2935" y="14899"/>
                  </a:cubicBezTo>
                  <a:cubicBezTo>
                    <a:pt x="3888" y="12106"/>
                    <a:pt x="4524" y="9499"/>
                    <a:pt x="5477" y="6706"/>
                  </a:cubicBezTo>
                  <a:cubicBezTo>
                    <a:pt x="6430" y="3913"/>
                    <a:pt x="7700" y="934"/>
                    <a:pt x="8812" y="189"/>
                  </a:cubicBezTo>
                  <a:cubicBezTo>
                    <a:pt x="9924" y="-556"/>
                    <a:pt x="10877" y="934"/>
                    <a:pt x="12941" y="4099"/>
                  </a:cubicBezTo>
                  <a:cubicBezTo>
                    <a:pt x="15006" y="7265"/>
                    <a:pt x="18183" y="12106"/>
                    <a:pt x="21359" y="16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13" name="Line"/>
            <p:cNvSpPr/>
            <p:nvPr/>
          </p:nvSpPr>
          <p:spPr>
            <a:xfrm>
              <a:off x="3981450" y="385445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14" name="Line"/>
            <p:cNvSpPr/>
            <p:nvPr/>
          </p:nvSpPr>
          <p:spPr>
            <a:xfrm>
              <a:off x="3975100" y="3775942"/>
              <a:ext cx="69850" cy="7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extrusionOk="0">
                  <a:moveTo>
                    <a:pt x="0" y="21039"/>
                  </a:moveTo>
                  <a:cubicBezTo>
                    <a:pt x="0" y="16719"/>
                    <a:pt x="0" y="12399"/>
                    <a:pt x="0" y="8696"/>
                  </a:cubicBezTo>
                  <a:cubicBezTo>
                    <a:pt x="0" y="4993"/>
                    <a:pt x="0" y="1908"/>
                    <a:pt x="1636" y="673"/>
                  </a:cubicBezTo>
                  <a:cubicBezTo>
                    <a:pt x="3273" y="-561"/>
                    <a:pt x="6545" y="56"/>
                    <a:pt x="10145" y="1290"/>
                  </a:cubicBezTo>
                  <a:cubicBezTo>
                    <a:pt x="13745" y="2525"/>
                    <a:pt x="17673" y="4376"/>
                    <a:pt x="21600" y="6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15" name="Line"/>
            <p:cNvSpPr/>
            <p:nvPr/>
          </p:nvSpPr>
          <p:spPr>
            <a:xfrm>
              <a:off x="4032250" y="3781689"/>
              <a:ext cx="152907" cy="16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1" extrusionOk="0">
                  <a:moveTo>
                    <a:pt x="19529" y="2069"/>
                  </a:moveTo>
                  <a:cubicBezTo>
                    <a:pt x="16570" y="1228"/>
                    <a:pt x="13611" y="386"/>
                    <a:pt x="11244" y="106"/>
                  </a:cubicBezTo>
                  <a:cubicBezTo>
                    <a:pt x="8877" y="-175"/>
                    <a:pt x="7101" y="106"/>
                    <a:pt x="5918" y="947"/>
                  </a:cubicBezTo>
                  <a:cubicBezTo>
                    <a:pt x="4734" y="1789"/>
                    <a:pt x="4142" y="3191"/>
                    <a:pt x="4734" y="4313"/>
                  </a:cubicBezTo>
                  <a:cubicBezTo>
                    <a:pt x="5326" y="5435"/>
                    <a:pt x="7101" y="6277"/>
                    <a:pt x="9912" y="7960"/>
                  </a:cubicBezTo>
                  <a:cubicBezTo>
                    <a:pt x="12723" y="9643"/>
                    <a:pt x="16570" y="12168"/>
                    <a:pt x="18789" y="14131"/>
                  </a:cubicBezTo>
                  <a:cubicBezTo>
                    <a:pt x="21008" y="16095"/>
                    <a:pt x="21600" y="17498"/>
                    <a:pt x="21304" y="18620"/>
                  </a:cubicBezTo>
                  <a:cubicBezTo>
                    <a:pt x="21008" y="19742"/>
                    <a:pt x="19825" y="20583"/>
                    <a:pt x="17310" y="21004"/>
                  </a:cubicBezTo>
                  <a:cubicBezTo>
                    <a:pt x="14795" y="21425"/>
                    <a:pt x="10948" y="21425"/>
                    <a:pt x="7841" y="20724"/>
                  </a:cubicBezTo>
                  <a:cubicBezTo>
                    <a:pt x="4734" y="20022"/>
                    <a:pt x="2367" y="18620"/>
                    <a:pt x="0" y="17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16" name="Line"/>
            <p:cNvSpPr/>
            <p:nvPr/>
          </p:nvSpPr>
          <p:spPr>
            <a:xfrm>
              <a:off x="4662348" y="3668565"/>
              <a:ext cx="138253" cy="32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67" extrusionOk="0">
                  <a:moveTo>
                    <a:pt x="11558" y="8162"/>
                  </a:moveTo>
                  <a:cubicBezTo>
                    <a:pt x="8940" y="10986"/>
                    <a:pt x="6321" y="13809"/>
                    <a:pt x="4849" y="15715"/>
                  </a:cubicBezTo>
                  <a:cubicBezTo>
                    <a:pt x="3376" y="17621"/>
                    <a:pt x="3049" y="18609"/>
                    <a:pt x="2394" y="19527"/>
                  </a:cubicBezTo>
                  <a:cubicBezTo>
                    <a:pt x="1740" y="20445"/>
                    <a:pt x="758" y="21292"/>
                    <a:pt x="267" y="21362"/>
                  </a:cubicBezTo>
                  <a:cubicBezTo>
                    <a:pt x="-224" y="21433"/>
                    <a:pt x="-224" y="20727"/>
                    <a:pt x="1903" y="17621"/>
                  </a:cubicBezTo>
                  <a:cubicBezTo>
                    <a:pt x="4031" y="14515"/>
                    <a:pt x="8285" y="9009"/>
                    <a:pt x="10740" y="5833"/>
                  </a:cubicBezTo>
                  <a:cubicBezTo>
                    <a:pt x="13194" y="2657"/>
                    <a:pt x="13849" y="1809"/>
                    <a:pt x="14831" y="1104"/>
                  </a:cubicBezTo>
                  <a:cubicBezTo>
                    <a:pt x="15812" y="398"/>
                    <a:pt x="17121" y="-167"/>
                    <a:pt x="17940" y="45"/>
                  </a:cubicBezTo>
                  <a:cubicBezTo>
                    <a:pt x="18758" y="257"/>
                    <a:pt x="19085" y="1245"/>
                    <a:pt x="19576" y="3927"/>
                  </a:cubicBezTo>
                  <a:cubicBezTo>
                    <a:pt x="20067" y="6609"/>
                    <a:pt x="20721" y="10986"/>
                    <a:pt x="21049" y="13527"/>
                  </a:cubicBezTo>
                  <a:cubicBezTo>
                    <a:pt x="21376" y="16068"/>
                    <a:pt x="21376" y="16774"/>
                    <a:pt x="21376" y="17762"/>
                  </a:cubicBezTo>
                  <a:cubicBezTo>
                    <a:pt x="21376" y="18751"/>
                    <a:pt x="21376" y="20021"/>
                    <a:pt x="20721" y="20445"/>
                  </a:cubicBezTo>
                  <a:cubicBezTo>
                    <a:pt x="20067" y="20868"/>
                    <a:pt x="18758" y="20445"/>
                    <a:pt x="17449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17" name="Line"/>
            <p:cNvSpPr/>
            <p:nvPr/>
          </p:nvSpPr>
          <p:spPr>
            <a:xfrm>
              <a:off x="4686300" y="38544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08" y="16800"/>
                    <a:pt x="2215" y="12000"/>
                    <a:pt x="5815" y="8400"/>
                  </a:cubicBezTo>
                  <a:cubicBezTo>
                    <a:pt x="9415" y="4800"/>
                    <a:pt x="1550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18" name="Line"/>
            <p:cNvSpPr/>
            <p:nvPr/>
          </p:nvSpPr>
          <p:spPr>
            <a:xfrm>
              <a:off x="4902926" y="3702050"/>
              <a:ext cx="189775" cy="24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1" extrusionOk="0">
                  <a:moveTo>
                    <a:pt x="5678" y="6646"/>
                  </a:moveTo>
                  <a:cubicBezTo>
                    <a:pt x="4718" y="7200"/>
                    <a:pt x="3758" y="7754"/>
                    <a:pt x="3038" y="9692"/>
                  </a:cubicBezTo>
                  <a:cubicBezTo>
                    <a:pt x="2318" y="11631"/>
                    <a:pt x="1838" y="14954"/>
                    <a:pt x="1358" y="17446"/>
                  </a:cubicBezTo>
                  <a:cubicBezTo>
                    <a:pt x="878" y="19938"/>
                    <a:pt x="398" y="21600"/>
                    <a:pt x="158" y="21508"/>
                  </a:cubicBezTo>
                  <a:cubicBezTo>
                    <a:pt x="-82" y="21415"/>
                    <a:pt x="-82" y="19569"/>
                    <a:pt x="398" y="16338"/>
                  </a:cubicBezTo>
                  <a:cubicBezTo>
                    <a:pt x="878" y="13108"/>
                    <a:pt x="1838" y="8492"/>
                    <a:pt x="2678" y="5631"/>
                  </a:cubicBezTo>
                  <a:cubicBezTo>
                    <a:pt x="3518" y="2769"/>
                    <a:pt x="4238" y="1662"/>
                    <a:pt x="4958" y="1477"/>
                  </a:cubicBezTo>
                  <a:cubicBezTo>
                    <a:pt x="5678" y="1292"/>
                    <a:pt x="6398" y="2031"/>
                    <a:pt x="7838" y="4708"/>
                  </a:cubicBezTo>
                  <a:cubicBezTo>
                    <a:pt x="9278" y="7385"/>
                    <a:pt x="11438" y="12000"/>
                    <a:pt x="13118" y="14954"/>
                  </a:cubicBezTo>
                  <a:cubicBezTo>
                    <a:pt x="14798" y="17908"/>
                    <a:pt x="15998" y="19200"/>
                    <a:pt x="16958" y="19477"/>
                  </a:cubicBezTo>
                  <a:cubicBezTo>
                    <a:pt x="17918" y="19754"/>
                    <a:pt x="18638" y="19015"/>
                    <a:pt x="19358" y="16246"/>
                  </a:cubicBezTo>
                  <a:cubicBezTo>
                    <a:pt x="20078" y="13477"/>
                    <a:pt x="20798" y="8677"/>
                    <a:pt x="21158" y="5631"/>
                  </a:cubicBezTo>
                  <a:cubicBezTo>
                    <a:pt x="21518" y="2585"/>
                    <a:pt x="21518" y="1292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19" name="Line"/>
            <p:cNvSpPr/>
            <p:nvPr/>
          </p:nvSpPr>
          <p:spPr>
            <a:xfrm>
              <a:off x="1206500" y="4889227"/>
              <a:ext cx="298450" cy="28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extrusionOk="0">
                  <a:moveTo>
                    <a:pt x="0" y="1440"/>
                  </a:moveTo>
                  <a:cubicBezTo>
                    <a:pt x="0" y="651"/>
                    <a:pt x="0" y="-137"/>
                    <a:pt x="77" y="21"/>
                  </a:cubicBezTo>
                  <a:cubicBezTo>
                    <a:pt x="153" y="178"/>
                    <a:pt x="306" y="1282"/>
                    <a:pt x="843" y="3726"/>
                  </a:cubicBezTo>
                  <a:cubicBezTo>
                    <a:pt x="1379" y="6170"/>
                    <a:pt x="2298" y="9954"/>
                    <a:pt x="2987" y="12634"/>
                  </a:cubicBezTo>
                  <a:cubicBezTo>
                    <a:pt x="3677" y="15314"/>
                    <a:pt x="4136" y="16891"/>
                    <a:pt x="4672" y="17916"/>
                  </a:cubicBezTo>
                  <a:cubicBezTo>
                    <a:pt x="5209" y="18940"/>
                    <a:pt x="5821" y="19413"/>
                    <a:pt x="6281" y="18940"/>
                  </a:cubicBezTo>
                  <a:cubicBezTo>
                    <a:pt x="6740" y="18467"/>
                    <a:pt x="7047" y="17048"/>
                    <a:pt x="7200" y="14999"/>
                  </a:cubicBezTo>
                  <a:cubicBezTo>
                    <a:pt x="7353" y="12949"/>
                    <a:pt x="7353" y="10269"/>
                    <a:pt x="7430" y="8535"/>
                  </a:cubicBezTo>
                  <a:cubicBezTo>
                    <a:pt x="7506" y="6800"/>
                    <a:pt x="7660" y="6012"/>
                    <a:pt x="7966" y="5302"/>
                  </a:cubicBezTo>
                  <a:cubicBezTo>
                    <a:pt x="8272" y="4593"/>
                    <a:pt x="8732" y="3962"/>
                    <a:pt x="9268" y="3962"/>
                  </a:cubicBezTo>
                  <a:cubicBezTo>
                    <a:pt x="9804" y="3962"/>
                    <a:pt x="10417" y="4593"/>
                    <a:pt x="11413" y="6564"/>
                  </a:cubicBezTo>
                  <a:cubicBezTo>
                    <a:pt x="12409" y="8535"/>
                    <a:pt x="13787" y="11845"/>
                    <a:pt x="14630" y="14210"/>
                  </a:cubicBezTo>
                  <a:cubicBezTo>
                    <a:pt x="15472" y="16575"/>
                    <a:pt x="15779" y="17994"/>
                    <a:pt x="16162" y="19177"/>
                  </a:cubicBezTo>
                  <a:cubicBezTo>
                    <a:pt x="16545" y="20359"/>
                    <a:pt x="17004" y="21305"/>
                    <a:pt x="17311" y="21384"/>
                  </a:cubicBezTo>
                  <a:cubicBezTo>
                    <a:pt x="17617" y="21463"/>
                    <a:pt x="17770" y="20675"/>
                    <a:pt x="18000" y="17758"/>
                  </a:cubicBezTo>
                  <a:cubicBezTo>
                    <a:pt x="18230" y="14841"/>
                    <a:pt x="18536" y="9796"/>
                    <a:pt x="18689" y="6879"/>
                  </a:cubicBezTo>
                  <a:cubicBezTo>
                    <a:pt x="18843" y="3962"/>
                    <a:pt x="18843" y="3174"/>
                    <a:pt x="18996" y="2228"/>
                  </a:cubicBezTo>
                  <a:cubicBezTo>
                    <a:pt x="19149" y="1282"/>
                    <a:pt x="19455" y="178"/>
                    <a:pt x="19915" y="257"/>
                  </a:cubicBezTo>
                  <a:cubicBezTo>
                    <a:pt x="20374" y="336"/>
                    <a:pt x="20987" y="1597"/>
                    <a:pt x="21600" y="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20" name="Line"/>
            <p:cNvSpPr/>
            <p:nvPr/>
          </p:nvSpPr>
          <p:spPr>
            <a:xfrm>
              <a:off x="1790699" y="4983524"/>
              <a:ext cx="222251" cy="1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1" extrusionOk="0">
                  <a:moveTo>
                    <a:pt x="0" y="20301"/>
                  </a:moveTo>
                  <a:cubicBezTo>
                    <a:pt x="4937" y="11044"/>
                    <a:pt x="9874" y="1787"/>
                    <a:pt x="13371" y="244"/>
                  </a:cubicBezTo>
                  <a:cubicBezTo>
                    <a:pt x="16869" y="-1299"/>
                    <a:pt x="18926" y="4872"/>
                    <a:pt x="20057" y="7958"/>
                  </a:cubicBezTo>
                  <a:cubicBezTo>
                    <a:pt x="21189" y="11044"/>
                    <a:pt x="21394" y="11044"/>
                    <a:pt x="21600" y="1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21" name="Line"/>
            <p:cNvSpPr/>
            <p:nvPr/>
          </p:nvSpPr>
          <p:spPr>
            <a:xfrm>
              <a:off x="1860550" y="5105400"/>
              <a:ext cx="228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200" y="18000"/>
                    <a:pt x="12400" y="14400"/>
                    <a:pt x="16000" y="10800"/>
                  </a:cubicBezTo>
                  <a:cubicBezTo>
                    <a:pt x="19600" y="7200"/>
                    <a:pt x="20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22" name="Line"/>
            <p:cNvSpPr/>
            <p:nvPr/>
          </p:nvSpPr>
          <p:spPr>
            <a:xfrm>
              <a:off x="2700637" y="4821766"/>
              <a:ext cx="277514" cy="37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61" extrusionOk="0">
                  <a:moveTo>
                    <a:pt x="9672" y="5672"/>
                  </a:moveTo>
                  <a:cubicBezTo>
                    <a:pt x="9672" y="4344"/>
                    <a:pt x="9672" y="3017"/>
                    <a:pt x="9263" y="2172"/>
                  </a:cubicBezTo>
                  <a:cubicBezTo>
                    <a:pt x="8854" y="1327"/>
                    <a:pt x="8036" y="965"/>
                    <a:pt x="7299" y="965"/>
                  </a:cubicBezTo>
                  <a:cubicBezTo>
                    <a:pt x="6563" y="965"/>
                    <a:pt x="5909" y="1327"/>
                    <a:pt x="4681" y="2896"/>
                  </a:cubicBezTo>
                  <a:cubicBezTo>
                    <a:pt x="3454" y="4465"/>
                    <a:pt x="1654" y="7240"/>
                    <a:pt x="754" y="10197"/>
                  </a:cubicBezTo>
                  <a:cubicBezTo>
                    <a:pt x="-146" y="13153"/>
                    <a:pt x="-146" y="16291"/>
                    <a:pt x="263" y="18221"/>
                  </a:cubicBezTo>
                  <a:cubicBezTo>
                    <a:pt x="672" y="20152"/>
                    <a:pt x="1490" y="20876"/>
                    <a:pt x="2554" y="21238"/>
                  </a:cubicBezTo>
                  <a:cubicBezTo>
                    <a:pt x="3618" y="21600"/>
                    <a:pt x="4927" y="21600"/>
                    <a:pt x="6809" y="20635"/>
                  </a:cubicBezTo>
                  <a:cubicBezTo>
                    <a:pt x="8690" y="19669"/>
                    <a:pt x="11145" y="17739"/>
                    <a:pt x="12863" y="15144"/>
                  </a:cubicBezTo>
                  <a:cubicBezTo>
                    <a:pt x="14581" y="12550"/>
                    <a:pt x="15563" y="9292"/>
                    <a:pt x="15645" y="6818"/>
                  </a:cubicBezTo>
                  <a:cubicBezTo>
                    <a:pt x="15727" y="4344"/>
                    <a:pt x="14909" y="2655"/>
                    <a:pt x="14009" y="1569"/>
                  </a:cubicBezTo>
                  <a:cubicBezTo>
                    <a:pt x="13109" y="483"/>
                    <a:pt x="12127" y="0"/>
                    <a:pt x="10736" y="0"/>
                  </a:cubicBezTo>
                  <a:cubicBezTo>
                    <a:pt x="9345" y="0"/>
                    <a:pt x="7545" y="483"/>
                    <a:pt x="5990" y="1750"/>
                  </a:cubicBezTo>
                  <a:cubicBezTo>
                    <a:pt x="4436" y="3017"/>
                    <a:pt x="3127" y="5068"/>
                    <a:pt x="2472" y="6516"/>
                  </a:cubicBezTo>
                  <a:cubicBezTo>
                    <a:pt x="1818" y="7964"/>
                    <a:pt x="1818" y="8809"/>
                    <a:pt x="2063" y="9473"/>
                  </a:cubicBezTo>
                  <a:cubicBezTo>
                    <a:pt x="2309" y="10136"/>
                    <a:pt x="2799" y="10619"/>
                    <a:pt x="4599" y="10860"/>
                  </a:cubicBezTo>
                  <a:cubicBezTo>
                    <a:pt x="6399" y="11102"/>
                    <a:pt x="9509" y="11102"/>
                    <a:pt x="12536" y="10559"/>
                  </a:cubicBezTo>
                  <a:cubicBezTo>
                    <a:pt x="15563" y="10016"/>
                    <a:pt x="18509" y="8930"/>
                    <a:pt x="21454" y="7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23" name="Line"/>
            <p:cNvSpPr/>
            <p:nvPr/>
          </p:nvSpPr>
          <p:spPr>
            <a:xfrm>
              <a:off x="2837228" y="4594172"/>
              <a:ext cx="115523" cy="18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81" extrusionOk="0">
                  <a:moveTo>
                    <a:pt x="6118" y="3397"/>
                  </a:moveTo>
                  <a:cubicBezTo>
                    <a:pt x="4939" y="5909"/>
                    <a:pt x="3761" y="8421"/>
                    <a:pt x="2583" y="10932"/>
                  </a:cubicBezTo>
                  <a:cubicBezTo>
                    <a:pt x="1405" y="13444"/>
                    <a:pt x="227" y="15955"/>
                    <a:pt x="30" y="16458"/>
                  </a:cubicBezTo>
                  <a:cubicBezTo>
                    <a:pt x="-166" y="16960"/>
                    <a:pt x="619" y="15453"/>
                    <a:pt x="1601" y="13067"/>
                  </a:cubicBezTo>
                  <a:cubicBezTo>
                    <a:pt x="2583" y="10681"/>
                    <a:pt x="3761" y="7416"/>
                    <a:pt x="5529" y="4779"/>
                  </a:cubicBezTo>
                  <a:cubicBezTo>
                    <a:pt x="7296" y="2141"/>
                    <a:pt x="9652" y="132"/>
                    <a:pt x="11223" y="7"/>
                  </a:cubicBezTo>
                  <a:cubicBezTo>
                    <a:pt x="12794" y="-119"/>
                    <a:pt x="13579" y="1639"/>
                    <a:pt x="15150" y="5532"/>
                  </a:cubicBezTo>
                  <a:cubicBezTo>
                    <a:pt x="16721" y="9425"/>
                    <a:pt x="19078" y="15453"/>
                    <a:pt x="21434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24" name="Line"/>
            <p:cNvSpPr/>
            <p:nvPr/>
          </p:nvSpPr>
          <p:spPr>
            <a:xfrm>
              <a:off x="3130550" y="5010150"/>
              <a:ext cx="273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028" y="15429"/>
                    <a:pt x="12056" y="9257"/>
                    <a:pt x="15656" y="5657"/>
                  </a:cubicBezTo>
                  <a:cubicBezTo>
                    <a:pt x="19256" y="2057"/>
                    <a:pt x="2042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25" name="Line"/>
            <p:cNvSpPr/>
            <p:nvPr/>
          </p:nvSpPr>
          <p:spPr>
            <a:xfrm>
              <a:off x="3582621" y="4782498"/>
              <a:ext cx="265480" cy="34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83" extrusionOk="0">
                  <a:moveTo>
                    <a:pt x="10187" y="5439"/>
                  </a:moveTo>
                  <a:cubicBezTo>
                    <a:pt x="9330" y="5308"/>
                    <a:pt x="8472" y="5177"/>
                    <a:pt x="7444" y="5701"/>
                  </a:cubicBezTo>
                  <a:cubicBezTo>
                    <a:pt x="6415" y="6225"/>
                    <a:pt x="5215" y="7403"/>
                    <a:pt x="3930" y="9366"/>
                  </a:cubicBezTo>
                  <a:cubicBezTo>
                    <a:pt x="2644" y="11330"/>
                    <a:pt x="1272" y="14079"/>
                    <a:pt x="587" y="16043"/>
                  </a:cubicBezTo>
                  <a:cubicBezTo>
                    <a:pt x="-99" y="18006"/>
                    <a:pt x="-99" y="19185"/>
                    <a:pt x="158" y="20036"/>
                  </a:cubicBezTo>
                  <a:cubicBezTo>
                    <a:pt x="415" y="20886"/>
                    <a:pt x="930" y="21410"/>
                    <a:pt x="2387" y="21476"/>
                  </a:cubicBezTo>
                  <a:cubicBezTo>
                    <a:pt x="3844" y="21541"/>
                    <a:pt x="6244" y="21148"/>
                    <a:pt x="8301" y="20036"/>
                  </a:cubicBezTo>
                  <a:cubicBezTo>
                    <a:pt x="10358" y="18923"/>
                    <a:pt x="12072" y="17090"/>
                    <a:pt x="13358" y="14406"/>
                  </a:cubicBezTo>
                  <a:cubicBezTo>
                    <a:pt x="14644" y="11723"/>
                    <a:pt x="15501" y="8188"/>
                    <a:pt x="15672" y="5832"/>
                  </a:cubicBezTo>
                  <a:cubicBezTo>
                    <a:pt x="15844" y="3476"/>
                    <a:pt x="15330" y="2297"/>
                    <a:pt x="13872" y="1446"/>
                  </a:cubicBezTo>
                  <a:cubicBezTo>
                    <a:pt x="12415" y="596"/>
                    <a:pt x="10015" y="72"/>
                    <a:pt x="8472" y="6"/>
                  </a:cubicBezTo>
                  <a:cubicBezTo>
                    <a:pt x="6930" y="-59"/>
                    <a:pt x="6244" y="334"/>
                    <a:pt x="5558" y="1774"/>
                  </a:cubicBezTo>
                  <a:cubicBezTo>
                    <a:pt x="4872" y="3214"/>
                    <a:pt x="4187" y="5701"/>
                    <a:pt x="3844" y="7272"/>
                  </a:cubicBezTo>
                  <a:cubicBezTo>
                    <a:pt x="3501" y="8843"/>
                    <a:pt x="3501" y="9497"/>
                    <a:pt x="5387" y="10217"/>
                  </a:cubicBezTo>
                  <a:cubicBezTo>
                    <a:pt x="7272" y="10937"/>
                    <a:pt x="11044" y="11723"/>
                    <a:pt x="14044" y="11919"/>
                  </a:cubicBezTo>
                  <a:cubicBezTo>
                    <a:pt x="17044" y="12116"/>
                    <a:pt x="19272" y="11723"/>
                    <a:pt x="21501" y="1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26" name="Line"/>
            <p:cNvSpPr/>
            <p:nvPr/>
          </p:nvSpPr>
          <p:spPr>
            <a:xfrm>
              <a:off x="3818274" y="5079999"/>
              <a:ext cx="121918" cy="12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947" extrusionOk="0">
                  <a:moveTo>
                    <a:pt x="11553" y="0"/>
                  </a:moveTo>
                  <a:cubicBezTo>
                    <a:pt x="9753" y="0"/>
                    <a:pt x="7953" y="0"/>
                    <a:pt x="5973" y="1800"/>
                  </a:cubicBezTo>
                  <a:cubicBezTo>
                    <a:pt x="3993" y="3600"/>
                    <a:pt x="1833" y="7200"/>
                    <a:pt x="753" y="10440"/>
                  </a:cubicBezTo>
                  <a:cubicBezTo>
                    <a:pt x="-327" y="13680"/>
                    <a:pt x="-327" y="16560"/>
                    <a:pt x="1293" y="18540"/>
                  </a:cubicBezTo>
                  <a:cubicBezTo>
                    <a:pt x="2913" y="20520"/>
                    <a:pt x="6153" y="21600"/>
                    <a:pt x="9753" y="20520"/>
                  </a:cubicBezTo>
                  <a:cubicBezTo>
                    <a:pt x="13353" y="19440"/>
                    <a:pt x="17313" y="16200"/>
                    <a:pt x="19293" y="13500"/>
                  </a:cubicBezTo>
                  <a:cubicBezTo>
                    <a:pt x="21273" y="10800"/>
                    <a:pt x="21273" y="8640"/>
                    <a:pt x="18933" y="7020"/>
                  </a:cubicBezTo>
                  <a:cubicBezTo>
                    <a:pt x="16593" y="5400"/>
                    <a:pt x="11913" y="4320"/>
                    <a:pt x="8853" y="4320"/>
                  </a:cubicBezTo>
                  <a:cubicBezTo>
                    <a:pt x="5793" y="4320"/>
                    <a:pt x="4353" y="5400"/>
                    <a:pt x="2913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27" name="Line"/>
            <p:cNvSpPr/>
            <p:nvPr/>
          </p:nvSpPr>
          <p:spPr>
            <a:xfrm>
              <a:off x="2559050" y="5346700"/>
              <a:ext cx="13652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1" y="20100"/>
                    <a:pt x="1942" y="18600"/>
                    <a:pt x="2997" y="17250"/>
                  </a:cubicBezTo>
                  <a:cubicBezTo>
                    <a:pt x="4052" y="15900"/>
                    <a:pt x="5191" y="14700"/>
                    <a:pt x="6380" y="13500"/>
                  </a:cubicBezTo>
                  <a:cubicBezTo>
                    <a:pt x="7568" y="12300"/>
                    <a:pt x="8807" y="11100"/>
                    <a:pt x="9996" y="9900"/>
                  </a:cubicBezTo>
                  <a:cubicBezTo>
                    <a:pt x="11185" y="8700"/>
                    <a:pt x="12324" y="7500"/>
                    <a:pt x="13613" y="6450"/>
                  </a:cubicBezTo>
                  <a:cubicBezTo>
                    <a:pt x="14902" y="5400"/>
                    <a:pt x="16342" y="4500"/>
                    <a:pt x="17598" y="3750"/>
                  </a:cubicBezTo>
                  <a:cubicBezTo>
                    <a:pt x="18854" y="3000"/>
                    <a:pt x="19926" y="2400"/>
                    <a:pt x="20562" y="1800"/>
                  </a:cubicBezTo>
                  <a:cubicBezTo>
                    <a:pt x="21198" y="1200"/>
                    <a:pt x="21399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28" name="Line"/>
            <p:cNvSpPr/>
            <p:nvPr/>
          </p:nvSpPr>
          <p:spPr>
            <a:xfrm>
              <a:off x="2780168" y="5797030"/>
              <a:ext cx="162433" cy="30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92" extrusionOk="0">
                  <a:moveTo>
                    <a:pt x="13440" y="1387"/>
                  </a:moveTo>
                  <a:cubicBezTo>
                    <a:pt x="12609" y="787"/>
                    <a:pt x="11779" y="187"/>
                    <a:pt x="9979" y="37"/>
                  </a:cubicBezTo>
                  <a:cubicBezTo>
                    <a:pt x="8179" y="-113"/>
                    <a:pt x="5409" y="187"/>
                    <a:pt x="3333" y="1087"/>
                  </a:cubicBezTo>
                  <a:cubicBezTo>
                    <a:pt x="1256" y="1987"/>
                    <a:pt x="-129" y="3487"/>
                    <a:pt x="9" y="5062"/>
                  </a:cubicBezTo>
                  <a:cubicBezTo>
                    <a:pt x="148" y="6637"/>
                    <a:pt x="1809" y="8287"/>
                    <a:pt x="4994" y="9787"/>
                  </a:cubicBezTo>
                  <a:cubicBezTo>
                    <a:pt x="8179" y="11287"/>
                    <a:pt x="12886" y="12637"/>
                    <a:pt x="15794" y="13687"/>
                  </a:cubicBezTo>
                  <a:cubicBezTo>
                    <a:pt x="18702" y="14737"/>
                    <a:pt x="19809" y="15487"/>
                    <a:pt x="20502" y="16237"/>
                  </a:cubicBezTo>
                  <a:cubicBezTo>
                    <a:pt x="21194" y="16987"/>
                    <a:pt x="21471" y="17737"/>
                    <a:pt x="21056" y="18412"/>
                  </a:cubicBezTo>
                  <a:cubicBezTo>
                    <a:pt x="20640" y="19087"/>
                    <a:pt x="19533" y="19687"/>
                    <a:pt x="18148" y="20212"/>
                  </a:cubicBezTo>
                  <a:cubicBezTo>
                    <a:pt x="16763" y="20737"/>
                    <a:pt x="15102" y="21187"/>
                    <a:pt x="13579" y="21337"/>
                  </a:cubicBezTo>
                  <a:cubicBezTo>
                    <a:pt x="12056" y="21487"/>
                    <a:pt x="10671" y="21337"/>
                    <a:pt x="10256" y="20812"/>
                  </a:cubicBezTo>
                  <a:cubicBezTo>
                    <a:pt x="9840" y="20287"/>
                    <a:pt x="10394" y="19387"/>
                    <a:pt x="10948" y="18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29" name="Line"/>
            <p:cNvSpPr/>
            <p:nvPr/>
          </p:nvSpPr>
          <p:spPr>
            <a:xfrm>
              <a:off x="3003541" y="5827001"/>
              <a:ext cx="133359" cy="24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30" extrusionOk="0">
                  <a:moveTo>
                    <a:pt x="1995" y="11933"/>
                  </a:moveTo>
                  <a:cubicBezTo>
                    <a:pt x="3657" y="11933"/>
                    <a:pt x="5319" y="11933"/>
                    <a:pt x="7312" y="11189"/>
                  </a:cubicBezTo>
                  <a:cubicBezTo>
                    <a:pt x="9306" y="10444"/>
                    <a:pt x="11632" y="8954"/>
                    <a:pt x="13294" y="7278"/>
                  </a:cubicBezTo>
                  <a:cubicBezTo>
                    <a:pt x="14955" y="5602"/>
                    <a:pt x="15952" y="3740"/>
                    <a:pt x="15952" y="2437"/>
                  </a:cubicBezTo>
                  <a:cubicBezTo>
                    <a:pt x="15952" y="1133"/>
                    <a:pt x="14955" y="389"/>
                    <a:pt x="13626" y="109"/>
                  </a:cubicBezTo>
                  <a:cubicBezTo>
                    <a:pt x="12297" y="-170"/>
                    <a:pt x="10635" y="16"/>
                    <a:pt x="7811" y="1506"/>
                  </a:cubicBezTo>
                  <a:cubicBezTo>
                    <a:pt x="4986" y="2996"/>
                    <a:pt x="999" y="5789"/>
                    <a:pt x="168" y="8861"/>
                  </a:cubicBezTo>
                  <a:cubicBezTo>
                    <a:pt x="-663" y="11933"/>
                    <a:pt x="1663" y="15285"/>
                    <a:pt x="5651" y="17427"/>
                  </a:cubicBezTo>
                  <a:cubicBezTo>
                    <a:pt x="9639" y="19568"/>
                    <a:pt x="15288" y="20499"/>
                    <a:pt x="20937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30" name="Line"/>
            <p:cNvSpPr/>
            <p:nvPr/>
          </p:nvSpPr>
          <p:spPr>
            <a:xfrm>
              <a:off x="3266986" y="5710766"/>
              <a:ext cx="174714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extrusionOk="0">
                  <a:moveTo>
                    <a:pt x="21481" y="999"/>
                  </a:moveTo>
                  <a:cubicBezTo>
                    <a:pt x="20440" y="499"/>
                    <a:pt x="19399" y="0"/>
                    <a:pt x="17577" y="0"/>
                  </a:cubicBezTo>
                  <a:cubicBezTo>
                    <a:pt x="15756" y="0"/>
                    <a:pt x="13153" y="499"/>
                    <a:pt x="10421" y="1686"/>
                  </a:cubicBezTo>
                  <a:cubicBezTo>
                    <a:pt x="7688" y="2872"/>
                    <a:pt x="4826" y="4745"/>
                    <a:pt x="2874" y="7429"/>
                  </a:cubicBezTo>
                  <a:cubicBezTo>
                    <a:pt x="922" y="10113"/>
                    <a:pt x="-119" y="13609"/>
                    <a:pt x="11" y="15982"/>
                  </a:cubicBezTo>
                  <a:cubicBezTo>
                    <a:pt x="141" y="18354"/>
                    <a:pt x="1442" y="19602"/>
                    <a:pt x="4695" y="20351"/>
                  </a:cubicBezTo>
                  <a:cubicBezTo>
                    <a:pt x="7948" y="21101"/>
                    <a:pt x="13153" y="21350"/>
                    <a:pt x="18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31" name="Line"/>
            <p:cNvSpPr/>
            <p:nvPr/>
          </p:nvSpPr>
          <p:spPr>
            <a:xfrm>
              <a:off x="3553747" y="5761058"/>
              <a:ext cx="192754" cy="31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66" extrusionOk="0">
                  <a:moveTo>
                    <a:pt x="13632" y="4182"/>
                  </a:moveTo>
                  <a:cubicBezTo>
                    <a:pt x="13163" y="3467"/>
                    <a:pt x="12693" y="2752"/>
                    <a:pt x="11871" y="2394"/>
                  </a:cubicBezTo>
                  <a:cubicBezTo>
                    <a:pt x="11050" y="2037"/>
                    <a:pt x="9876" y="2037"/>
                    <a:pt x="8350" y="2680"/>
                  </a:cubicBezTo>
                  <a:cubicBezTo>
                    <a:pt x="6823" y="3324"/>
                    <a:pt x="4945" y="4612"/>
                    <a:pt x="3419" y="6686"/>
                  </a:cubicBezTo>
                  <a:cubicBezTo>
                    <a:pt x="1893" y="8760"/>
                    <a:pt x="719" y="11621"/>
                    <a:pt x="250" y="13981"/>
                  </a:cubicBezTo>
                  <a:cubicBezTo>
                    <a:pt x="-220" y="16341"/>
                    <a:pt x="15" y="18201"/>
                    <a:pt x="602" y="19345"/>
                  </a:cubicBezTo>
                  <a:cubicBezTo>
                    <a:pt x="1189" y="20490"/>
                    <a:pt x="2128" y="20919"/>
                    <a:pt x="3302" y="21133"/>
                  </a:cubicBezTo>
                  <a:cubicBezTo>
                    <a:pt x="4476" y="21348"/>
                    <a:pt x="5884" y="21348"/>
                    <a:pt x="7645" y="20776"/>
                  </a:cubicBezTo>
                  <a:cubicBezTo>
                    <a:pt x="9406" y="20204"/>
                    <a:pt x="11519" y="19059"/>
                    <a:pt x="13632" y="16627"/>
                  </a:cubicBezTo>
                  <a:cubicBezTo>
                    <a:pt x="15745" y="14196"/>
                    <a:pt x="17858" y="10476"/>
                    <a:pt x="19032" y="7830"/>
                  </a:cubicBezTo>
                  <a:cubicBezTo>
                    <a:pt x="20206" y="5184"/>
                    <a:pt x="20441" y="3610"/>
                    <a:pt x="20089" y="2537"/>
                  </a:cubicBezTo>
                  <a:cubicBezTo>
                    <a:pt x="19737" y="1465"/>
                    <a:pt x="18797" y="892"/>
                    <a:pt x="17037" y="463"/>
                  </a:cubicBezTo>
                  <a:cubicBezTo>
                    <a:pt x="15276" y="34"/>
                    <a:pt x="12693" y="-252"/>
                    <a:pt x="9993" y="320"/>
                  </a:cubicBezTo>
                  <a:cubicBezTo>
                    <a:pt x="7293" y="892"/>
                    <a:pt x="4476" y="2323"/>
                    <a:pt x="2832" y="3467"/>
                  </a:cubicBezTo>
                  <a:cubicBezTo>
                    <a:pt x="1189" y="4612"/>
                    <a:pt x="719" y="5470"/>
                    <a:pt x="484" y="6257"/>
                  </a:cubicBezTo>
                  <a:cubicBezTo>
                    <a:pt x="250" y="7043"/>
                    <a:pt x="250" y="7759"/>
                    <a:pt x="837" y="8331"/>
                  </a:cubicBezTo>
                  <a:cubicBezTo>
                    <a:pt x="1423" y="8903"/>
                    <a:pt x="2597" y="9332"/>
                    <a:pt x="6119" y="9332"/>
                  </a:cubicBezTo>
                  <a:cubicBezTo>
                    <a:pt x="9641" y="9332"/>
                    <a:pt x="15510" y="8903"/>
                    <a:pt x="21380" y="8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32" name="Line"/>
            <p:cNvSpPr/>
            <p:nvPr/>
          </p:nvSpPr>
          <p:spPr>
            <a:xfrm>
              <a:off x="3626379" y="5568950"/>
              <a:ext cx="11377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extrusionOk="0">
                  <a:moveTo>
                    <a:pt x="2300" y="0"/>
                  </a:moveTo>
                  <a:cubicBezTo>
                    <a:pt x="1500" y="4000"/>
                    <a:pt x="700" y="8000"/>
                    <a:pt x="300" y="11400"/>
                  </a:cubicBezTo>
                  <a:cubicBezTo>
                    <a:pt x="-100" y="14800"/>
                    <a:pt x="-100" y="17600"/>
                    <a:pt x="300" y="18000"/>
                  </a:cubicBezTo>
                  <a:cubicBezTo>
                    <a:pt x="700" y="18400"/>
                    <a:pt x="1500" y="16400"/>
                    <a:pt x="2700" y="13800"/>
                  </a:cubicBezTo>
                  <a:cubicBezTo>
                    <a:pt x="3900" y="11200"/>
                    <a:pt x="5500" y="8000"/>
                    <a:pt x="7300" y="6000"/>
                  </a:cubicBezTo>
                  <a:cubicBezTo>
                    <a:pt x="9100" y="4000"/>
                    <a:pt x="11100" y="3200"/>
                    <a:pt x="13500" y="6000"/>
                  </a:cubicBezTo>
                  <a:cubicBezTo>
                    <a:pt x="15900" y="8800"/>
                    <a:pt x="18700" y="15200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33" name="Line"/>
            <p:cNvSpPr/>
            <p:nvPr/>
          </p:nvSpPr>
          <p:spPr>
            <a:xfrm>
              <a:off x="3860800" y="5575300"/>
              <a:ext cx="113077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600" extrusionOk="0">
                  <a:moveTo>
                    <a:pt x="4629" y="0"/>
                  </a:moveTo>
                  <a:cubicBezTo>
                    <a:pt x="8486" y="2160"/>
                    <a:pt x="12343" y="4320"/>
                    <a:pt x="15621" y="6885"/>
                  </a:cubicBezTo>
                  <a:cubicBezTo>
                    <a:pt x="18900" y="9450"/>
                    <a:pt x="21600" y="12420"/>
                    <a:pt x="20250" y="14805"/>
                  </a:cubicBezTo>
                  <a:cubicBezTo>
                    <a:pt x="18900" y="17190"/>
                    <a:pt x="13500" y="18990"/>
                    <a:pt x="9450" y="20025"/>
                  </a:cubicBezTo>
                  <a:cubicBezTo>
                    <a:pt x="5400" y="21060"/>
                    <a:pt x="2700" y="213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34" name="Line"/>
            <p:cNvSpPr/>
            <p:nvPr/>
          </p:nvSpPr>
          <p:spPr>
            <a:xfrm>
              <a:off x="2892705" y="5559338"/>
              <a:ext cx="123546" cy="14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60" extrusionOk="0">
                  <a:moveTo>
                    <a:pt x="4893" y="8683"/>
                  </a:moveTo>
                  <a:cubicBezTo>
                    <a:pt x="4161" y="10204"/>
                    <a:pt x="3429" y="11725"/>
                    <a:pt x="2514" y="13702"/>
                  </a:cubicBezTo>
                  <a:cubicBezTo>
                    <a:pt x="1599" y="15680"/>
                    <a:pt x="500" y="18114"/>
                    <a:pt x="134" y="18418"/>
                  </a:cubicBezTo>
                  <a:cubicBezTo>
                    <a:pt x="-232" y="18722"/>
                    <a:pt x="134" y="16897"/>
                    <a:pt x="1415" y="14006"/>
                  </a:cubicBezTo>
                  <a:cubicBezTo>
                    <a:pt x="2697" y="11116"/>
                    <a:pt x="4893" y="7161"/>
                    <a:pt x="6541" y="4423"/>
                  </a:cubicBezTo>
                  <a:cubicBezTo>
                    <a:pt x="8188" y="1685"/>
                    <a:pt x="9287" y="164"/>
                    <a:pt x="10385" y="12"/>
                  </a:cubicBezTo>
                  <a:cubicBezTo>
                    <a:pt x="11483" y="-140"/>
                    <a:pt x="12582" y="1077"/>
                    <a:pt x="14412" y="4880"/>
                  </a:cubicBezTo>
                  <a:cubicBezTo>
                    <a:pt x="16243" y="8683"/>
                    <a:pt x="18805" y="15071"/>
                    <a:pt x="21368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35" name="Line"/>
            <p:cNvSpPr/>
            <p:nvPr/>
          </p:nvSpPr>
          <p:spPr>
            <a:xfrm>
              <a:off x="1386766" y="6504119"/>
              <a:ext cx="340434" cy="56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64" extrusionOk="0">
                  <a:moveTo>
                    <a:pt x="5045" y="4255"/>
                  </a:moveTo>
                  <a:cubicBezTo>
                    <a:pt x="4378" y="4335"/>
                    <a:pt x="3712" y="4415"/>
                    <a:pt x="2845" y="4495"/>
                  </a:cubicBezTo>
                  <a:cubicBezTo>
                    <a:pt x="1978" y="4575"/>
                    <a:pt x="912" y="4655"/>
                    <a:pt x="378" y="4415"/>
                  </a:cubicBezTo>
                  <a:cubicBezTo>
                    <a:pt x="-155" y="4175"/>
                    <a:pt x="-155" y="3615"/>
                    <a:pt x="578" y="2895"/>
                  </a:cubicBezTo>
                  <a:cubicBezTo>
                    <a:pt x="1312" y="2175"/>
                    <a:pt x="2778" y="1295"/>
                    <a:pt x="3912" y="735"/>
                  </a:cubicBezTo>
                  <a:cubicBezTo>
                    <a:pt x="5045" y="175"/>
                    <a:pt x="5845" y="-65"/>
                    <a:pt x="6378" y="15"/>
                  </a:cubicBezTo>
                  <a:cubicBezTo>
                    <a:pt x="6912" y="95"/>
                    <a:pt x="7178" y="495"/>
                    <a:pt x="7512" y="1775"/>
                  </a:cubicBezTo>
                  <a:cubicBezTo>
                    <a:pt x="7845" y="3055"/>
                    <a:pt x="8245" y="5215"/>
                    <a:pt x="8178" y="7175"/>
                  </a:cubicBezTo>
                  <a:cubicBezTo>
                    <a:pt x="8112" y="9135"/>
                    <a:pt x="7578" y="10895"/>
                    <a:pt x="6978" y="11935"/>
                  </a:cubicBezTo>
                  <a:cubicBezTo>
                    <a:pt x="6378" y="12975"/>
                    <a:pt x="5712" y="13295"/>
                    <a:pt x="4778" y="13295"/>
                  </a:cubicBezTo>
                  <a:cubicBezTo>
                    <a:pt x="3845" y="13295"/>
                    <a:pt x="2645" y="12975"/>
                    <a:pt x="2178" y="12375"/>
                  </a:cubicBezTo>
                  <a:cubicBezTo>
                    <a:pt x="1712" y="11775"/>
                    <a:pt x="1978" y="10895"/>
                    <a:pt x="3978" y="9575"/>
                  </a:cubicBezTo>
                  <a:cubicBezTo>
                    <a:pt x="5978" y="8255"/>
                    <a:pt x="9712" y="6495"/>
                    <a:pt x="12312" y="5135"/>
                  </a:cubicBezTo>
                  <a:cubicBezTo>
                    <a:pt x="14912" y="3775"/>
                    <a:pt x="16378" y="2815"/>
                    <a:pt x="17245" y="2135"/>
                  </a:cubicBezTo>
                  <a:cubicBezTo>
                    <a:pt x="18112" y="1455"/>
                    <a:pt x="18378" y="1055"/>
                    <a:pt x="18112" y="975"/>
                  </a:cubicBezTo>
                  <a:cubicBezTo>
                    <a:pt x="17845" y="895"/>
                    <a:pt x="17045" y="1135"/>
                    <a:pt x="16045" y="2175"/>
                  </a:cubicBezTo>
                  <a:cubicBezTo>
                    <a:pt x="15045" y="3215"/>
                    <a:pt x="13845" y="5055"/>
                    <a:pt x="12978" y="7295"/>
                  </a:cubicBezTo>
                  <a:cubicBezTo>
                    <a:pt x="12112" y="9535"/>
                    <a:pt x="11578" y="12175"/>
                    <a:pt x="11378" y="14415"/>
                  </a:cubicBezTo>
                  <a:cubicBezTo>
                    <a:pt x="11178" y="16655"/>
                    <a:pt x="11312" y="18495"/>
                    <a:pt x="11645" y="19615"/>
                  </a:cubicBezTo>
                  <a:cubicBezTo>
                    <a:pt x="11978" y="20735"/>
                    <a:pt x="12512" y="21135"/>
                    <a:pt x="13178" y="21335"/>
                  </a:cubicBezTo>
                  <a:cubicBezTo>
                    <a:pt x="13845" y="21535"/>
                    <a:pt x="14645" y="21535"/>
                    <a:pt x="15378" y="21095"/>
                  </a:cubicBezTo>
                  <a:cubicBezTo>
                    <a:pt x="16112" y="20655"/>
                    <a:pt x="16778" y="19775"/>
                    <a:pt x="17112" y="18695"/>
                  </a:cubicBezTo>
                  <a:cubicBezTo>
                    <a:pt x="17445" y="17615"/>
                    <a:pt x="17445" y="16335"/>
                    <a:pt x="17245" y="15535"/>
                  </a:cubicBezTo>
                  <a:cubicBezTo>
                    <a:pt x="17045" y="14735"/>
                    <a:pt x="16645" y="14415"/>
                    <a:pt x="16112" y="14175"/>
                  </a:cubicBezTo>
                  <a:cubicBezTo>
                    <a:pt x="15578" y="13935"/>
                    <a:pt x="14912" y="13775"/>
                    <a:pt x="15245" y="13615"/>
                  </a:cubicBezTo>
                  <a:cubicBezTo>
                    <a:pt x="15578" y="13455"/>
                    <a:pt x="16912" y="13295"/>
                    <a:pt x="18112" y="13215"/>
                  </a:cubicBezTo>
                  <a:cubicBezTo>
                    <a:pt x="19312" y="13135"/>
                    <a:pt x="20378" y="13135"/>
                    <a:pt x="21445" y="1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36" name="Line"/>
            <p:cNvSpPr/>
            <p:nvPr/>
          </p:nvSpPr>
          <p:spPr>
            <a:xfrm>
              <a:off x="2330450" y="6597649"/>
              <a:ext cx="50800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extrusionOk="0">
                  <a:moveTo>
                    <a:pt x="0" y="7027"/>
                  </a:moveTo>
                  <a:cubicBezTo>
                    <a:pt x="900" y="5725"/>
                    <a:pt x="1800" y="4424"/>
                    <a:pt x="3600" y="3513"/>
                  </a:cubicBezTo>
                  <a:cubicBezTo>
                    <a:pt x="5400" y="2602"/>
                    <a:pt x="8100" y="2082"/>
                    <a:pt x="10350" y="1431"/>
                  </a:cubicBezTo>
                  <a:cubicBezTo>
                    <a:pt x="12600" y="781"/>
                    <a:pt x="14400" y="0"/>
                    <a:pt x="14850" y="0"/>
                  </a:cubicBezTo>
                  <a:cubicBezTo>
                    <a:pt x="15300" y="0"/>
                    <a:pt x="14400" y="781"/>
                    <a:pt x="14400" y="3253"/>
                  </a:cubicBezTo>
                  <a:cubicBezTo>
                    <a:pt x="14400" y="5725"/>
                    <a:pt x="15300" y="9889"/>
                    <a:pt x="15750" y="13012"/>
                  </a:cubicBezTo>
                  <a:cubicBezTo>
                    <a:pt x="16200" y="16135"/>
                    <a:pt x="16200" y="18217"/>
                    <a:pt x="16200" y="19583"/>
                  </a:cubicBezTo>
                  <a:cubicBezTo>
                    <a:pt x="16200" y="20949"/>
                    <a:pt x="16200" y="21600"/>
                    <a:pt x="17100" y="21535"/>
                  </a:cubicBezTo>
                  <a:cubicBezTo>
                    <a:pt x="18000" y="21470"/>
                    <a:pt x="19800" y="20689"/>
                    <a:pt x="21600" y="1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37" name="Line"/>
            <p:cNvSpPr/>
            <p:nvPr/>
          </p:nvSpPr>
          <p:spPr>
            <a:xfrm>
              <a:off x="2469586" y="6642099"/>
              <a:ext cx="248214" cy="23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97" extrusionOk="0">
                  <a:moveTo>
                    <a:pt x="598" y="3471"/>
                  </a:moveTo>
                  <a:cubicBezTo>
                    <a:pt x="232" y="2507"/>
                    <a:pt x="-134" y="1543"/>
                    <a:pt x="49" y="1543"/>
                  </a:cubicBezTo>
                  <a:cubicBezTo>
                    <a:pt x="232" y="1543"/>
                    <a:pt x="964" y="2507"/>
                    <a:pt x="1605" y="4532"/>
                  </a:cubicBezTo>
                  <a:cubicBezTo>
                    <a:pt x="2246" y="6557"/>
                    <a:pt x="2795" y="9643"/>
                    <a:pt x="3252" y="12246"/>
                  </a:cubicBezTo>
                  <a:cubicBezTo>
                    <a:pt x="3710" y="14850"/>
                    <a:pt x="4076" y="16971"/>
                    <a:pt x="4259" y="18514"/>
                  </a:cubicBezTo>
                  <a:cubicBezTo>
                    <a:pt x="4442" y="20057"/>
                    <a:pt x="4442" y="21021"/>
                    <a:pt x="4900" y="21311"/>
                  </a:cubicBezTo>
                  <a:cubicBezTo>
                    <a:pt x="5358" y="21600"/>
                    <a:pt x="6273" y="21214"/>
                    <a:pt x="7097" y="19382"/>
                  </a:cubicBezTo>
                  <a:cubicBezTo>
                    <a:pt x="7920" y="17550"/>
                    <a:pt x="8652" y="14271"/>
                    <a:pt x="9385" y="12343"/>
                  </a:cubicBezTo>
                  <a:cubicBezTo>
                    <a:pt x="10117" y="10414"/>
                    <a:pt x="10849" y="9836"/>
                    <a:pt x="11307" y="10125"/>
                  </a:cubicBezTo>
                  <a:cubicBezTo>
                    <a:pt x="11764" y="10414"/>
                    <a:pt x="11947" y="11571"/>
                    <a:pt x="12222" y="12632"/>
                  </a:cubicBezTo>
                  <a:cubicBezTo>
                    <a:pt x="12497" y="13693"/>
                    <a:pt x="12863" y="14657"/>
                    <a:pt x="13229" y="15621"/>
                  </a:cubicBezTo>
                  <a:cubicBezTo>
                    <a:pt x="13595" y="16586"/>
                    <a:pt x="13961" y="17550"/>
                    <a:pt x="14602" y="18032"/>
                  </a:cubicBezTo>
                  <a:cubicBezTo>
                    <a:pt x="15242" y="18514"/>
                    <a:pt x="16158" y="18514"/>
                    <a:pt x="16798" y="17357"/>
                  </a:cubicBezTo>
                  <a:cubicBezTo>
                    <a:pt x="17439" y="16200"/>
                    <a:pt x="17805" y="13886"/>
                    <a:pt x="18080" y="11379"/>
                  </a:cubicBezTo>
                  <a:cubicBezTo>
                    <a:pt x="18354" y="8871"/>
                    <a:pt x="18537" y="6171"/>
                    <a:pt x="18903" y="4243"/>
                  </a:cubicBezTo>
                  <a:cubicBezTo>
                    <a:pt x="19269" y="2314"/>
                    <a:pt x="19819" y="1157"/>
                    <a:pt x="20276" y="579"/>
                  </a:cubicBezTo>
                  <a:cubicBezTo>
                    <a:pt x="20734" y="0"/>
                    <a:pt x="21100" y="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38" name="Line"/>
            <p:cNvSpPr/>
            <p:nvPr/>
          </p:nvSpPr>
          <p:spPr>
            <a:xfrm>
              <a:off x="2825750" y="6573247"/>
              <a:ext cx="57150" cy="3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extrusionOk="0">
                  <a:moveTo>
                    <a:pt x="0" y="2195"/>
                  </a:moveTo>
                  <a:cubicBezTo>
                    <a:pt x="0" y="1137"/>
                    <a:pt x="0" y="80"/>
                    <a:pt x="1200" y="5"/>
                  </a:cubicBezTo>
                  <a:cubicBezTo>
                    <a:pt x="2400" y="-71"/>
                    <a:pt x="4800" y="835"/>
                    <a:pt x="7600" y="3177"/>
                  </a:cubicBezTo>
                  <a:cubicBezTo>
                    <a:pt x="10400" y="5518"/>
                    <a:pt x="13600" y="9294"/>
                    <a:pt x="15200" y="12315"/>
                  </a:cubicBezTo>
                  <a:cubicBezTo>
                    <a:pt x="16800" y="15336"/>
                    <a:pt x="16800" y="17602"/>
                    <a:pt x="16000" y="19112"/>
                  </a:cubicBezTo>
                  <a:cubicBezTo>
                    <a:pt x="15200" y="20623"/>
                    <a:pt x="13600" y="21378"/>
                    <a:pt x="14400" y="21453"/>
                  </a:cubicBezTo>
                  <a:cubicBezTo>
                    <a:pt x="15200" y="21529"/>
                    <a:pt x="18400" y="20925"/>
                    <a:pt x="21600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39" name="Line"/>
            <p:cNvSpPr/>
            <p:nvPr/>
          </p:nvSpPr>
          <p:spPr>
            <a:xfrm>
              <a:off x="3098800" y="6635750"/>
              <a:ext cx="206462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extrusionOk="0">
                  <a:moveTo>
                    <a:pt x="0" y="0"/>
                  </a:moveTo>
                  <a:cubicBezTo>
                    <a:pt x="441" y="947"/>
                    <a:pt x="882" y="1895"/>
                    <a:pt x="3196" y="2937"/>
                  </a:cubicBezTo>
                  <a:cubicBezTo>
                    <a:pt x="5510" y="3979"/>
                    <a:pt x="9698" y="5116"/>
                    <a:pt x="12673" y="6063"/>
                  </a:cubicBezTo>
                  <a:cubicBezTo>
                    <a:pt x="15649" y="7011"/>
                    <a:pt x="17412" y="7768"/>
                    <a:pt x="18845" y="8242"/>
                  </a:cubicBezTo>
                  <a:cubicBezTo>
                    <a:pt x="20278" y="8716"/>
                    <a:pt x="21380" y="8905"/>
                    <a:pt x="21490" y="9284"/>
                  </a:cubicBezTo>
                  <a:cubicBezTo>
                    <a:pt x="21600" y="9663"/>
                    <a:pt x="20718" y="10232"/>
                    <a:pt x="17853" y="11842"/>
                  </a:cubicBezTo>
                  <a:cubicBezTo>
                    <a:pt x="14988" y="13453"/>
                    <a:pt x="10139" y="16105"/>
                    <a:pt x="7714" y="17905"/>
                  </a:cubicBezTo>
                  <a:cubicBezTo>
                    <a:pt x="5290" y="19705"/>
                    <a:pt x="5290" y="20653"/>
                    <a:pt x="5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40" name="Line"/>
            <p:cNvSpPr/>
            <p:nvPr/>
          </p:nvSpPr>
          <p:spPr>
            <a:xfrm>
              <a:off x="3600450" y="6582055"/>
              <a:ext cx="211713" cy="2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05" extrusionOk="0">
                  <a:moveTo>
                    <a:pt x="0" y="3735"/>
                  </a:moveTo>
                  <a:cubicBezTo>
                    <a:pt x="4063" y="2578"/>
                    <a:pt x="8127" y="1421"/>
                    <a:pt x="11335" y="746"/>
                  </a:cubicBezTo>
                  <a:cubicBezTo>
                    <a:pt x="14543" y="71"/>
                    <a:pt x="16895" y="-122"/>
                    <a:pt x="18499" y="71"/>
                  </a:cubicBezTo>
                  <a:cubicBezTo>
                    <a:pt x="20103" y="264"/>
                    <a:pt x="20958" y="842"/>
                    <a:pt x="21279" y="1614"/>
                  </a:cubicBezTo>
                  <a:cubicBezTo>
                    <a:pt x="21600" y="2385"/>
                    <a:pt x="21386" y="3349"/>
                    <a:pt x="18499" y="5664"/>
                  </a:cubicBezTo>
                  <a:cubicBezTo>
                    <a:pt x="15612" y="7978"/>
                    <a:pt x="10051" y="11642"/>
                    <a:pt x="6737" y="13860"/>
                  </a:cubicBezTo>
                  <a:cubicBezTo>
                    <a:pt x="3422" y="16078"/>
                    <a:pt x="2352" y="16849"/>
                    <a:pt x="1604" y="17814"/>
                  </a:cubicBezTo>
                  <a:cubicBezTo>
                    <a:pt x="855" y="18778"/>
                    <a:pt x="428" y="19935"/>
                    <a:pt x="855" y="20610"/>
                  </a:cubicBezTo>
                  <a:cubicBezTo>
                    <a:pt x="1283" y="21285"/>
                    <a:pt x="2566" y="21478"/>
                    <a:pt x="5560" y="21382"/>
                  </a:cubicBezTo>
                  <a:cubicBezTo>
                    <a:pt x="8554" y="21285"/>
                    <a:pt x="13259" y="20899"/>
                    <a:pt x="16147" y="20514"/>
                  </a:cubicBezTo>
                  <a:cubicBezTo>
                    <a:pt x="19034" y="20128"/>
                    <a:pt x="20103" y="19742"/>
                    <a:pt x="21172" y="1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41" name="Line"/>
            <p:cNvSpPr/>
            <p:nvPr/>
          </p:nvSpPr>
          <p:spPr>
            <a:xfrm>
              <a:off x="3824022" y="6724650"/>
              <a:ext cx="11932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extrusionOk="0">
                  <a:moveTo>
                    <a:pt x="17952" y="0"/>
                  </a:moveTo>
                  <a:cubicBezTo>
                    <a:pt x="17195" y="3273"/>
                    <a:pt x="16437" y="6545"/>
                    <a:pt x="14352" y="9818"/>
                  </a:cubicBezTo>
                  <a:cubicBezTo>
                    <a:pt x="12268" y="13091"/>
                    <a:pt x="8858" y="16364"/>
                    <a:pt x="6205" y="17836"/>
                  </a:cubicBezTo>
                  <a:cubicBezTo>
                    <a:pt x="3552" y="19309"/>
                    <a:pt x="1658" y="18982"/>
                    <a:pt x="710" y="18000"/>
                  </a:cubicBezTo>
                  <a:cubicBezTo>
                    <a:pt x="-237" y="17018"/>
                    <a:pt x="-237" y="15382"/>
                    <a:pt x="710" y="13909"/>
                  </a:cubicBezTo>
                  <a:cubicBezTo>
                    <a:pt x="1658" y="12436"/>
                    <a:pt x="3552" y="11127"/>
                    <a:pt x="6395" y="11291"/>
                  </a:cubicBezTo>
                  <a:cubicBezTo>
                    <a:pt x="9237" y="11455"/>
                    <a:pt x="13026" y="13091"/>
                    <a:pt x="15679" y="15055"/>
                  </a:cubicBezTo>
                  <a:cubicBezTo>
                    <a:pt x="18331" y="17018"/>
                    <a:pt x="19847" y="19309"/>
                    <a:pt x="21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42" name="Line"/>
            <p:cNvSpPr/>
            <p:nvPr/>
          </p:nvSpPr>
          <p:spPr>
            <a:xfrm>
              <a:off x="3937000" y="6737350"/>
              <a:ext cx="825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954" y="6253"/>
                    <a:pt x="8308" y="12505"/>
                    <a:pt x="4708" y="16105"/>
                  </a:cubicBezTo>
                  <a:cubicBezTo>
                    <a:pt x="1108" y="19705"/>
                    <a:pt x="554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43" name="Line"/>
            <p:cNvSpPr/>
            <p:nvPr/>
          </p:nvSpPr>
          <p:spPr>
            <a:xfrm>
              <a:off x="4041280" y="6858000"/>
              <a:ext cx="117970" cy="9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18" extrusionOk="0">
                  <a:moveTo>
                    <a:pt x="6341" y="0"/>
                  </a:moveTo>
                  <a:cubicBezTo>
                    <a:pt x="7478" y="1964"/>
                    <a:pt x="8615" y="3927"/>
                    <a:pt x="8236" y="7118"/>
                  </a:cubicBezTo>
                  <a:cubicBezTo>
                    <a:pt x="7857" y="10309"/>
                    <a:pt x="5962" y="14727"/>
                    <a:pt x="3878" y="17427"/>
                  </a:cubicBezTo>
                  <a:cubicBezTo>
                    <a:pt x="1794" y="20127"/>
                    <a:pt x="-480" y="21109"/>
                    <a:pt x="88" y="21355"/>
                  </a:cubicBezTo>
                  <a:cubicBezTo>
                    <a:pt x="657" y="21600"/>
                    <a:pt x="4067" y="21109"/>
                    <a:pt x="8046" y="20373"/>
                  </a:cubicBezTo>
                  <a:cubicBezTo>
                    <a:pt x="12025" y="19636"/>
                    <a:pt x="16573" y="18655"/>
                    <a:pt x="2112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44" name="Line"/>
            <p:cNvSpPr/>
            <p:nvPr/>
          </p:nvSpPr>
          <p:spPr>
            <a:xfrm>
              <a:off x="4273549" y="688340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45" name="Line"/>
            <p:cNvSpPr/>
            <p:nvPr/>
          </p:nvSpPr>
          <p:spPr>
            <a:xfrm>
              <a:off x="4502150" y="6667500"/>
              <a:ext cx="209550" cy="17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extrusionOk="0">
                  <a:moveTo>
                    <a:pt x="0" y="4629"/>
                  </a:moveTo>
                  <a:cubicBezTo>
                    <a:pt x="655" y="3343"/>
                    <a:pt x="1309" y="2057"/>
                    <a:pt x="2182" y="1543"/>
                  </a:cubicBezTo>
                  <a:cubicBezTo>
                    <a:pt x="3055" y="1029"/>
                    <a:pt x="4145" y="1286"/>
                    <a:pt x="6218" y="3471"/>
                  </a:cubicBezTo>
                  <a:cubicBezTo>
                    <a:pt x="8291" y="5657"/>
                    <a:pt x="11345" y="9771"/>
                    <a:pt x="13091" y="12471"/>
                  </a:cubicBezTo>
                  <a:cubicBezTo>
                    <a:pt x="14836" y="15171"/>
                    <a:pt x="15273" y="16457"/>
                    <a:pt x="14509" y="18000"/>
                  </a:cubicBezTo>
                  <a:cubicBezTo>
                    <a:pt x="13745" y="19543"/>
                    <a:pt x="11782" y="21343"/>
                    <a:pt x="10473" y="21471"/>
                  </a:cubicBezTo>
                  <a:cubicBezTo>
                    <a:pt x="9164" y="21600"/>
                    <a:pt x="8509" y="20057"/>
                    <a:pt x="9164" y="16586"/>
                  </a:cubicBezTo>
                  <a:cubicBezTo>
                    <a:pt x="9818" y="13114"/>
                    <a:pt x="11782" y="7714"/>
                    <a:pt x="14073" y="4629"/>
                  </a:cubicBezTo>
                  <a:cubicBezTo>
                    <a:pt x="16364" y="1543"/>
                    <a:pt x="18982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46" name="Line"/>
            <p:cNvSpPr/>
            <p:nvPr/>
          </p:nvSpPr>
          <p:spPr>
            <a:xfrm>
              <a:off x="4733001" y="6677312"/>
              <a:ext cx="169199" cy="13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370" extrusionOk="0">
                  <a:moveTo>
                    <a:pt x="1316" y="7940"/>
                  </a:moveTo>
                  <a:cubicBezTo>
                    <a:pt x="2649" y="7314"/>
                    <a:pt x="3983" y="6688"/>
                    <a:pt x="5183" y="5123"/>
                  </a:cubicBezTo>
                  <a:cubicBezTo>
                    <a:pt x="6383" y="3558"/>
                    <a:pt x="7449" y="1053"/>
                    <a:pt x="7316" y="271"/>
                  </a:cubicBezTo>
                  <a:cubicBezTo>
                    <a:pt x="7183" y="-512"/>
                    <a:pt x="5849" y="427"/>
                    <a:pt x="4383" y="2775"/>
                  </a:cubicBezTo>
                  <a:cubicBezTo>
                    <a:pt x="2916" y="5123"/>
                    <a:pt x="1316" y="8879"/>
                    <a:pt x="516" y="11853"/>
                  </a:cubicBezTo>
                  <a:cubicBezTo>
                    <a:pt x="-284" y="14827"/>
                    <a:pt x="-284" y="17018"/>
                    <a:pt x="1449" y="18584"/>
                  </a:cubicBezTo>
                  <a:cubicBezTo>
                    <a:pt x="3183" y="20149"/>
                    <a:pt x="6649" y="21088"/>
                    <a:pt x="10249" y="19679"/>
                  </a:cubicBezTo>
                  <a:cubicBezTo>
                    <a:pt x="13849" y="18271"/>
                    <a:pt x="17583" y="14514"/>
                    <a:pt x="21316" y="1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47" name="Line"/>
            <p:cNvSpPr/>
            <p:nvPr/>
          </p:nvSpPr>
          <p:spPr>
            <a:xfrm>
              <a:off x="4889500" y="6673850"/>
              <a:ext cx="55971" cy="33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83" extrusionOk="0">
                  <a:moveTo>
                    <a:pt x="19200" y="0"/>
                  </a:moveTo>
                  <a:cubicBezTo>
                    <a:pt x="16800" y="1620"/>
                    <a:pt x="14400" y="3240"/>
                    <a:pt x="14800" y="6143"/>
                  </a:cubicBezTo>
                  <a:cubicBezTo>
                    <a:pt x="15200" y="9045"/>
                    <a:pt x="18400" y="13230"/>
                    <a:pt x="20000" y="15930"/>
                  </a:cubicBezTo>
                  <a:cubicBezTo>
                    <a:pt x="21600" y="18630"/>
                    <a:pt x="21600" y="19845"/>
                    <a:pt x="19600" y="20587"/>
                  </a:cubicBezTo>
                  <a:cubicBezTo>
                    <a:pt x="17600" y="21330"/>
                    <a:pt x="13600" y="21600"/>
                    <a:pt x="10000" y="21195"/>
                  </a:cubicBezTo>
                  <a:cubicBezTo>
                    <a:pt x="6400" y="20790"/>
                    <a:pt x="3200" y="19710"/>
                    <a:pt x="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48" name="Line"/>
            <p:cNvSpPr/>
            <p:nvPr/>
          </p:nvSpPr>
          <p:spPr>
            <a:xfrm>
              <a:off x="4933949" y="66167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49" name="Line"/>
            <p:cNvSpPr/>
            <p:nvPr/>
          </p:nvSpPr>
          <p:spPr>
            <a:xfrm>
              <a:off x="5012775" y="6652368"/>
              <a:ext cx="76840" cy="17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378" extrusionOk="0">
                  <a:moveTo>
                    <a:pt x="2706" y="9667"/>
                  </a:moveTo>
                  <a:cubicBezTo>
                    <a:pt x="7253" y="7585"/>
                    <a:pt x="11800" y="5503"/>
                    <a:pt x="15211" y="3682"/>
                  </a:cubicBezTo>
                  <a:cubicBezTo>
                    <a:pt x="18621" y="1860"/>
                    <a:pt x="20895" y="298"/>
                    <a:pt x="20611" y="38"/>
                  </a:cubicBezTo>
                  <a:cubicBezTo>
                    <a:pt x="20327" y="-222"/>
                    <a:pt x="17484" y="819"/>
                    <a:pt x="13506" y="3551"/>
                  </a:cubicBezTo>
                  <a:cubicBezTo>
                    <a:pt x="9527" y="6284"/>
                    <a:pt x="4411" y="10708"/>
                    <a:pt x="1853" y="13571"/>
                  </a:cubicBezTo>
                  <a:cubicBezTo>
                    <a:pt x="-705" y="16433"/>
                    <a:pt x="-705" y="17735"/>
                    <a:pt x="2421" y="18776"/>
                  </a:cubicBezTo>
                  <a:cubicBezTo>
                    <a:pt x="5548" y="19817"/>
                    <a:pt x="11800" y="20597"/>
                    <a:pt x="18053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0" name="Line"/>
            <p:cNvSpPr/>
            <p:nvPr/>
          </p:nvSpPr>
          <p:spPr>
            <a:xfrm>
              <a:off x="5178357" y="6653577"/>
              <a:ext cx="117544" cy="14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70" extrusionOk="0">
                  <a:moveTo>
                    <a:pt x="17329" y="1104"/>
                  </a:moveTo>
                  <a:cubicBezTo>
                    <a:pt x="13233" y="487"/>
                    <a:pt x="9136" y="-130"/>
                    <a:pt x="6343" y="24"/>
                  </a:cubicBezTo>
                  <a:cubicBezTo>
                    <a:pt x="3550" y="179"/>
                    <a:pt x="2060" y="1104"/>
                    <a:pt x="943" y="4344"/>
                  </a:cubicBezTo>
                  <a:cubicBezTo>
                    <a:pt x="-174" y="7584"/>
                    <a:pt x="-919" y="13139"/>
                    <a:pt x="2433" y="16379"/>
                  </a:cubicBezTo>
                  <a:cubicBezTo>
                    <a:pt x="5784" y="19619"/>
                    <a:pt x="13233" y="20544"/>
                    <a:pt x="20681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1" name="Line"/>
            <p:cNvSpPr/>
            <p:nvPr/>
          </p:nvSpPr>
          <p:spPr>
            <a:xfrm>
              <a:off x="5344808" y="6502400"/>
              <a:ext cx="78093" cy="3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37" extrusionOk="0">
                  <a:moveTo>
                    <a:pt x="19266" y="0"/>
                  </a:moveTo>
                  <a:cubicBezTo>
                    <a:pt x="16424" y="424"/>
                    <a:pt x="13582" y="847"/>
                    <a:pt x="10171" y="2824"/>
                  </a:cubicBezTo>
                  <a:cubicBezTo>
                    <a:pt x="6760" y="4800"/>
                    <a:pt x="2782" y="8329"/>
                    <a:pt x="1076" y="11506"/>
                  </a:cubicBezTo>
                  <a:cubicBezTo>
                    <a:pt x="-629" y="14682"/>
                    <a:pt x="-61" y="17506"/>
                    <a:pt x="1076" y="19200"/>
                  </a:cubicBezTo>
                  <a:cubicBezTo>
                    <a:pt x="2213" y="20894"/>
                    <a:pt x="3918" y="21459"/>
                    <a:pt x="7329" y="21529"/>
                  </a:cubicBezTo>
                  <a:cubicBezTo>
                    <a:pt x="10739" y="21600"/>
                    <a:pt x="15855" y="21176"/>
                    <a:pt x="20971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2" name="Line"/>
            <p:cNvSpPr/>
            <p:nvPr/>
          </p:nvSpPr>
          <p:spPr>
            <a:xfrm>
              <a:off x="5340350" y="666115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3" name="Line"/>
            <p:cNvSpPr/>
            <p:nvPr/>
          </p:nvSpPr>
          <p:spPr>
            <a:xfrm>
              <a:off x="5784850" y="6496050"/>
              <a:ext cx="444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457" y="3450"/>
                    <a:pt x="11314" y="6900"/>
                    <a:pt x="7714" y="10500"/>
                  </a:cubicBezTo>
                  <a:cubicBezTo>
                    <a:pt x="4114" y="14100"/>
                    <a:pt x="2057" y="17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4" name="Line"/>
            <p:cNvSpPr/>
            <p:nvPr/>
          </p:nvSpPr>
          <p:spPr>
            <a:xfrm>
              <a:off x="5733999" y="6525596"/>
              <a:ext cx="223877" cy="28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87" extrusionOk="0">
                  <a:moveTo>
                    <a:pt x="605" y="16007"/>
                  </a:moveTo>
                  <a:cubicBezTo>
                    <a:pt x="205" y="15207"/>
                    <a:pt x="-195" y="14407"/>
                    <a:pt x="105" y="13767"/>
                  </a:cubicBezTo>
                  <a:cubicBezTo>
                    <a:pt x="405" y="13127"/>
                    <a:pt x="1405" y="12647"/>
                    <a:pt x="3905" y="11447"/>
                  </a:cubicBezTo>
                  <a:cubicBezTo>
                    <a:pt x="6405" y="10247"/>
                    <a:pt x="10405" y="8327"/>
                    <a:pt x="12905" y="6967"/>
                  </a:cubicBezTo>
                  <a:cubicBezTo>
                    <a:pt x="15405" y="5607"/>
                    <a:pt x="16405" y="4807"/>
                    <a:pt x="17605" y="3527"/>
                  </a:cubicBezTo>
                  <a:cubicBezTo>
                    <a:pt x="18805" y="2247"/>
                    <a:pt x="20205" y="487"/>
                    <a:pt x="20805" y="87"/>
                  </a:cubicBezTo>
                  <a:cubicBezTo>
                    <a:pt x="21405" y="-313"/>
                    <a:pt x="21205" y="647"/>
                    <a:pt x="20405" y="3527"/>
                  </a:cubicBezTo>
                  <a:cubicBezTo>
                    <a:pt x="19605" y="6407"/>
                    <a:pt x="18205" y="11207"/>
                    <a:pt x="17405" y="14487"/>
                  </a:cubicBezTo>
                  <a:cubicBezTo>
                    <a:pt x="16605" y="17767"/>
                    <a:pt x="16405" y="19527"/>
                    <a:pt x="16205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5" name="Line"/>
            <p:cNvSpPr/>
            <p:nvPr/>
          </p:nvSpPr>
          <p:spPr>
            <a:xfrm>
              <a:off x="5975350" y="6711950"/>
              <a:ext cx="66765" cy="12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38" extrusionOk="0">
                  <a:moveTo>
                    <a:pt x="14175" y="0"/>
                  </a:moveTo>
                  <a:cubicBezTo>
                    <a:pt x="10800" y="1080"/>
                    <a:pt x="7425" y="2160"/>
                    <a:pt x="5062" y="4860"/>
                  </a:cubicBezTo>
                  <a:cubicBezTo>
                    <a:pt x="2700" y="7560"/>
                    <a:pt x="1350" y="11880"/>
                    <a:pt x="1012" y="14940"/>
                  </a:cubicBezTo>
                  <a:cubicBezTo>
                    <a:pt x="675" y="18000"/>
                    <a:pt x="1350" y="19800"/>
                    <a:pt x="3712" y="20700"/>
                  </a:cubicBezTo>
                  <a:cubicBezTo>
                    <a:pt x="6075" y="21600"/>
                    <a:pt x="10125" y="21600"/>
                    <a:pt x="13838" y="18900"/>
                  </a:cubicBezTo>
                  <a:cubicBezTo>
                    <a:pt x="17550" y="16200"/>
                    <a:pt x="20925" y="10800"/>
                    <a:pt x="21262" y="7380"/>
                  </a:cubicBezTo>
                  <a:cubicBezTo>
                    <a:pt x="21600" y="3960"/>
                    <a:pt x="18900" y="2520"/>
                    <a:pt x="14850" y="1800"/>
                  </a:cubicBezTo>
                  <a:cubicBezTo>
                    <a:pt x="10800" y="1080"/>
                    <a:pt x="5400" y="1080"/>
                    <a:pt x="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6" name="Line"/>
            <p:cNvSpPr/>
            <p:nvPr/>
          </p:nvSpPr>
          <p:spPr>
            <a:xfrm>
              <a:off x="6548455" y="5518149"/>
              <a:ext cx="3611545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9" y="20681"/>
                  </a:moveTo>
                  <a:cubicBezTo>
                    <a:pt x="-9" y="21140"/>
                    <a:pt x="-47" y="21600"/>
                    <a:pt x="187" y="21600"/>
                  </a:cubicBezTo>
                  <a:cubicBezTo>
                    <a:pt x="420" y="21600"/>
                    <a:pt x="926" y="21140"/>
                    <a:pt x="1393" y="20221"/>
                  </a:cubicBezTo>
                  <a:cubicBezTo>
                    <a:pt x="1860" y="19302"/>
                    <a:pt x="2290" y="17923"/>
                    <a:pt x="2757" y="16315"/>
                  </a:cubicBezTo>
                  <a:cubicBezTo>
                    <a:pt x="3225" y="14706"/>
                    <a:pt x="3730" y="12868"/>
                    <a:pt x="4197" y="11489"/>
                  </a:cubicBezTo>
                  <a:cubicBezTo>
                    <a:pt x="4665" y="10111"/>
                    <a:pt x="5094" y="9191"/>
                    <a:pt x="5530" y="8502"/>
                  </a:cubicBezTo>
                  <a:cubicBezTo>
                    <a:pt x="5966" y="7813"/>
                    <a:pt x="6408" y="7353"/>
                    <a:pt x="6862" y="6664"/>
                  </a:cubicBezTo>
                  <a:cubicBezTo>
                    <a:pt x="7317" y="5974"/>
                    <a:pt x="7785" y="5055"/>
                    <a:pt x="8265" y="4366"/>
                  </a:cubicBezTo>
                  <a:cubicBezTo>
                    <a:pt x="8745" y="3677"/>
                    <a:pt x="9237" y="3217"/>
                    <a:pt x="9742" y="2757"/>
                  </a:cubicBezTo>
                  <a:cubicBezTo>
                    <a:pt x="10248" y="2298"/>
                    <a:pt x="10766" y="1838"/>
                    <a:pt x="11284" y="1609"/>
                  </a:cubicBezTo>
                  <a:cubicBezTo>
                    <a:pt x="11801" y="1379"/>
                    <a:pt x="12319" y="1379"/>
                    <a:pt x="12837" y="1149"/>
                  </a:cubicBezTo>
                  <a:cubicBezTo>
                    <a:pt x="13355" y="919"/>
                    <a:pt x="13873" y="460"/>
                    <a:pt x="14397" y="230"/>
                  </a:cubicBezTo>
                  <a:cubicBezTo>
                    <a:pt x="14921" y="0"/>
                    <a:pt x="15452" y="0"/>
                    <a:pt x="15951" y="0"/>
                  </a:cubicBezTo>
                  <a:cubicBezTo>
                    <a:pt x="16450" y="0"/>
                    <a:pt x="16917" y="0"/>
                    <a:pt x="17366" y="230"/>
                  </a:cubicBezTo>
                  <a:cubicBezTo>
                    <a:pt x="17814" y="460"/>
                    <a:pt x="18244" y="919"/>
                    <a:pt x="18749" y="1609"/>
                  </a:cubicBezTo>
                  <a:cubicBezTo>
                    <a:pt x="19254" y="2298"/>
                    <a:pt x="19835" y="3217"/>
                    <a:pt x="20315" y="4366"/>
                  </a:cubicBezTo>
                  <a:cubicBezTo>
                    <a:pt x="20795" y="5515"/>
                    <a:pt x="21174" y="6894"/>
                    <a:pt x="21553" y="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7" name="Line"/>
            <p:cNvSpPr/>
            <p:nvPr/>
          </p:nvSpPr>
          <p:spPr>
            <a:xfrm>
              <a:off x="6515100" y="4107905"/>
              <a:ext cx="4301628" cy="139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76" extrusionOk="0">
                  <a:moveTo>
                    <a:pt x="0" y="20493"/>
                  </a:moveTo>
                  <a:cubicBezTo>
                    <a:pt x="340" y="20460"/>
                    <a:pt x="680" y="20427"/>
                    <a:pt x="1009" y="20247"/>
                  </a:cubicBezTo>
                  <a:cubicBezTo>
                    <a:pt x="1339" y="20066"/>
                    <a:pt x="1657" y="19738"/>
                    <a:pt x="1902" y="19459"/>
                  </a:cubicBezTo>
                  <a:cubicBezTo>
                    <a:pt x="2146" y="19180"/>
                    <a:pt x="2316" y="18950"/>
                    <a:pt x="2513" y="18654"/>
                  </a:cubicBezTo>
                  <a:cubicBezTo>
                    <a:pt x="2709" y="18359"/>
                    <a:pt x="2932" y="17998"/>
                    <a:pt x="3150" y="17604"/>
                  </a:cubicBezTo>
                  <a:cubicBezTo>
                    <a:pt x="3368" y="17210"/>
                    <a:pt x="3581" y="16783"/>
                    <a:pt x="3793" y="16192"/>
                  </a:cubicBezTo>
                  <a:cubicBezTo>
                    <a:pt x="4006" y="15602"/>
                    <a:pt x="4218" y="14847"/>
                    <a:pt x="4404" y="14026"/>
                  </a:cubicBezTo>
                  <a:cubicBezTo>
                    <a:pt x="4590" y="13205"/>
                    <a:pt x="4749" y="12319"/>
                    <a:pt x="4898" y="11515"/>
                  </a:cubicBezTo>
                  <a:cubicBezTo>
                    <a:pt x="5047" y="10710"/>
                    <a:pt x="5185" y="9988"/>
                    <a:pt x="5328" y="9266"/>
                  </a:cubicBezTo>
                  <a:cubicBezTo>
                    <a:pt x="5472" y="8544"/>
                    <a:pt x="5620" y="7822"/>
                    <a:pt x="5759" y="7099"/>
                  </a:cubicBezTo>
                  <a:cubicBezTo>
                    <a:pt x="5897" y="6377"/>
                    <a:pt x="6024" y="5655"/>
                    <a:pt x="6125" y="5064"/>
                  </a:cubicBezTo>
                  <a:cubicBezTo>
                    <a:pt x="6226" y="4473"/>
                    <a:pt x="6300" y="4014"/>
                    <a:pt x="6391" y="3554"/>
                  </a:cubicBezTo>
                  <a:cubicBezTo>
                    <a:pt x="6481" y="3095"/>
                    <a:pt x="6587" y="2635"/>
                    <a:pt x="6736" y="2192"/>
                  </a:cubicBezTo>
                  <a:cubicBezTo>
                    <a:pt x="6885" y="1749"/>
                    <a:pt x="7076" y="1322"/>
                    <a:pt x="7257" y="1010"/>
                  </a:cubicBezTo>
                  <a:cubicBezTo>
                    <a:pt x="7437" y="698"/>
                    <a:pt x="7607" y="501"/>
                    <a:pt x="7862" y="337"/>
                  </a:cubicBezTo>
                  <a:cubicBezTo>
                    <a:pt x="8117" y="173"/>
                    <a:pt x="8457" y="42"/>
                    <a:pt x="8744" y="9"/>
                  </a:cubicBezTo>
                  <a:cubicBezTo>
                    <a:pt x="9031" y="-24"/>
                    <a:pt x="9265" y="42"/>
                    <a:pt x="9477" y="157"/>
                  </a:cubicBezTo>
                  <a:cubicBezTo>
                    <a:pt x="9690" y="271"/>
                    <a:pt x="9881" y="436"/>
                    <a:pt x="10099" y="747"/>
                  </a:cubicBezTo>
                  <a:cubicBezTo>
                    <a:pt x="10317" y="1059"/>
                    <a:pt x="10561" y="1519"/>
                    <a:pt x="10816" y="2044"/>
                  </a:cubicBezTo>
                  <a:cubicBezTo>
                    <a:pt x="11071" y="2569"/>
                    <a:pt x="11337" y="3160"/>
                    <a:pt x="11581" y="3784"/>
                  </a:cubicBezTo>
                  <a:cubicBezTo>
                    <a:pt x="11825" y="4408"/>
                    <a:pt x="12048" y="5064"/>
                    <a:pt x="12277" y="5688"/>
                  </a:cubicBezTo>
                  <a:cubicBezTo>
                    <a:pt x="12505" y="6312"/>
                    <a:pt x="12739" y="6902"/>
                    <a:pt x="12967" y="7575"/>
                  </a:cubicBezTo>
                  <a:cubicBezTo>
                    <a:pt x="13196" y="8248"/>
                    <a:pt x="13419" y="9003"/>
                    <a:pt x="13605" y="9709"/>
                  </a:cubicBezTo>
                  <a:cubicBezTo>
                    <a:pt x="13791" y="10415"/>
                    <a:pt x="13940" y="11071"/>
                    <a:pt x="14078" y="11564"/>
                  </a:cubicBezTo>
                  <a:cubicBezTo>
                    <a:pt x="14216" y="12056"/>
                    <a:pt x="14343" y="12385"/>
                    <a:pt x="14481" y="12877"/>
                  </a:cubicBezTo>
                  <a:cubicBezTo>
                    <a:pt x="14620" y="13369"/>
                    <a:pt x="14768" y="14026"/>
                    <a:pt x="14960" y="14650"/>
                  </a:cubicBezTo>
                  <a:cubicBezTo>
                    <a:pt x="15151" y="15273"/>
                    <a:pt x="15385" y="15864"/>
                    <a:pt x="15618" y="16324"/>
                  </a:cubicBezTo>
                  <a:cubicBezTo>
                    <a:pt x="15852" y="16783"/>
                    <a:pt x="16086" y="17112"/>
                    <a:pt x="16362" y="17473"/>
                  </a:cubicBezTo>
                  <a:cubicBezTo>
                    <a:pt x="16638" y="17834"/>
                    <a:pt x="16957" y="18228"/>
                    <a:pt x="17270" y="18572"/>
                  </a:cubicBezTo>
                  <a:cubicBezTo>
                    <a:pt x="17584" y="18917"/>
                    <a:pt x="17892" y="19212"/>
                    <a:pt x="18216" y="19459"/>
                  </a:cubicBezTo>
                  <a:cubicBezTo>
                    <a:pt x="18540" y="19705"/>
                    <a:pt x="18880" y="19902"/>
                    <a:pt x="19194" y="20066"/>
                  </a:cubicBezTo>
                  <a:cubicBezTo>
                    <a:pt x="19507" y="20230"/>
                    <a:pt x="19794" y="20361"/>
                    <a:pt x="20091" y="20460"/>
                  </a:cubicBezTo>
                  <a:cubicBezTo>
                    <a:pt x="20389" y="20558"/>
                    <a:pt x="20697" y="20624"/>
                    <a:pt x="20931" y="20673"/>
                  </a:cubicBezTo>
                  <a:cubicBezTo>
                    <a:pt x="21164" y="20723"/>
                    <a:pt x="21324" y="20755"/>
                    <a:pt x="21425" y="20821"/>
                  </a:cubicBezTo>
                  <a:cubicBezTo>
                    <a:pt x="21526" y="20887"/>
                    <a:pt x="21568" y="20985"/>
                    <a:pt x="21584" y="21116"/>
                  </a:cubicBezTo>
                  <a:cubicBezTo>
                    <a:pt x="21600" y="21248"/>
                    <a:pt x="21589" y="21412"/>
                    <a:pt x="21579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8" name="Line"/>
            <p:cNvSpPr/>
            <p:nvPr/>
          </p:nvSpPr>
          <p:spPr>
            <a:xfrm>
              <a:off x="8500224" y="3759200"/>
              <a:ext cx="46075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extrusionOk="0">
                  <a:moveTo>
                    <a:pt x="1297" y="21600"/>
                  </a:moveTo>
                  <a:cubicBezTo>
                    <a:pt x="705" y="21600"/>
                    <a:pt x="113" y="21600"/>
                    <a:pt x="15" y="21429"/>
                  </a:cubicBezTo>
                  <a:cubicBezTo>
                    <a:pt x="-84" y="21257"/>
                    <a:pt x="311" y="20914"/>
                    <a:pt x="1642" y="19486"/>
                  </a:cubicBezTo>
                  <a:cubicBezTo>
                    <a:pt x="2974" y="18057"/>
                    <a:pt x="5242" y="15543"/>
                    <a:pt x="7757" y="13029"/>
                  </a:cubicBezTo>
                  <a:cubicBezTo>
                    <a:pt x="10272" y="10514"/>
                    <a:pt x="13034" y="8000"/>
                    <a:pt x="15154" y="6171"/>
                  </a:cubicBezTo>
                  <a:cubicBezTo>
                    <a:pt x="17275" y="4343"/>
                    <a:pt x="18754" y="3200"/>
                    <a:pt x="19790" y="2343"/>
                  </a:cubicBezTo>
                  <a:cubicBezTo>
                    <a:pt x="20826" y="1486"/>
                    <a:pt x="21417" y="914"/>
                    <a:pt x="21467" y="571"/>
                  </a:cubicBezTo>
                  <a:cubicBezTo>
                    <a:pt x="21516" y="229"/>
                    <a:pt x="21023" y="114"/>
                    <a:pt x="20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9" name="Line"/>
            <p:cNvSpPr/>
            <p:nvPr/>
          </p:nvSpPr>
          <p:spPr>
            <a:xfrm>
              <a:off x="8809815" y="3704943"/>
              <a:ext cx="206177" cy="13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72" extrusionOk="0">
                  <a:moveTo>
                    <a:pt x="6956" y="7885"/>
                  </a:moveTo>
                  <a:cubicBezTo>
                    <a:pt x="4992" y="7188"/>
                    <a:pt x="3029" y="6491"/>
                    <a:pt x="1720" y="5446"/>
                  </a:cubicBezTo>
                  <a:cubicBezTo>
                    <a:pt x="411" y="4401"/>
                    <a:pt x="-244" y="3007"/>
                    <a:pt x="83" y="2137"/>
                  </a:cubicBezTo>
                  <a:cubicBezTo>
                    <a:pt x="411" y="1266"/>
                    <a:pt x="1720" y="917"/>
                    <a:pt x="4883" y="569"/>
                  </a:cubicBezTo>
                  <a:cubicBezTo>
                    <a:pt x="8047" y="220"/>
                    <a:pt x="13065" y="-128"/>
                    <a:pt x="16120" y="46"/>
                  </a:cubicBezTo>
                  <a:cubicBezTo>
                    <a:pt x="19174" y="220"/>
                    <a:pt x="20265" y="917"/>
                    <a:pt x="20811" y="2137"/>
                  </a:cubicBezTo>
                  <a:cubicBezTo>
                    <a:pt x="21356" y="3356"/>
                    <a:pt x="21356" y="5098"/>
                    <a:pt x="21029" y="8407"/>
                  </a:cubicBezTo>
                  <a:cubicBezTo>
                    <a:pt x="20701" y="11717"/>
                    <a:pt x="20047" y="16595"/>
                    <a:pt x="1939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60" name="Line"/>
            <p:cNvSpPr/>
            <p:nvPr/>
          </p:nvSpPr>
          <p:spPr>
            <a:xfrm>
              <a:off x="9165166" y="3397613"/>
              <a:ext cx="251885" cy="24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extrusionOk="0">
                  <a:moveTo>
                    <a:pt x="363" y="6449"/>
                  </a:moveTo>
                  <a:cubicBezTo>
                    <a:pt x="182" y="5549"/>
                    <a:pt x="0" y="4649"/>
                    <a:pt x="0" y="3749"/>
                  </a:cubicBezTo>
                  <a:cubicBezTo>
                    <a:pt x="0" y="2849"/>
                    <a:pt x="182" y="1949"/>
                    <a:pt x="545" y="1949"/>
                  </a:cubicBezTo>
                  <a:cubicBezTo>
                    <a:pt x="908" y="1949"/>
                    <a:pt x="1452" y="2849"/>
                    <a:pt x="2269" y="5549"/>
                  </a:cubicBezTo>
                  <a:cubicBezTo>
                    <a:pt x="3086" y="8249"/>
                    <a:pt x="4175" y="12749"/>
                    <a:pt x="4901" y="15449"/>
                  </a:cubicBezTo>
                  <a:cubicBezTo>
                    <a:pt x="5627" y="18149"/>
                    <a:pt x="5990" y="19049"/>
                    <a:pt x="6444" y="19859"/>
                  </a:cubicBezTo>
                  <a:cubicBezTo>
                    <a:pt x="6897" y="20669"/>
                    <a:pt x="7442" y="21389"/>
                    <a:pt x="7805" y="21209"/>
                  </a:cubicBezTo>
                  <a:cubicBezTo>
                    <a:pt x="8168" y="21029"/>
                    <a:pt x="8350" y="19949"/>
                    <a:pt x="8440" y="17789"/>
                  </a:cubicBezTo>
                  <a:cubicBezTo>
                    <a:pt x="8531" y="15629"/>
                    <a:pt x="8531" y="12389"/>
                    <a:pt x="8622" y="10319"/>
                  </a:cubicBezTo>
                  <a:cubicBezTo>
                    <a:pt x="8713" y="8249"/>
                    <a:pt x="8894" y="7349"/>
                    <a:pt x="9439" y="6989"/>
                  </a:cubicBezTo>
                  <a:cubicBezTo>
                    <a:pt x="9983" y="6629"/>
                    <a:pt x="10891" y="6809"/>
                    <a:pt x="11980" y="7979"/>
                  </a:cubicBezTo>
                  <a:cubicBezTo>
                    <a:pt x="13069" y="9149"/>
                    <a:pt x="14339" y="11309"/>
                    <a:pt x="15247" y="13199"/>
                  </a:cubicBezTo>
                  <a:cubicBezTo>
                    <a:pt x="16155" y="15089"/>
                    <a:pt x="16699" y="16709"/>
                    <a:pt x="17244" y="17969"/>
                  </a:cubicBezTo>
                  <a:cubicBezTo>
                    <a:pt x="17788" y="19229"/>
                    <a:pt x="18333" y="20129"/>
                    <a:pt x="18696" y="19769"/>
                  </a:cubicBezTo>
                  <a:cubicBezTo>
                    <a:pt x="19059" y="19409"/>
                    <a:pt x="19240" y="17789"/>
                    <a:pt x="19240" y="14729"/>
                  </a:cubicBezTo>
                  <a:cubicBezTo>
                    <a:pt x="19240" y="11669"/>
                    <a:pt x="19059" y="7169"/>
                    <a:pt x="18968" y="4379"/>
                  </a:cubicBezTo>
                  <a:cubicBezTo>
                    <a:pt x="18877" y="1589"/>
                    <a:pt x="18877" y="509"/>
                    <a:pt x="19331" y="149"/>
                  </a:cubicBezTo>
                  <a:cubicBezTo>
                    <a:pt x="19785" y="-211"/>
                    <a:pt x="20692" y="149"/>
                    <a:pt x="21600" y="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61" name="Line"/>
            <p:cNvSpPr/>
            <p:nvPr/>
          </p:nvSpPr>
          <p:spPr>
            <a:xfrm>
              <a:off x="9763855" y="3441427"/>
              <a:ext cx="37659" cy="13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319" extrusionOk="0">
                  <a:moveTo>
                    <a:pt x="1313" y="7779"/>
                  </a:moveTo>
                  <a:cubicBezTo>
                    <a:pt x="176" y="6167"/>
                    <a:pt x="-961" y="4555"/>
                    <a:pt x="1313" y="2943"/>
                  </a:cubicBezTo>
                  <a:cubicBezTo>
                    <a:pt x="3586" y="1331"/>
                    <a:pt x="9271" y="-281"/>
                    <a:pt x="13250" y="41"/>
                  </a:cubicBezTo>
                  <a:cubicBezTo>
                    <a:pt x="17228" y="364"/>
                    <a:pt x="19502" y="2620"/>
                    <a:pt x="20071" y="5683"/>
                  </a:cubicBezTo>
                  <a:cubicBezTo>
                    <a:pt x="20639" y="8746"/>
                    <a:pt x="19502" y="12615"/>
                    <a:pt x="18934" y="15355"/>
                  </a:cubicBezTo>
                  <a:cubicBezTo>
                    <a:pt x="18365" y="18095"/>
                    <a:pt x="18365" y="19707"/>
                    <a:pt x="17228" y="20513"/>
                  </a:cubicBezTo>
                  <a:cubicBezTo>
                    <a:pt x="16092" y="21319"/>
                    <a:pt x="13818" y="21319"/>
                    <a:pt x="11544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62" name="Line"/>
            <p:cNvSpPr/>
            <p:nvPr/>
          </p:nvSpPr>
          <p:spPr>
            <a:xfrm>
              <a:off x="9779000" y="3325283"/>
              <a:ext cx="50800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7280"/>
                    <a:pt x="0" y="12960"/>
                    <a:pt x="450" y="8640"/>
                  </a:cubicBezTo>
                  <a:cubicBezTo>
                    <a:pt x="900" y="4320"/>
                    <a:pt x="1800" y="0"/>
                    <a:pt x="5400" y="0"/>
                  </a:cubicBezTo>
                  <a:cubicBezTo>
                    <a:pt x="9000" y="0"/>
                    <a:pt x="15300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63" name="Line"/>
            <p:cNvSpPr/>
            <p:nvPr/>
          </p:nvSpPr>
          <p:spPr>
            <a:xfrm>
              <a:off x="9881543" y="3179999"/>
              <a:ext cx="65551" cy="38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41" extrusionOk="0">
                  <a:moveTo>
                    <a:pt x="19949" y="3927"/>
                  </a:moveTo>
                  <a:cubicBezTo>
                    <a:pt x="20624" y="3227"/>
                    <a:pt x="21299" y="2526"/>
                    <a:pt x="20624" y="1884"/>
                  </a:cubicBezTo>
                  <a:cubicBezTo>
                    <a:pt x="19949" y="1242"/>
                    <a:pt x="17924" y="658"/>
                    <a:pt x="14887" y="308"/>
                  </a:cubicBezTo>
                  <a:cubicBezTo>
                    <a:pt x="11849" y="-42"/>
                    <a:pt x="7799" y="-159"/>
                    <a:pt x="4762" y="308"/>
                  </a:cubicBezTo>
                  <a:cubicBezTo>
                    <a:pt x="1724" y="775"/>
                    <a:pt x="-301" y="1826"/>
                    <a:pt x="36" y="4336"/>
                  </a:cubicBezTo>
                  <a:cubicBezTo>
                    <a:pt x="374" y="6846"/>
                    <a:pt x="3074" y="10816"/>
                    <a:pt x="5774" y="13910"/>
                  </a:cubicBezTo>
                  <a:cubicBezTo>
                    <a:pt x="8474" y="17004"/>
                    <a:pt x="11174" y="19223"/>
                    <a:pt x="13874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64" name="Line"/>
            <p:cNvSpPr/>
            <p:nvPr/>
          </p:nvSpPr>
          <p:spPr>
            <a:xfrm>
              <a:off x="9823449" y="3340099"/>
              <a:ext cx="215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9800"/>
                    <a:pt x="0" y="18000"/>
                    <a:pt x="3071" y="14850"/>
                  </a:cubicBezTo>
                  <a:cubicBezTo>
                    <a:pt x="6141" y="11700"/>
                    <a:pt x="12282" y="7200"/>
                    <a:pt x="15882" y="4500"/>
                  </a:cubicBezTo>
                  <a:cubicBezTo>
                    <a:pt x="19482" y="1800"/>
                    <a:pt x="2054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65" name="Line"/>
            <p:cNvSpPr/>
            <p:nvPr/>
          </p:nvSpPr>
          <p:spPr>
            <a:xfrm>
              <a:off x="10196877" y="3206750"/>
              <a:ext cx="8796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51" h="21600" extrusionOk="0">
                  <a:moveTo>
                    <a:pt x="15456" y="0"/>
                  </a:moveTo>
                  <a:cubicBezTo>
                    <a:pt x="6816" y="3046"/>
                    <a:pt x="-1824" y="6092"/>
                    <a:pt x="336" y="9277"/>
                  </a:cubicBezTo>
                  <a:cubicBezTo>
                    <a:pt x="2496" y="12462"/>
                    <a:pt x="15456" y="15785"/>
                    <a:pt x="17616" y="17862"/>
                  </a:cubicBezTo>
                  <a:cubicBezTo>
                    <a:pt x="19776" y="19938"/>
                    <a:pt x="11136" y="20769"/>
                    <a:pt x="2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66" name="Line"/>
            <p:cNvSpPr/>
            <p:nvPr/>
          </p:nvSpPr>
          <p:spPr>
            <a:xfrm>
              <a:off x="10163356" y="3247972"/>
              <a:ext cx="174445" cy="26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18" extrusionOk="0">
                  <a:moveTo>
                    <a:pt x="368" y="17889"/>
                  </a:moveTo>
                  <a:cubicBezTo>
                    <a:pt x="108" y="16334"/>
                    <a:pt x="-152" y="14779"/>
                    <a:pt x="108" y="13656"/>
                  </a:cubicBezTo>
                  <a:cubicBezTo>
                    <a:pt x="368" y="12532"/>
                    <a:pt x="1149" y="11841"/>
                    <a:pt x="2841" y="11064"/>
                  </a:cubicBezTo>
                  <a:cubicBezTo>
                    <a:pt x="4532" y="10286"/>
                    <a:pt x="7135" y="9422"/>
                    <a:pt x="9607" y="8472"/>
                  </a:cubicBezTo>
                  <a:cubicBezTo>
                    <a:pt x="12079" y="7521"/>
                    <a:pt x="14421" y="6484"/>
                    <a:pt x="15983" y="5534"/>
                  </a:cubicBezTo>
                  <a:cubicBezTo>
                    <a:pt x="17544" y="4584"/>
                    <a:pt x="18325" y="3720"/>
                    <a:pt x="18976" y="2596"/>
                  </a:cubicBezTo>
                  <a:cubicBezTo>
                    <a:pt x="19626" y="1473"/>
                    <a:pt x="20147" y="91"/>
                    <a:pt x="20147" y="4"/>
                  </a:cubicBezTo>
                  <a:cubicBezTo>
                    <a:pt x="20147" y="-82"/>
                    <a:pt x="19626" y="1128"/>
                    <a:pt x="19496" y="4497"/>
                  </a:cubicBezTo>
                  <a:cubicBezTo>
                    <a:pt x="19366" y="7867"/>
                    <a:pt x="19626" y="13396"/>
                    <a:pt x="20017" y="16593"/>
                  </a:cubicBezTo>
                  <a:cubicBezTo>
                    <a:pt x="20407" y="19790"/>
                    <a:pt x="20928" y="20654"/>
                    <a:pt x="21448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67" name="Line"/>
            <p:cNvSpPr/>
            <p:nvPr/>
          </p:nvSpPr>
          <p:spPr>
            <a:xfrm>
              <a:off x="10357644" y="3429000"/>
              <a:ext cx="56357" cy="9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02" extrusionOk="0">
                  <a:moveTo>
                    <a:pt x="11700" y="5891"/>
                  </a:moveTo>
                  <a:cubicBezTo>
                    <a:pt x="7700" y="5891"/>
                    <a:pt x="3700" y="5891"/>
                    <a:pt x="1700" y="7118"/>
                  </a:cubicBezTo>
                  <a:cubicBezTo>
                    <a:pt x="-300" y="8345"/>
                    <a:pt x="-300" y="10800"/>
                    <a:pt x="500" y="13255"/>
                  </a:cubicBezTo>
                  <a:cubicBezTo>
                    <a:pt x="1300" y="15709"/>
                    <a:pt x="2900" y="18164"/>
                    <a:pt x="5700" y="19636"/>
                  </a:cubicBezTo>
                  <a:cubicBezTo>
                    <a:pt x="8500" y="21109"/>
                    <a:pt x="12500" y="21600"/>
                    <a:pt x="15700" y="20864"/>
                  </a:cubicBezTo>
                  <a:cubicBezTo>
                    <a:pt x="18900" y="20127"/>
                    <a:pt x="21300" y="18164"/>
                    <a:pt x="21300" y="16200"/>
                  </a:cubicBezTo>
                  <a:cubicBezTo>
                    <a:pt x="21300" y="14236"/>
                    <a:pt x="18900" y="12273"/>
                    <a:pt x="17700" y="9573"/>
                  </a:cubicBezTo>
                  <a:cubicBezTo>
                    <a:pt x="16500" y="6873"/>
                    <a:pt x="16500" y="3436"/>
                    <a:pt x="16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68" name="Line"/>
            <p:cNvSpPr/>
            <p:nvPr/>
          </p:nvSpPr>
          <p:spPr>
            <a:xfrm>
              <a:off x="10663766" y="3098799"/>
              <a:ext cx="61385" cy="37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extrusionOk="0">
                  <a:moveTo>
                    <a:pt x="12662" y="0"/>
                  </a:moveTo>
                  <a:cubicBezTo>
                    <a:pt x="8938" y="3017"/>
                    <a:pt x="5214" y="6034"/>
                    <a:pt x="2979" y="9231"/>
                  </a:cubicBezTo>
                  <a:cubicBezTo>
                    <a:pt x="745" y="12429"/>
                    <a:pt x="0" y="15808"/>
                    <a:pt x="0" y="17859"/>
                  </a:cubicBezTo>
                  <a:cubicBezTo>
                    <a:pt x="0" y="19911"/>
                    <a:pt x="745" y="20635"/>
                    <a:pt x="2979" y="21057"/>
                  </a:cubicBezTo>
                  <a:cubicBezTo>
                    <a:pt x="5214" y="21479"/>
                    <a:pt x="8938" y="21600"/>
                    <a:pt x="12290" y="21238"/>
                  </a:cubicBezTo>
                  <a:cubicBezTo>
                    <a:pt x="15641" y="20876"/>
                    <a:pt x="18621" y="20031"/>
                    <a:pt x="21600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69" name="Line"/>
            <p:cNvSpPr/>
            <p:nvPr/>
          </p:nvSpPr>
          <p:spPr>
            <a:xfrm>
              <a:off x="10604499" y="3311525"/>
              <a:ext cx="508001" cy="15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7" extrusionOk="0">
                  <a:moveTo>
                    <a:pt x="0" y="5616"/>
                  </a:moveTo>
                  <a:cubicBezTo>
                    <a:pt x="810" y="3888"/>
                    <a:pt x="1620" y="2160"/>
                    <a:pt x="2610" y="1008"/>
                  </a:cubicBezTo>
                  <a:cubicBezTo>
                    <a:pt x="3600" y="-144"/>
                    <a:pt x="4770" y="-720"/>
                    <a:pt x="5715" y="1584"/>
                  </a:cubicBezTo>
                  <a:cubicBezTo>
                    <a:pt x="6660" y="3888"/>
                    <a:pt x="7380" y="9072"/>
                    <a:pt x="7740" y="12384"/>
                  </a:cubicBezTo>
                  <a:cubicBezTo>
                    <a:pt x="8100" y="15696"/>
                    <a:pt x="8100" y="17136"/>
                    <a:pt x="7920" y="18432"/>
                  </a:cubicBezTo>
                  <a:cubicBezTo>
                    <a:pt x="7740" y="19728"/>
                    <a:pt x="7380" y="20880"/>
                    <a:pt x="7155" y="20592"/>
                  </a:cubicBezTo>
                  <a:cubicBezTo>
                    <a:pt x="6930" y="20304"/>
                    <a:pt x="6840" y="18576"/>
                    <a:pt x="6930" y="15984"/>
                  </a:cubicBezTo>
                  <a:cubicBezTo>
                    <a:pt x="7020" y="13392"/>
                    <a:pt x="7290" y="9936"/>
                    <a:pt x="7560" y="7488"/>
                  </a:cubicBezTo>
                  <a:cubicBezTo>
                    <a:pt x="7830" y="5040"/>
                    <a:pt x="8100" y="3600"/>
                    <a:pt x="8415" y="2448"/>
                  </a:cubicBezTo>
                  <a:cubicBezTo>
                    <a:pt x="8730" y="1296"/>
                    <a:pt x="9090" y="432"/>
                    <a:pt x="9405" y="576"/>
                  </a:cubicBezTo>
                  <a:cubicBezTo>
                    <a:pt x="9720" y="720"/>
                    <a:pt x="9990" y="1872"/>
                    <a:pt x="10170" y="3312"/>
                  </a:cubicBezTo>
                  <a:cubicBezTo>
                    <a:pt x="10350" y="4752"/>
                    <a:pt x="10440" y="6480"/>
                    <a:pt x="10485" y="8208"/>
                  </a:cubicBezTo>
                  <a:cubicBezTo>
                    <a:pt x="10530" y="9936"/>
                    <a:pt x="10530" y="11664"/>
                    <a:pt x="10755" y="11952"/>
                  </a:cubicBezTo>
                  <a:cubicBezTo>
                    <a:pt x="10980" y="12240"/>
                    <a:pt x="11430" y="11088"/>
                    <a:pt x="11835" y="9648"/>
                  </a:cubicBezTo>
                  <a:cubicBezTo>
                    <a:pt x="12240" y="8208"/>
                    <a:pt x="12600" y="6480"/>
                    <a:pt x="12870" y="6336"/>
                  </a:cubicBezTo>
                  <a:cubicBezTo>
                    <a:pt x="13140" y="6192"/>
                    <a:pt x="13320" y="7632"/>
                    <a:pt x="13545" y="9072"/>
                  </a:cubicBezTo>
                  <a:cubicBezTo>
                    <a:pt x="13770" y="10512"/>
                    <a:pt x="14040" y="11952"/>
                    <a:pt x="14400" y="12816"/>
                  </a:cubicBezTo>
                  <a:cubicBezTo>
                    <a:pt x="14760" y="13680"/>
                    <a:pt x="15210" y="13968"/>
                    <a:pt x="15615" y="13680"/>
                  </a:cubicBezTo>
                  <a:cubicBezTo>
                    <a:pt x="16020" y="13392"/>
                    <a:pt x="16380" y="12528"/>
                    <a:pt x="16830" y="10800"/>
                  </a:cubicBezTo>
                  <a:cubicBezTo>
                    <a:pt x="17280" y="9072"/>
                    <a:pt x="17820" y="6480"/>
                    <a:pt x="18135" y="4464"/>
                  </a:cubicBezTo>
                  <a:cubicBezTo>
                    <a:pt x="18450" y="2448"/>
                    <a:pt x="18540" y="1008"/>
                    <a:pt x="18315" y="864"/>
                  </a:cubicBezTo>
                  <a:cubicBezTo>
                    <a:pt x="18090" y="720"/>
                    <a:pt x="17550" y="1872"/>
                    <a:pt x="17235" y="3600"/>
                  </a:cubicBezTo>
                  <a:cubicBezTo>
                    <a:pt x="16920" y="5328"/>
                    <a:pt x="16830" y="7632"/>
                    <a:pt x="17010" y="10080"/>
                  </a:cubicBezTo>
                  <a:cubicBezTo>
                    <a:pt x="17190" y="12528"/>
                    <a:pt x="17640" y="15120"/>
                    <a:pt x="18450" y="16416"/>
                  </a:cubicBezTo>
                  <a:cubicBezTo>
                    <a:pt x="19260" y="17712"/>
                    <a:pt x="20430" y="17712"/>
                    <a:pt x="21600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70" name="Line"/>
            <p:cNvSpPr/>
            <p:nvPr/>
          </p:nvSpPr>
          <p:spPr>
            <a:xfrm>
              <a:off x="7183587" y="5546446"/>
              <a:ext cx="111384" cy="10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020" extrusionOk="0">
                  <a:moveTo>
                    <a:pt x="11672" y="3232"/>
                  </a:moveTo>
                  <a:cubicBezTo>
                    <a:pt x="10072" y="1961"/>
                    <a:pt x="8472" y="691"/>
                    <a:pt x="7072" y="902"/>
                  </a:cubicBezTo>
                  <a:cubicBezTo>
                    <a:pt x="5672" y="1114"/>
                    <a:pt x="4472" y="2808"/>
                    <a:pt x="3872" y="5349"/>
                  </a:cubicBezTo>
                  <a:cubicBezTo>
                    <a:pt x="3272" y="7891"/>
                    <a:pt x="3272" y="11279"/>
                    <a:pt x="4472" y="12973"/>
                  </a:cubicBezTo>
                  <a:cubicBezTo>
                    <a:pt x="5672" y="14667"/>
                    <a:pt x="8072" y="14667"/>
                    <a:pt x="10072" y="13820"/>
                  </a:cubicBezTo>
                  <a:cubicBezTo>
                    <a:pt x="12072" y="12973"/>
                    <a:pt x="13672" y="11279"/>
                    <a:pt x="14672" y="9161"/>
                  </a:cubicBezTo>
                  <a:cubicBezTo>
                    <a:pt x="15672" y="7044"/>
                    <a:pt x="16072" y="4502"/>
                    <a:pt x="15472" y="2596"/>
                  </a:cubicBezTo>
                  <a:cubicBezTo>
                    <a:pt x="14872" y="691"/>
                    <a:pt x="13272" y="-580"/>
                    <a:pt x="10672" y="267"/>
                  </a:cubicBezTo>
                  <a:cubicBezTo>
                    <a:pt x="8072" y="1114"/>
                    <a:pt x="4472" y="4079"/>
                    <a:pt x="2672" y="6620"/>
                  </a:cubicBezTo>
                  <a:cubicBezTo>
                    <a:pt x="872" y="9161"/>
                    <a:pt x="872" y="11279"/>
                    <a:pt x="1672" y="12973"/>
                  </a:cubicBezTo>
                  <a:cubicBezTo>
                    <a:pt x="2472" y="14667"/>
                    <a:pt x="4072" y="15938"/>
                    <a:pt x="6472" y="15514"/>
                  </a:cubicBezTo>
                  <a:cubicBezTo>
                    <a:pt x="8872" y="15091"/>
                    <a:pt x="12072" y="12973"/>
                    <a:pt x="13672" y="10855"/>
                  </a:cubicBezTo>
                  <a:cubicBezTo>
                    <a:pt x="15272" y="8738"/>
                    <a:pt x="15272" y="6620"/>
                    <a:pt x="14472" y="4926"/>
                  </a:cubicBezTo>
                  <a:cubicBezTo>
                    <a:pt x="13672" y="3232"/>
                    <a:pt x="12072" y="1961"/>
                    <a:pt x="9472" y="3020"/>
                  </a:cubicBezTo>
                  <a:cubicBezTo>
                    <a:pt x="6872" y="4079"/>
                    <a:pt x="3272" y="7467"/>
                    <a:pt x="1472" y="10432"/>
                  </a:cubicBezTo>
                  <a:cubicBezTo>
                    <a:pt x="-328" y="13396"/>
                    <a:pt x="-328" y="15938"/>
                    <a:pt x="672" y="17208"/>
                  </a:cubicBezTo>
                  <a:cubicBezTo>
                    <a:pt x="1672" y="18479"/>
                    <a:pt x="3672" y="18479"/>
                    <a:pt x="6472" y="17844"/>
                  </a:cubicBezTo>
                  <a:cubicBezTo>
                    <a:pt x="9272" y="17208"/>
                    <a:pt x="12872" y="15938"/>
                    <a:pt x="15472" y="14455"/>
                  </a:cubicBezTo>
                  <a:cubicBezTo>
                    <a:pt x="18072" y="12973"/>
                    <a:pt x="19672" y="11279"/>
                    <a:pt x="20472" y="9373"/>
                  </a:cubicBezTo>
                  <a:cubicBezTo>
                    <a:pt x="21272" y="7467"/>
                    <a:pt x="21272" y="5349"/>
                    <a:pt x="20272" y="4291"/>
                  </a:cubicBezTo>
                  <a:cubicBezTo>
                    <a:pt x="19272" y="3232"/>
                    <a:pt x="17272" y="3232"/>
                    <a:pt x="15272" y="3867"/>
                  </a:cubicBezTo>
                  <a:cubicBezTo>
                    <a:pt x="13272" y="4502"/>
                    <a:pt x="11272" y="5773"/>
                    <a:pt x="9472" y="7044"/>
                  </a:cubicBezTo>
                  <a:cubicBezTo>
                    <a:pt x="7672" y="8314"/>
                    <a:pt x="6072" y="9585"/>
                    <a:pt x="6672" y="10008"/>
                  </a:cubicBezTo>
                  <a:cubicBezTo>
                    <a:pt x="7272" y="10432"/>
                    <a:pt x="10072" y="10008"/>
                    <a:pt x="10672" y="11702"/>
                  </a:cubicBezTo>
                  <a:cubicBezTo>
                    <a:pt x="11272" y="13396"/>
                    <a:pt x="9672" y="17208"/>
                    <a:pt x="8072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71" name="Line"/>
            <p:cNvSpPr/>
            <p:nvPr/>
          </p:nvSpPr>
          <p:spPr>
            <a:xfrm>
              <a:off x="6959600" y="5924550"/>
              <a:ext cx="215900" cy="18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extrusionOk="0">
                  <a:moveTo>
                    <a:pt x="0" y="3640"/>
                  </a:moveTo>
                  <a:cubicBezTo>
                    <a:pt x="4024" y="2427"/>
                    <a:pt x="8047" y="1213"/>
                    <a:pt x="10800" y="607"/>
                  </a:cubicBezTo>
                  <a:cubicBezTo>
                    <a:pt x="13553" y="0"/>
                    <a:pt x="15035" y="0"/>
                    <a:pt x="16306" y="0"/>
                  </a:cubicBezTo>
                  <a:cubicBezTo>
                    <a:pt x="17576" y="0"/>
                    <a:pt x="18635" y="0"/>
                    <a:pt x="18847" y="607"/>
                  </a:cubicBezTo>
                  <a:cubicBezTo>
                    <a:pt x="19059" y="1213"/>
                    <a:pt x="18424" y="2427"/>
                    <a:pt x="16306" y="5097"/>
                  </a:cubicBezTo>
                  <a:cubicBezTo>
                    <a:pt x="14188" y="7766"/>
                    <a:pt x="10588" y="11892"/>
                    <a:pt x="8365" y="14319"/>
                  </a:cubicBezTo>
                  <a:cubicBezTo>
                    <a:pt x="6141" y="16746"/>
                    <a:pt x="5294" y="17474"/>
                    <a:pt x="4553" y="18445"/>
                  </a:cubicBezTo>
                  <a:cubicBezTo>
                    <a:pt x="3812" y="19416"/>
                    <a:pt x="3176" y="20629"/>
                    <a:pt x="3388" y="21115"/>
                  </a:cubicBezTo>
                  <a:cubicBezTo>
                    <a:pt x="3600" y="21600"/>
                    <a:pt x="4659" y="21357"/>
                    <a:pt x="7835" y="20872"/>
                  </a:cubicBezTo>
                  <a:cubicBezTo>
                    <a:pt x="11012" y="20387"/>
                    <a:pt x="16306" y="19658"/>
                    <a:pt x="21600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72" name="Line"/>
            <p:cNvSpPr/>
            <p:nvPr/>
          </p:nvSpPr>
          <p:spPr>
            <a:xfrm>
              <a:off x="6870700" y="6038850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73" name="Line"/>
            <p:cNvSpPr/>
            <p:nvPr/>
          </p:nvSpPr>
          <p:spPr>
            <a:xfrm>
              <a:off x="7217870" y="6102350"/>
              <a:ext cx="12908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extrusionOk="0">
                  <a:moveTo>
                    <a:pt x="16019" y="0"/>
                  </a:moveTo>
                  <a:cubicBezTo>
                    <a:pt x="13929" y="3600"/>
                    <a:pt x="11839" y="7200"/>
                    <a:pt x="9922" y="9675"/>
                  </a:cubicBezTo>
                  <a:cubicBezTo>
                    <a:pt x="8006" y="12150"/>
                    <a:pt x="6264" y="13500"/>
                    <a:pt x="4522" y="14175"/>
                  </a:cubicBezTo>
                  <a:cubicBezTo>
                    <a:pt x="2780" y="14850"/>
                    <a:pt x="1039" y="14850"/>
                    <a:pt x="342" y="13725"/>
                  </a:cubicBezTo>
                  <a:cubicBezTo>
                    <a:pt x="-355" y="12600"/>
                    <a:pt x="-7" y="10350"/>
                    <a:pt x="1561" y="9225"/>
                  </a:cubicBezTo>
                  <a:cubicBezTo>
                    <a:pt x="3129" y="8100"/>
                    <a:pt x="5916" y="8100"/>
                    <a:pt x="9400" y="10350"/>
                  </a:cubicBezTo>
                  <a:cubicBezTo>
                    <a:pt x="12884" y="12600"/>
                    <a:pt x="17064" y="17100"/>
                    <a:pt x="212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74" name="Line"/>
            <p:cNvSpPr/>
            <p:nvPr/>
          </p:nvSpPr>
          <p:spPr>
            <a:xfrm>
              <a:off x="7346950" y="6070600"/>
              <a:ext cx="571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1946"/>
                    <a:pt x="12000" y="3892"/>
                    <a:pt x="8400" y="7492"/>
                  </a:cubicBezTo>
                  <a:cubicBezTo>
                    <a:pt x="4800" y="11092"/>
                    <a:pt x="2400" y="163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75" name="Line"/>
            <p:cNvSpPr/>
            <p:nvPr/>
          </p:nvSpPr>
          <p:spPr>
            <a:xfrm>
              <a:off x="7429500" y="6201462"/>
              <a:ext cx="177800" cy="13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extrusionOk="0">
                  <a:moveTo>
                    <a:pt x="0" y="3488"/>
                  </a:moveTo>
                  <a:cubicBezTo>
                    <a:pt x="1029" y="2117"/>
                    <a:pt x="2057" y="746"/>
                    <a:pt x="3214" y="231"/>
                  </a:cubicBezTo>
                  <a:cubicBezTo>
                    <a:pt x="4371" y="-283"/>
                    <a:pt x="5657" y="60"/>
                    <a:pt x="6557" y="1260"/>
                  </a:cubicBezTo>
                  <a:cubicBezTo>
                    <a:pt x="7457" y="2460"/>
                    <a:pt x="7971" y="4517"/>
                    <a:pt x="7457" y="7260"/>
                  </a:cubicBezTo>
                  <a:cubicBezTo>
                    <a:pt x="6943" y="10003"/>
                    <a:pt x="5400" y="13431"/>
                    <a:pt x="4114" y="15660"/>
                  </a:cubicBezTo>
                  <a:cubicBezTo>
                    <a:pt x="2829" y="17888"/>
                    <a:pt x="1800" y="18917"/>
                    <a:pt x="1929" y="19774"/>
                  </a:cubicBezTo>
                  <a:cubicBezTo>
                    <a:pt x="2057" y="20631"/>
                    <a:pt x="3343" y="21317"/>
                    <a:pt x="6814" y="20974"/>
                  </a:cubicBezTo>
                  <a:cubicBezTo>
                    <a:pt x="10286" y="20631"/>
                    <a:pt x="15943" y="19260"/>
                    <a:pt x="21600" y="17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76" name="Line"/>
            <p:cNvSpPr/>
            <p:nvPr/>
          </p:nvSpPr>
          <p:spPr>
            <a:xfrm>
              <a:off x="9697772" y="5524970"/>
              <a:ext cx="104922" cy="10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00" extrusionOk="0">
                  <a:moveTo>
                    <a:pt x="12441" y="3950"/>
                  </a:moveTo>
                  <a:cubicBezTo>
                    <a:pt x="10323" y="3050"/>
                    <a:pt x="8206" y="2150"/>
                    <a:pt x="6088" y="2375"/>
                  </a:cubicBezTo>
                  <a:cubicBezTo>
                    <a:pt x="3970" y="2600"/>
                    <a:pt x="1853" y="3950"/>
                    <a:pt x="794" y="6200"/>
                  </a:cubicBezTo>
                  <a:cubicBezTo>
                    <a:pt x="-265" y="8450"/>
                    <a:pt x="-265" y="11600"/>
                    <a:pt x="794" y="13175"/>
                  </a:cubicBezTo>
                  <a:cubicBezTo>
                    <a:pt x="1853" y="14750"/>
                    <a:pt x="3970" y="14750"/>
                    <a:pt x="5664" y="13850"/>
                  </a:cubicBezTo>
                  <a:cubicBezTo>
                    <a:pt x="7359" y="12950"/>
                    <a:pt x="8629" y="11150"/>
                    <a:pt x="9476" y="9125"/>
                  </a:cubicBezTo>
                  <a:cubicBezTo>
                    <a:pt x="10323" y="7100"/>
                    <a:pt x="10747" y="4850"/>
                    <a:pt x="9900" y="3500"/>
                  </a:cubicBezTo>
                  <a:cubicBezTo>
                    <a:pt x="9053" y="2150"/>
                    <a:pt x="6935" y="1700"/>
                    <a:pt x="5453" y="2600"/>
                  </a:cubicBezTo>
                  <a:cubicBezTo>
                    <a:pt x="3970" y="3500"/>
                    <a:pt x="3123" y="5750"/>
                    <a:pt x="3759" y="7325"/>
                  </a:cubicBezTo>
                  <a:cubicBezTo>
                    <a:pt x="4394" y="8900"/>
                    <a:pt x="6511" y="9800"/>
                    <a:pt x="8841" y="10250"/>
                  </a:cubicBezTo>
                  <a:cubicBezTo>
                    <a:pt x="11170" y="10700"/>
                    <a:pt x="13711" y="10700"/>
                    <a:pt x="16041" y="9800"/>
                  </a:cubicBezTo>
                  <a:cubicBezTo>
                    <a:pt x="18370" y="8900"/>
                    <a:pt x="20488" y="7100"/>
                    <a:pt x="20911" y="5300"/>
                  </a:cubicBezTo>
                  <a:cubicBezTo>
                    <a:pt x="21335" y="3500"/>
                    <a:pt x="20064" y="1700"/>
                    <a:pt x="18370" y="800"/>
                  </a:cubicBezTo>
                  <a:cubicBezTo>
                    <a:pt x="16676" y="-100"/>
                    <a:pt x="14559" y="-100"/>
                    <a:pt x="12017" y="125"/>
                  </a:cubicBezTo>
                  <a:cubicBezTo>
                    <a:pt x="9476" y="350"/>
                    <a:pt x="6511" y="800"/>
                    <a:pt x="5664" y="3725"/>
                  </a:cubicBezTo>
                  <a:cubicBezTo>
                    <a:pt x="4817" y="6650"/>
                    <a:pt x="6088" y="12050"/>
                    <a:pt x="8417" y="15425"/>
                  </a:cubicBezTo>
                  <a:cubicBezTo>
                    <a:pt x="10747" y="18800"/>
                    <a:pt x="14135" y="20150"/>
                    <a:pt x="17523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77" name="Line"/>
            <p:cNvSpPr/>
            <p:nvPr/>
          </p:nvSpPr>
          <p:spPr>
            <a:xfrm>
              <a:off x="9632949" y="5777965"/>
              <a:ext cx="234951" cy="20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extrusionOk="0">
                  <a:moveTo>
                    <a:pt x="0" y="5401"/>
                  </a:moveTo>
                  <a:cubicBezTo>
                    <a:pt x="3114" y="3842"/>
                    <a:pt x="6227" y="2283"/>
                    <a:pt x="9049" y="1281"/>
                  </a:cubicBezTo>
                  <a:cubicBezTo>
                    <a:pt x="11870" y="279"/>
                    <a:pt x="14400" y="-166"/>
                    <a:pt x="15957" y="57"/>
                  </a:cubicBezTo>
                  <a:cubicBezTo>
                    <a:pt x="17514" y="279"/>
                    <a:pt x="18097" y="1170"/>
                    <a:pt x="18000" y="1949"/>
                  </a:cubicBezTo>
                  <a:cubicBezTo>
                    <a:pt x="17903" y="2729"/>
                    <a:pt x="17124" y="3397"/>
                    <a:pt x="14984" y="5401"/>
                  </a:cubicBezTo>
                  <a:cubicBezTo>
                    <a:pt x="12843" y="7405"/>
                    <a:pt x="9341" y="10745"/>
                    <a:pt x="7103" y="12972"/>
                  </a:cubicBezTo>
                  <a:cubicBezTo>
                    <a:pt x="4865" y="15199"/>
                    <a:pt x="3892" y="16312"/>
                    <a:pt x="3211" y="17537"/>
                  </a:cubicBezTo>
                  <a:cubicBezTo>
                    <a:pt x="2530" y="18762"/>
                    <a:pt x="2141" y="20098"/>
                    <a:pt x="2919" y="20766"/>
                  </a:cubicBezTo>
                  <a:cubicBezTo>
                    <a:pt x="3697" y="21434"/>
                    <a:pt x="5643" y="21434"/>
                    <a:pt x="8951" y="20877"/>
                  </a:cubicBezTo>
                  <a:cubicBezTo>
                    <a:pt x="12259" y="20321"/>
                    <a:pt x="16930" y="19207"/>
                    <a:pt x="21600" y="1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78" name="Line"/>
            <p:cNvSpPr/>
            <p:nvPr/>
          </p:nvSpPr>
          <p:spPr>
            <a:xfrm>
              <a:off x="9884747" y="5918199"/>
              <a:ext cx="16730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extrusionOk="0">
                  <a:moveTo>
                    <a:pt x="16481" y="0"/>
                  </a:moveTo>
                  <a:cubicBezTo>
                    <a:pt x="15131" y="3600"/>
                    <a:pt x="13781" y="7200"/>
                    <a:pt x="11756" y="10600"/>
                  </a:cubicBezTo>
                  <a:cubicBezTo>
                    <a:pt x="9731" y="14000"/>
                    <a:pt x="7031" y="17200"/>
                    <a:pt x="5006" y="18800"/>
                  </a:cubicBezTo>
                  <a:cubicBezTo>
                    <a:pt x="2981" y="20400"/>
                    <a:pt x="1631" y="20400"/>
                    <a:pt x="821" y="19400"/>
                  </a:cubicBezTo>
                  <a:cubicBezTo>
                    <a:pt x="11" y="18400"/>
                    <a:pt x="-259" y="16400"/>
                    <a:pt x="281" y="14600"/>
                  </a:cubicBezTo>
                  <a:cubicBezTo>
                    <a:pt x="821" y="12800"/>
                    <a:pt x="2171" y="11200"/>
                    <a:pt x="5006" y="11200"/>
                  </a:cubicBezTo>
                  <a:cubicBezTo>
                    <a:pt x="7841" y="11200"/>
                    <a:pt x="12161" y="12800"/>
                    <a:pt x="15131" y="14800"/>
                  </a:cubicBezTo>
                  <a:cubicBezTo>
                    <a:pt x="18101" y="16800"/>
                    <a:pt x="19721" y="19200"/>
                    <a:pt x="21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79" name="Line"/>
            <p:cNvSpPr/>
            <p:nvPr/>
          </p:nvSpPr>
          <p:spPr>
            <a:xfrm>
              <a:off x="10026650" y="5880100"/>
              <a:ext cx="1016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100" y="2512"/>
                    <a:pt x="12600" y="5023"/>
                    <a:pt x="9000" y="8623"/>
                  </a:cubicBezTo>
                  <a:cubicBezTo>
                    <a:pt x="5400" y="12223"/>
                    <a:pt x="2700" y="16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80" name="Line"/>
            <p:cNvSpPr/>
            <p:nvPr/>
          </p:nvSpPr>
          <p:spPr>
            <a:xfrm>
              <a:off x="10128250" y="6039555"/>
              <a:ext cx="203200" cy="12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5" extrusionOk="0">
                  <a:moveTo>
                    <a:pt x="0" y="960"/>
                  </a:moveTo>
                  <a:cubicBezTo>
                    <a:pt x="1125" y="240"/>
                    <a:pt x="2250" y="-480"/>
                    <a:pt x="3938" y="420"/>
                  </a:cubicBezTo>
                  <a:cubicBezTo>
                    <a:pt x="5625" y="1320"/>
                    <a:pt x="7875" y="3840"/>
                    <a:pt x="9000" y="6000"/>
                  </a:cubicBezTo>
                  <a:cubicBezTo>
                    <a:pt x="10125" y="8160"/>
                    <a:pt x="10125" y="9960"/>
                    <a:pt x="9675" y="11400"/>
                  </a:cubicBezTo>
                  <a:cubicBezTo>
                    <a:pt x="9225" y="12840"/>
                    <a:pt x="8325" y="13920"/>
                    <a:pt x="7200" y="15360"/>
                  </a:cubicBezTo>
                  <a:cubicBezTo>
                    <a:pt x="6075" y="16800"/>
                    <a:pt x="4725" y="18600"/>
                    <a:pt x="4613" y="19680"/>
                  </a:cubicBezTo>
                  <a:cubicBezTo>
                    <a:pt x="4500" y="20760"/>
                    <a:pt x="5625" y="21120"/>
                    <a:pt x="8662" y="20760"/>
                  </a:cubicBezTo>
                  <a:cubicBezTo>
                    <a:pt x="11700" y="20400"/>
                    <a:pt x="16650" y="19320"/>
                    <a:pt x="21600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81" name="Line"/>
            <p:cNvSpPr/>
            <p:nvPr/>
          </p:nvSpPr>
          <p:spPr>
            <a:xfrm>
              <a:off x="7207250" y="5181600"/>
              <a:ext cx="635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727"/>
                    <a:pt x="0" y="5455"/>
                    <a:pt x="1080" y="8618"/>
                  </a:cubicBezTo>
                  <a:cubicBezTo>
                    <a:pt x="2160" y="11782"/>
                    <a:pt x="4320" y="15382"/>
                    <a:pt x="7920" y="17618"/>
                  </a:cubicBezTo>
                  <a:cubicBezTo>
                    <a:pt x="11520" y="19855"/>
                    <a:pt x="16560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82" name="Line"/>
            <p:cNvSpPr/>
            <p:nvPr/>
          </p:nvSpPr>
          <p:spPr>
            <a:xfrm>
              <a:off x="9696449" y="5168900"/>
              <a:ext cx="15724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extrusionOk="0">
                  <a:moveTo>
                    <a:pt x="16200" y="0"/>
                  </a:moveTo>
                  <a:cubicBezTo>
                    <a:pt x="16200" y="2472"/>
                    <a:pt x="16200" y="4943"/>
                    <a:pt x="17550" y="7845"/>
                  </a:cubicBezTo>
                  <a:cubicBezTo>
                    <a:pt x="18900" y="10746"/>
                    <a:pt x="21600" y="14078"/>
                    <a:pt x="18900" y="16442"/>
                  </a:cubicBezTo>
                  <a:cubicBezTo>
                    <a:pt x="16200" y="18806"/>
                    <a:pt x="8100" y="202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83" name="Line"/>
            <p:cNvSpPr/>
            <p:nvPr/>
          </p:nvSpPr>
          <p:spPr>
            <a:xfrm>
              <a:off x="6730949" y="5372100"/>
              <a:ext cx="127052" cy="23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83" extrusionOk="0">
                  <a:moveTo>
                    <a:pt x="21254" y="0"/>
                  </a:moveTo>
                  <a:cubicBezTo>
                    <a:pt x="15234" y="4970"/>
                    <a:pt x="9215" y="9940"/>
                    <a:pt x="5851" y="12998"/>
                  </a:cubicBezTo>
                  <a:cubicBezTo>
                    <a:pt x="2487" y="16057"/>
                    <a:pt x="1779" y="17204"/>
                    <a:pt x="1070" y="18350"/>
                  </a:cubicBezTo>
                  <a:cubicBezTo>
                    <a:pt x="362" y="19497"/>
                    <a:pt x="-346" y="20644"/>
                    <a:pt x="185" y="21122"/>
                  </a:cubicBezTo>
                  <a:cubicBezTo>
                    <a:pt x="716" y="21600"/>
                    <a:pt x="2487" y="21409"/>
                    <a:pt x="4611" y="20644"/>
                  </a:cubicBezTo>
                  <a:cubicBezTo>
                    <a:pt x="6736" y="19880"/>
                    <a:pt x="9215" y="18542"/>
                    <a:pt x="11693" y="172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84" name="Line"/>
            <p:cNvSpPr/>
            <p:nvPr/>
          </p:nvSpPr>
          <p:spPr>
            <a:xfrm>
              <a:off x="6851168" y="5372100"/>
              <a:ext cx="133832" cy="18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74" extrusionOk="0">
                  <a:moveTo>
                    <a:pt x="21339" y="0"/>
                  </a:moveTo>
                  <a:cubicBezTo>
                    <a:pt x="14589" y="5825"/>
                    <a:pt x="7839" y="11649"/>
                    <a:pt x="4126" y="15290"/>
                  </a:cubicBezTo>
                  <a:cubicBezTo>
                    <a:pt x="414" y="18930"/>
                    <a:pt x="-261" y="20387"/>
                    <a:pt x="77" y="20993"/>
                  </a:cubicBezTo>
                  <a:cubicBezTo>
                    <a:pt x="414" y="21600"/>
                    <a:pt x="1764" y="21357"/>
                    <a:pt x="3114" y="211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85" name="Line"/>
            <p:cNvSpPr/>
            <p:nvPr/>
          </p:nvSpPr>
          <p:spPr>
            <a:xfrm>
              <a:off x="6993466" y="5384800"/>
              <a:ext cx="6773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850" y="4114"/>
                    <a:pt x="8100" y="8229"/>
                    <a:pt x="4387" y="11186"/>
                  </a:cubicBezTo>
                  <a:cubicBezTo>
                    <a:pt x="675" y="14143"/>
                    <a:pt x="0" y="15943"/>
                    <a:pt x="0" y="17486"/>
                  </a:cubicBezTo>
                  <a:cubicBezTo>
                    <a:pt x="0" y="19029"/>
                    <a:pt x="675" y="20314"/>
                    <a:pt x="2700" y="20957"/>
                  </a:cubicBezTo>
                  <a:cubicBezTo>
                    <a:pt x="4725" y="21600"/>
                    <a:pt x="8100" y="21600"/>
                    <a:pt x="1147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86" name="Line"/>
            <p:cNvSpPr/>
            <p:nvPr/>
          </p:nvSpPr>
          <p:spPr>
            <a:xfrm>
              <a:off x="7112000" y="5441950"/>
              <a:ext cx="1143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600" y="4877"/>
                    <a:pt x="9600" y="9755"/>
                    <a:pt x="6000" y="13355"/>
                  </a:cubicBezTo>
                  <a:cubicBezTo>
                    <a:pt x="2400" y="16955"/>
                    <a:pt x="1200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87" name="Line"/>
            <p:cNvSpPr/>
            <p:nvPr/>
          </p:nvSpPr>
          <p:spPr>
            <a:xfrm>
              <a:off x="9775621" y="5251450"/>
              <a:ext cx="200229" cy="25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54" extrusionOk="0">
                  <a:moveTo>
                    <a:pt x="21284" y="0"/>
                  </a:moveTo>
                  <a:cubicBezTo>
                    <a:pt x="17684" y="3600"/>
                    <a:pt x="14084" y="7200"/>
                    <a:pt x="10709" y="10440"/>
                  </a:cubicBezTo>
                  <a:cubicBezTo>
                    <a:pt x="7334" y="13680"/>
                    <a:pt x="4184" y="16560"/>
                    <a:pt x="2272" y="18450"/>
                  </a:cubicBezTo>
                  <a:cubicBezTo>
                    <a:pt x="359" y="20340"/>
                    <a:pt x="-316" y="21240"/>
                    <a:pt x="134" y="21420"/>
                  </a:cubicBezTo>
                  <a:cubicBezTo>
                    <a:pt x="584" y="21600"/>
                    <a:pt x="2159" y="21060"/>
                    <a:pt x="4297" y="20070"/>
                  </a:cubicBezTo>
                  <a:cubicBezTo>
                    <a:pt x="6434" y="19080"/>
                    <a:pt x="9134" y="17640"/>
                    <a:pt x="11834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88" name="Line"/>
            <p:cNvSpPr/>
            <p:nvPr/>
          </p:nvSpPr>
          <p:spPr>
            <a:xfrm>
              <a:off x="9877335" y="5334000"/>
              <a:ext cx="187416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extrusionOk="0">
                  <a:moveTo>
                    <a:pt x="21489" y="0"/>
                  </a:moveTo>
                  <a:cubicBezTo>
                    <a:pt x="15179" y="5143"/>
                    <a:pt x="8869" y="10286"/>
                    <a:pt x="5107" y="13500"/>
                  </a:cubicBezTo>
                  <a:cubicBezTo>
                    <a:pt x="1345" y="16714"/>
                    <a:pt x="132" y="18000"/>
                    <a:pt x="10" y="19029"/>
                  </a:cubicBezTo>
                  <a:cubicBezTo>
                    <a:pt x="-111" y="20057"/>
                    <a:pt x="860" y="20829"/>
                    <a:pt x="18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89" name="Line"/>
            <p:cNvSpPr/>
            <p:nvPr/>
          </p:nvSpPr>
          <p:spPr>
            <a:xfrm>
              <a:off x="10062466" y="5359400"/>
              <a:ext cx="10388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extrusionOk="0">
                  <a:moveTo>
                    <a:pt x="21202" y="0"/>
                  </a:moveTo>
                  <a:cubicBezTo>
                    <a:pt x="14290" y="4800"/>
                    <a:pt x="7378" y="9600"/>
                    <a:pt x="3706" y="12750"/>
                  </a:cubicBezTo>
                  <a:cubicBezTo>
                    <a:pt x="34" y="15900"/>
                    <a:pt x="-398" y="17400"/>
                    <a:pt x="250" y="18600"/>
                  </a:cubicBezTo>
                  <a:cubicBezTo>
                    <a:pt x="898" y="19800"/>
                    <a:pt x="2626" y="20700"/>
                    <a:pt x="435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90" name="Line"/>
            <p:cNvSpPr/>
            <p:nvPr/>
          </p:nvSpPr>
          <p:spPr>
            <a:xfrm>
              <a:off x="10198100" y="5454650"/>
              <a:ext cx="1841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145" y="5143"/>
                    <a:pt x="8690" y="10286"/>
                    <a:pt x="5090" y="13886"/>
                  </a:cubicBezTo>
                  <a:cubicBezTo>
                    <a:pt x="1490" y="17486"/>
                    <a:pt x="745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91" name="Line"/>
            <p:cNvSpPr/>
            <p:nvPr/>
          </p:nvSpPr>
          <p:spPr>
            <a:xfrm>
              <a:off x="9925050" y="5003800"/>
              <a:ext cx="584200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26" y="19694"/>
                    <a:pt x="1252" y="17788"/>
                    <a:pt x="2896" y="15459"/>
                  </a:cubicBezTo>
                  <a:cubicBezTo>
                    <a:pt x="4539" y="13129"/>
                    <a:pt x="7200" y="10376"/>
                    <a:pt x="9704" y="8100"/>
                  </a:cubicBezTo>
                  <a:cubicBezTo>
                    <a:pt x="12209" y="5824"/>
                    <a:pt x="14557" y="4024"/>
                    <a:pt x="16513" y="2753"/>
                  </a:cubicBezTo>
                  <a:cubicBezTo>
                    <a:pt x="18470" y="1482"/>
                    <a:pt x="20035" y="7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92" name="Line"/>
            <p:cNvSpPr/>
            <p:nvPr/>
          </p:nvSpPr>
          <p:spPr>
            <a:xfrm>
              <a:off x="10369277" y="4966710"/>
              <a:ext cx="136069" cy="18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85" extrusionOk="0">
                  <a:moveTo>
                    <a:pt x="2988" y="2045"/>
                  </a:moveTo>
                  <a:cubicBezTo>
                    <a:pt x="1351" y="1805"/>
                    <a:pt x="-285" y="1565"/>
                    <a:pt x="42" y="1205"/>
                  </a:cubicBezTo>
                  <a:cubicBezTo>
                    <a:pt x="370" y="845"/>
                    <a:pt x="2660" y="365"/>
                    <a:pt x="5770" y="125"/>
                  </a:cubicBezTo>
                  <a:cubicBezTo>
                    <a:pt x="8879" y="-115"/>
                    <a:pt x="12806" y="-115"/>
                    <a:pt x="15751" y="1085"/>
                  </a:cubicBezTo>
                  <a:cubicBezTo>
                    <a:pt x="18697" y="2285"/>
                    <a:pt x="20660" y="4685"/>
                    <a:pt x="20988" y="8285"/>
                  </a:cubicBezTo>
                  <a:cubicBezTo>
                    <a:pt x="21315" y="11885"/>
                    <a:pt x="20006" y="16685"/>
                    <a:pt x="18697" y="21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93" name="Line"/>
            <p:cNvSpPr/>
            <p:nvPr/>
          </p:nvSpPr>
          <p:spPr>
            <a:xfrm>
              <a:off x="10792482" y="4794250"/>
              <a:ext cx="16126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extrusionOk="0">
                  <a:moveTo>
                    <a:pt x="19690" y="0"/>
                  </a:moveTo>
                  <a:cubicBezTo>
                    <a:pt x="16604" y="3716"/>
                    <a:pt x="13518" y="7432"/>
                    <a:pt x="10713" y="9987"/>
                  </a:cubicBezTo>
                  <a:cubicBezTo>
                    <a:pt x="7908" y="12542"/>
                    <a:pt x="5383" y="13935"/>
                    <a:pt x="3560" y="14284"/>
                  </a:cubicBezTo>
                  <a:cubicBezTo>
                    <a:pt x="1737" y="14632"/>
                    <a:pt x="615" y="13935"/>
                    <a:pt x="194" y="13006"/>
                  </a:cubicBezTo>
                  <a:cubicBezTo>
                    <a:pt x="-227" y="12077"/>
                    <a:pt x="54" y="10916"/>
                    <a:pt x="895" y="10219"/>
                  </a:cubicBezTo>
                  <a:cubicBezTo>
                    <a:pt x="1737" y="9523"/>
                    <a:pt x="3139" y="9290"/>
                    <a:pt x="5524" y="9755"/>
                  </a:cubicBezTo>
                  <a:cubicBezTo>
                    <a:pt x="7908" y="10219"/>
                    <a:pt x="11274" y="11381"/>
                    <a:pt x="14079" y="13471"/>
                  </a:cubicBezTo>
                  <a:cubicBezTo>
                    <a:pt x="16885" y="15561"/>
                    <a:pt x="19129" y="18581"/>
                    <a:pt x="213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94" name="Line"/>
            <p:cNvSpPr/>
            <p:nvPr/>
          </p:nvSpPr>
          <p:spPr>
            <a:xfrm>
              <a:off x="11029949" y="4787900"/>
              <a:ext cx="635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560" y="6092"/>
                    <a:pt x="11520" y="12185"/>
                    <a:pt x="7920" y="15785"/>
                  </a:cubicBezTo>
                  <a:cubicBezTo>
                    <a:pt x="4320" y="19385"/>
                    <a:pt x="216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95" name="Line"/>
            <p:cNvSpPr/>
            <p:nvPr/>
          </p:nvSpPr>
          <p:spPr>
            <a:xfrm>
              <a:off x="11080749" y="4954734"/>
              <a:ext cx="190501" cy="156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extrusionOk="0">
                  <a:moveTo>
                    <a:pt x="0" y="5736"/>
                  </a:moveTo>
                  <a:cubicBezTo>
                    <a:pt x="720" y="4030"/>
                    <a:pt x="1440" y="2325"/>
                    <a:pt x="3360" y="1188"/>
                  </a:cubicBezTo>
                  <a:cubicBezTo>
                    <a:pt x="5280" y="51"/>
                    <a:pt x="8400" y="-517"/>
                    <a:pt x="10320" y="620"/>
                  </a:cubicBezTo>
                  <a:cubicBezTo>
                    <a:pt x="12240" y="1757"/>
                    <a:pt x="12960" y="4599"/>
                    <a:pt x="12240" y="7583"/>
                  </a:cubicBezTo>
                  <a:cubicBezTo>
                    <a:pt x="11520" y="10567"/>
                    <a:pt x="9360" y="13694"/>
                    <a:pt x="8040" y="15967"/>
                  </a:cubicBezTo>
                  <a:cubicBezTo>
                    <a:pt x="6720" y="18241"/>
                    <a:pt x="6240" y="19662"/>
                    <a:pt x="6960" y="20372"/>
                  </a:cubicBezTo>
                  <a:cubicBezTo>
                    <a:pt x="7680" y="21083"/>
                    <a:pt x="9600" y="21083"/>
                    <a:pt x="12240" y="20941"/>
                  </a:cubicBezTo>
                  <a:cubicBezTo>
                    <a:pt x="14880" y="20799"/>
                    <a:pt x="18240" y="20515"/>
                    <a:pt x="21600" y="202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96" name="Line"/>
            <p:cNvSpPr/>
            <p:nvPr/>
          </p:nvSpPr>
          <p:spPr>
            <a:xfrm>
              <a:off x="6442942" y="5004940"/>
              <a:ext cx="486405" cy="41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30" extrusionOk="0">
                  <a:moveTo>
                    <a:pt x="939" y="3577"/>
                  </a:moveTo>
                  <a:cubicBezTo>
                    <a:pt x="660" y="3026"/>
                    <a:pt x="381" y="2475"/>
                    <a:pt x="194" y="1814"/>
                  </a:cubicBezTo>
                  <a:cubicBezTo>
                    <a:pt x="8" y="1152"/>
                    <a:pt x="-85" y="381"/>
                    <a:pt x="101" y="106"/>
                  </a:cubicBezTo>
                  <a:cubicBezTo>
                    <a:pt x="287" y="-170"/>
                    <a:pt x="753" y="50"/>
                    <a:pt x="2429" y="1263"/>
                  </a:cubicBezTo>
                  <a:cubicBezTo>
                    <a:pt x="4105" y="2475"/>
                    <a:pt x="6991" y="4679"/>
                    <a:pt x="9691" y="6718"/>
                  </a:cubicBezTo>
                  <a:cubicBezTo>
                    <a:pt x="12391" y="8757"/>
                    <a:pt x="14905" y="10630"/>
                    <a:pt x="16860" y="12503"/>
                  </a:cubicBezTo>
                  <a:cubicBezTo>
                    <a:pt x="18815" y="14377"/>
                    <a:pt x="20212" y="16250"/>
                    <a:pt x="20863" y="17738"/>
                  </a:cubicBezTo>
                  <a:cubicBezTo>
                    <a:pt x="21515" y="19226"/>
                    <a:pt x="21422" y="20328"/>
                    <a:pt x="21329" y="21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97" name="Line"/>
            <p:cNvSpPr/>
            <p:nvPr/>
          </p:nvSpPr>
          <p:spPr>
            <a:xfrm>
              <a:off x="6419850" y="4959350"/>
              <a:ext cx="1778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473"/>
                  </a:moveTo>
                  <a:cubicBezTo>
                    <a:pt x="257" y="13309"/>
                    <a:pt x="514" y="16145"/>
                    <a:pt x="900" y="18218"/>
                  </a:cubicBezTo>
                  <a:cubicBezTo>
                    <a:pt x="1286" y="20291"/>
                    <a:pt x="1800" y="21600"/>
                    <a:pt x="2186" y="21600"/>
                  </a:cubicBezTo>
                  <a:cubicBezTo>
                    <a:pt x="2571" y="21600"/>
                    <a:pt x="2829" y="20291"/>
                    <a:pt x="2571" y="17782"/>
                  </a:cubicBezTo>
                  <a:cubicBezTo>
                    <a:pt x="2314" y="15273"/>
                    <a:pt x="1543" y="11564"/>
                    <a:pt x="1800" y="8727"/>
                  </a:cubicBezTo>
                  <a:cubicBezTo>
                    <a:pt x="2057" y="5891"/>
                    <a:pt x="3343" y="3927"/>
                    <a:pt x="6814" y="2618"/>
                  </a:cubicBezTo>
                  <a:cubicBezTo>
                    <a:pt x="10286" y="1309"/>
                    <a:pt x="1594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98" name="Line"/>
            <p:cNvSpPr/>
            <p:nvPr/>
          </p:nvSpPr>
          <p:spPr>
            <a:xfrm>
              <a:off x="6482805" y="4660900"/>
              <a:ext cx="17199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extrusionOk="0">
                  <a:moveTo>
                    <a:pt x="12711" y="0"/>
                  </a:moveTo>
                  <a:cubicBezTo>
                    <a:pt x="10604" y="5100"/>
                    <a:pt x="8497" y="10200"/>
                    <a:pt x="6784" y="12900"/>
                  </a:cubicBezTo>
                  <a:cubicBezTo>
                    <a:pt x="5072" y="15600"/>
                    <a:pt x="3755" y="15900"/>
                    <a:pt x="2570" y="15600"/>
                  </a:cubicBezTo>
                  <a:cubicBezTo>
                    <a:pt x="1384" y="15300"/>
                    <a:pt x="331" y="14400"/>
                    <a:pt x="67" y="13050"/>
                  </a:cubicBezTo>
                  <a:cubicBezTo>
                    <a:pt x="-196" y="11700"/>
                    <a:pt x="331" y="9900"/>
                    <a:pt x="1253" y="9000"/>
                  </a:cubicBezTo>
                  <a:cubicBezTo>
                    <a:pt x="2175" y="8100"/>
                    <a:pt x="3492" y="8100"/>
                    <a:pt x="5731" y="9300"/>
                  </a:cubicBezTo>
                  <a:cubicBezTo>
                    <a:pt x="7970" y="10500"/>
                    <a:pt x="11131" y="12900"/>
                    <a:pt x="13897" y="15150"/>
                  </a:cubicBezTo>
                  <a:cubicBezTo>
                    <a:pt x="16663" y="17400"/>
                    <a:pt x="19033" y="19500"/>
                    <a:pt x="214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99" name="Line"/>
            <p:cNvSpPr/>
            <p:nvPr/>
          </p:nvSpPr>
          <p:spPr>
            <a:xfrm>
              <a:off x="6718300" y="4610100"/>
              <a:ext cx="571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00" name="Line"/>
            <p:cNvSpPr/>
            <p:nvPr/>
          </p:nvSpPr>
          <p:spPr>
            <a:xfrm>
              <a:off x="6769100" y="4745187"/>
              <a:ext cx="266700" cy="18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extrusionOk="0">
                  <a:moveTo>
                    <a:pt x="0" y="3403"/>
                  </a:moveTo>
                  <a:cubicBezTo>
                    <a:pt x="171" y="2203"/>
                    <a:pt x="343" y="1003"/>
                    <a:pt x="943" y="403"/>
                  </a:cubicBezTo>
                  <a:cubicBezTo>
                    <a:pt x="1543" y="-197"/>
                    <a:pt x="2571" y="-197"/>
                    <a:pt x="3771" y="883"/>
                  </a:cubicBezTo>
                  <a:cubicBezTo>
                    <a:pt x="4971" y="1963"/>
                    <a:pt x="6343" y="4123"/>
                    <a:pt x="7029" y="6403"/>
                  </a:cubicBezTo>
                  <a:cubicBezTo>
                    <a:pt x="7714" y="8683"/>
                    <a:pt x="7714" y="11083"/>
                    <a:pt x="7457" y="12763"/>
                  </a:cubicBezTo>
                  <a:cubicBezTo>
                    <a:pt x="7200" y="14443"/>
                    <a:pt x="6686" y="15403"/>
                    <a:pt x="6257" y="16603"/>
                  </a:cubicBezTo>
                  <a:cubicBezTo>
                    <a:pt x="5829" y="17803"/>
                    <a:pt x="5486" y="19243"/>
                    <a:pt x="6171" y="19963"/>
                  </a:cubicBezTo>
                  <a:cubicBezTo>
                    <a:pt x="6857" y="20683"/>
                    <a:pt x="8571" y="20683"/>
                    <a:pt x="11314" y="20803"/>
                  </a:cubicBezTo>
                  <a:cubicBezTo>
                    <a:pt x="14057" y="20923"/>
                    <a:pt x="17829" y="21163"/>
                    <a:pt x="21600" y="21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01" name="Line"/>
            <p:cNvSpPr/>
            <p:nvPr/>
          </p:nvSpPr>
          <p:spPr>
            <a:xfrm>
              <a:off x="7829550" y="4229525"/>
              <a:ext cx="831850" cy="6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extrusionOk="0">
                  <a:moveTo>
                    <a:pt x="0" y="21468"/>
                  </a:moveTo>
                  <a:cubicBezTo>
                    <a:pt x="715" y="18850"/>
                    <a:pt x="1429" y="16232"/>
                    <a:pt x="2776" y="13613"/>
                  </a:cubicBezTo>
                  <a:cubicBezTo>
                    <a:pt x="4122" y="10995"/>
                    <a:pt x="6101" y="8377"/>
                    <a:pt x="8134" y="6086"/>
                  </a:cubicBezTo>
                  <a:cubicBezTo>
                    <a:pt x="10168" y="3795"/>
                    <a:pt x="12256" y="1832"/>
                    <a:pt x="14345" y="850"/>
                  </a:cubicBezTo>
                  <a:cubicBezTo>
                    <a:pt x="16434" y="-132"/>
                    <a:pt x="18522" y="-132"/>
                    <a:pt x="19731" y="195"/>
                  </a:cubicBezTo>
                  <a:cubicBezTo>
                    <a:pt x="20940" y="523"/>
                    <a:pt x="21270" y="1177"/>
                    <a:pt x="21600" y="18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02" name="Line"/>
            <p:cNvSpPr/>
            <p:nvPr/>
          </p:nvSpPr>
          <p:spPr>
            <a:xfrm>
              <a:off x="7613650" y="4438650"/>
              <a:ext cx="13462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55" y="20492"/>
                    <a:pt x="2309" y="19385"/>
                    <a:pt x="3566" y="17723"/>
                  </a:cubicBezTo>
                  <a:cubicBezTo>
                    <a:pt x="4823" y="16062"/>
                    <a:pt x="6181" y="13846"/>
                    <a:pt x="7506" y="11908"/>
                  </a:cubicBezTo>
                  <a:cubicBezTo>
                    <a:pt x="8830" y="9969"/>
                    <a:pt x="10121" y="8308"/>
                    <a:pt x="11377" y="7200"/>
                  </a:cubicBezTo>
                  <a:cubicBezTo>
                    <a:pt x="12634" y="6092"/>
                    <a:pt x="13857" y="5538"/>
                    <a:pt x="15283" y="4431"/>
                  </a:cubicBezTo>
                  <a:cubicBezTo>
                    <a:pt x="16709" y="3323"/>
                    <a:pt x="18340" y="1662"/>
                    <a:pt x="19426" y="831"/>
                  </a:cubicBezTo>
                  <a:cubicBezTo>
                    <a:pt x="20513" y="0"/>
                    <a:pt x="21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03" name="Line"/>
            <p:cNvSpPr/>
            <p:nvPr/>
          </p:nvSpPr>
          <p:spPr>
            <a:xfrm>
              <a:off x="7588250" y="4646119"/>
              <a:ext cx="1441450" cy="13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extrusionOk="0">
                  <a:moveTo>
                    <a:pt x="0" y="21262"/>
                  </a:moveTo>
                  <a:cubicBezTo>
                    <a:pt x="1237" y="18936"/>
                    <a:pt x="2474" y="16610"/>
                    <a:pt x="3727" y="14450"/>
                  </a:cubicBezTo>
                  <a:cubicBezTo>
                    <a:pt x="4980" y="12290"/>
                    <a:pt x="6248" y="10296"/>
                    <a:pt x="7422" y="8468"/>
                  </a:cubicBezTo>
                  <a:cubicBezTo>
                    <a:pt x="8596" y="6640"/>
                    <a:pt x="9674" y="4979"/>
                    <a:pt x="10800" y="3650"/>
                  </a:cubicBezTo>
                  <a:cubicBezTo>
                    <a:pt x="11926" y="2320"/>
                    <a:pt x="13100" y="1324"/>
                    <a:pt x="14400" y="659"/>
                  </a:cubicBezTo>
                  <a:cubicBezTo>
                    <a:pt x="15700" y="-6"/>
                    <a:pt x="17128" y="-338"/>
                    <a:pt x="18349" y="493"/>
                  </a:cubicBezTo>
                  <a:cubicBezTo>
                    <a:pt x="19570" y="1324"/>
                    <a:pt x="20585" y="3317"/>
                    <a:pt x="21600" y="531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04" name="Line"/>
            <p:cNvSpPr/>
            <p:nvPr/>
          </p:nvSpPr>
          <p:spPr>
            <a:xfrm>
              <a:off x="7454900" y="4959350"/>
              <a:ext cx="1918832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extrusionOk="0">
                  <a:moveTo>
                    <a:pt x="0" y="21600"/>
                  </a:moveTo>
                  <a:cubicBezTo>
                    <a:pt x="667" y="21120"/>
                    <a:pt x="1334" y="20640"/>
                    <a:pt x="2084" y="19440"/>
                  </a:cubicBezTo>
                  <a:cubicBezTo>
                    <a:pt x="2834" y="18240"/>
                    <a:pt x="3667" y="16320"/>
                    <a:pt x="4501" y="14400"/>
                  </a:cubicBezTo>
                  <a:cubicBezTo>
                    <a:pt x="5335" y="12480"/>
                    <a:pt x="6168" y="10560"/>
                    <a:pt x="7109" y="8640"/>
                  </a:cubicBezTo>
                  <a:cubicBezTo>
                    <a:pt x="8049" y="6720"/>
                    <a:pt x="9097" y="4800"/>
                    <a:pt x="10014" y="3360"/>
                  </a:cubicBezTo>
                  <a:cubicBezTo>
                    <a:pt x="10931" y="1920"/>
                    <a:pt x="11717" y="960"/>
                    <a:pt x="12622" y="480"/>
                  </a:cubicBezTo>
                  <a:cubicBezTo>
                    <a:pt x="13527" y="0"/>
                    <a:pt x="14551" y="0"/>
                    <a:pt x="15515" y="0"/>
                  </a:cubicBezTo>
                  <a:cubicBezTo>
                    <a:pt x="16480" y="0"/>
                    <a:pt x="17385" y="0"/>
                    <a:pt x="18290" y="480"/>
                  </a:cubicBezTo>
                  <a:cubicBezTo>
                    <a:pt x="19195" y="960"/>
                    <a:pt x="20100" y="1920"/>
                    <a:pt x="20612" y="2640"/>
                  </a:cubicBezTo>
                  <a:cubicBezTo>
                    <a:pt x="21124" y="3360"/>
                    <a:pt x="21243" y="3840"/>
                    <a:pt x="21362" y="4080"/>
                  </a:cubicBezTo>
                  <a:cubicBezTo>
                    <a:pt x="21481" y="4320"/>
                    <a:pt x="21600" y="4320"/>
                    <a:pt x="21588" y="4800"/>
                  </a:cubicBezTo>
                  <a:cubicBezTo>
                    <a:pt x="21576" y="5280"/>
                    <a:pt x="21433" y="6240"/>
                    <a:pt x="21148" y="7440"/>
                  </a:cubicBezTo>
                  <a:cubicBezTo>
                    <a:pt x="20862" y="8640"/>
                    <a:pt x="20433" y="10080"/>
                    <a:pt x="20004" y="1152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05" name="Line"/>
            <p:cNvSpPr/>
            <p:nvPr/>
          </p:nvSpPr>
          <p:spPr>
            <a:xfrm>
              <a:off x="7385012" y="5277275"/>
              <a:ext cx="1740116" cy="5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39" extrusionOk="0">
                  <a:moveTo>
                    <a:pt x="315" y="14239"/>
                  </a:moveTo>
                  <a:cubicBezTo>
                    <a:pt x="131" y="14239"/>
                    <a:pt x="-52" y="14239"/>
                    <a:pt x="13" y="15039"/>
                  </a:cubicBezTo>
                  <a:cubicBezTo>
                    <a:pt x="79" y="15839"/>
                    <a:pt x="393" y="17439"/>
                    <a:pt x="1035" y="17439"/>
                  </a:cubicBezTo>
                  <a:cubicBezTo>
                    <a:pt x="1676" y="17439"/>
                    <a:pt x="2645" y="15839"/>
                    <a:pt x="3587" y="13839"/>
                  </a:cubicBezTo>
                  <a:cubicBezTo>
                    <a:pt x="4530" y="11839"/>
                    <a:pt x="5446" y="9439"/>
                    <a:pt x="6284" y="7839"/>
                  </a:cubicBezTo>
                  <a:cubicBezTo>
                    <a:pt x="7122" y="6239"/>
                    <a:pt x="7881" y="5439"/>
                    <a:pt x="8667" y="4639"/>
                  </a:cubicBezTo>
                  <a:cubicBezTo>
                    <a:pt x="9452" y="3839"/>
                    <a:pt x="10264" y="3039"/>
                    <a:pt x="11101" y="2239"/>
                  </a:cubicBezTo>
                  <a:cubicBezTo>
                    <a:pt x="11939" y="1439"/>
                    <a:pt x="12803" y="639"/>
                    <a:pt x="13628" y="239"/>
                  </a:cubicBezTo>
                  <a:cubicBezTo>
                    <a:pt x="14453" y="-161"/>
                    <a:pt x="15238" y="-161"/>
                    <a:pt x="16141" y="1039"/>
                  </a:cubicBezTo>
                  <a:cubicBezTo>
                    <a:pt x="17045" y="2239"/>
                    <a:pt x="18066" y="4639"/>
                    <a:pt x="18891" y="6639"/>
                  </a:cubicBezTo>
                  <a:cubicBezTo>
                    <a:pt x="19715" y="8639"/>
                    <a:pt x="20344" y="10239"/>
                    <a:pt x="20789" y="12239"/>
                  </a:cubicBezTo>
                  <a:cubicBezTo>
                    <a:pt x="21234" y="14239"/>
                    <a:pt x="21496" y="16639"/>
                    <a:pt x="21522" y="18239"/>
                  </a:cubicBezTo>
                  <a:cubicBezTo>
                    <a:pt x="21548" y="19839"/>
                    <a:pt x="21339" y="20639"/>
                    <a:pt x="20946" y="21039"/>
                  </a:cubicBezTo>
                  <a:cubicBezTo>
                    <a:pt x="20553" y="21439"/>
                    <a:pt x="19977" y="21439"/>
                    <a:pt x="19401" y="2143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06" name="Line"/>
            <p:cNvSpPr/>
            <p:nvPr/>
          </p:nvSpPr>
          <p:spPr>
            <a:xfrm>
              <a:off x="7683500" y="5334000"/>
              <a:ext cx="14859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200" y="19800"/>
                    <a:pt x="2400" y="18000"/>
                    <a:pt x="3554" y="16457"/>
                  </a:cubicBezTo>
                  <a:cubicBezTo>
                    <a:pt x="4708" y="14914"/>
                    <a:pt x="5815" y="13629"/>
                    <a:pt x="6969" y="12214"/>
                  </a:cubicBezTo>
                  <a:cubicBezTo>
                    <a:pt x="8123" y="10800"/>
                    <a:pt x="9323" y="9257"/>
                    <a:pt x="10585" y="7843"/>
                  </a:cubicBezTo>
                  <a:cubicBezTo>
                    <a:pt x="11846" y="6429"/>
                    <a:pt x="13169" y="5143"/>
                    <a:pt x="14600" y="4114"/>
                  </a:cubicBezTo>
                  <a:cubicBezTo>
                    <a:pt x="16031" y="3086"/>
                    <a:pt x="17569" y="2314"/>
                    <a:pt x="18754" y="1671"/>
                  </a:cubicBezTo>
                  <a:cubicBezTo>
                    <a:pt x="19938" y="1029"/>
                    <a:pt x="20769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07" name="Line"/>
            <p:cNvSpPr/>
            <p:nvPr/>
          </p:nvSpPr>
          <p:spPr>
            <a:xfrm>
              <a:off x="7543800" y="3846902"/>
              <a:ext cx="450850" cy="42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0" y="1656"/>
                  </a:moveTo>
                  <a:cubicBezTo>
                    <a:pt x="203" y="1124"/>
                    <a:pt x="406" y="592"/>
                    <a:pt x="811" y="273"/>
                  </a:cubicBezTo>
                  <a:cubicBezTo>
                    <a:pt x="1217" y="-47"/>
                    <a:pt x="1825" y="-153"/>
                    <a:pt x="2992" y="326"/>
                  </a:cubicBezTo>
                  <a:cubicBezTo>
                    <a:pt x="4158" y="805"/>
                    <a:pt x="5882" y="1869"/>
                    <a:pt x="7859" y="3571"/>
                  </a:cubicBezTo>
                  <a:cubicBezTo>
                    <a:pt x="9837" y="5274"/>
                    <a:pt x="12068" y="7614"/>
                    <a:pt x="14400" y="10700"/>
                  </a:cubicBezTo>
                  <a:cubicBezTo>
                    <a:pt x="16732" y="13786"/>
                    <a:pt x="19166" y="17616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08" name="Line"/>
            <p:cNvSpPr/>
            <p:nvPr/>
          </p:nvSpPr>
          <p:spPr>
            <a:xfrm>
              <a:off x="7518400" y="3810000"/>
              <a:ext cx="234950" cy="23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extrusionOk="0">
                  <a:moveTo>
                    <a:pt x="0" y="4050"/>
                  </a:moveTo>
                  <a:cubicBezTo>
                    <a:pt x="0" y="8871"/>
                    <a:pt x="0" y="13693"/>
                    <a:pt x="292" y="16779"/>
                  </a:cubicBezTo>
                  <a:cubicBezTo>
                    <a:pt x="584" y="19864"/>
                    <a:pt x="1168" y="21214"/>
                    <a:pt x="1557" y="21407"/>
                  </a:cubicBezTo>
                  <a:cubicBezTo>
                    <a:pt x="1946" y="21600"/>
                    <a:pt x="2141" y="20636"/>
                    <a:pt x="2238" y="18418"/>
                  </a:cubicBezTo>
                  <a:cubicBezTo>
                    <a:pt x="2335" y="16200"/>
                    <a:pt x="2335" y="12729"/>
                    <a:pt x="4086" y="9546"/>
                  </a:cubicBezTo>
                  <a:cubicBezTo>
                    <a:pt x="5838" y="6364"/>
                    <a:pt x="9341" y="3471"/>
                    <a:pt x="12551" y="1929"/>
                  </a:cubicBezTo>
                  <a:cubicBezTo>
                    <a:pt x="15762" y="386"/>
                    <a:pt x="18681" y="1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09" name="Line"/>
            <p:cNvSpPr/>
            <p:nvPr/>
          </p:nvSpPr>
          <p:spPr>
            <a:xfrm>
              <a:off x="7253780" y="3408177"/>
              <a:ext cx="169370" cy="29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52" extrusionOk="0">
                  <a:moveTo>
                    <a:pt x="20538" y="4295"/>
                  </a:moveTo>
                  <a:cubicBezTo>
                    <a:pt x="20271" y="3524"/>
                    <a:pt x="20005" y="2752"/>
                    <a:pt x="19605" y="1981"/>
                  </a:cubicBezTo>
                  <a:cubicBezTo>
                    <a:pt x="19205" y="1210"/>
                    <a:pt x="18671" y="438"/>
                    <a:pt x="17738" y="130"/>
                  </a:cubicBezTo>
                  <a:cubicBezTo>
                    <a:pt x="16805" y="-179"/>
                    <a:pt x="15471" y="-25"/>
                    <a:pt x="12938" y="1595"/>
                  </a:cubicBezTo>
                  <a:cubicBezTo>
                    <a:pt x="10405" y="3215"/>
                    <a:pt x="6671" y="6301"/>
                    <a:pt x="4271" y="9155"/>
                  </a:cubicBezTo>
                  <a:cubicBezTo>
                    <a:pt x="1871" y="12010"/>
                    <a:pt x="805" y="14632"/>
                    <a:pt x="271" y="16407"/>
                  </a:cubicBezTo>
                  <a:cubicBezTo>
                    <a:pt x="-262" y="18181"/>
                    <a:pt x="-262" y="19107"/>
                    <a:pt x="2671" y="19878"/>
                  </a:cubicBezTo>
                  <a:cubicBezTo>
                    <a:pt x="5605" y="20650"/>
                    <a:pt x="11471" y="21267"/>
                    <a:pt x="15071" y="21344"/>
                  </a:cubicBezTo>
                  <a:cubicBezTo>
                    <a:pt x="18671" y="21421"/>
                    <a:pt x="20005" y="20958"/>
                    <a:pt x="21338" y="2049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10" name="Line"/>
            <p:cNvSpPr/>
            <p:nvPr/>
          </p:nvSpPr>
          <p:spPr>
            <a:xfrm>
              <a:off x="7517855" y="3422649"/>
              <a:ext cx="3864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extrusionOk="0">
                  <a:moveTo>
                    <a:pt x="10524" y="0"/>
                  </a:moveTo>
                  <a:cubicBezTo>
                    <a:pt x="5977" y="635"/>
                    <a:pt x="1430" y="1271"/>
                    <a:pt x="293" y="4129"/>
                  </a:cubicBezTo>
                  <a:cubicBezTo>
                    <a:pt x="-844" y="6988"/>
                    <a:pt x="1430" y="12071"/>
                    <a:pt x="5409" y="15353"/>
                  </a:cubicBezTo>
                  <a:cubicBezTo>
                    <a:pt x="9388" y="18635"/>
                    <a:pt x="15072" y="20118"/>
                    <a:pt x="2075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11" name="Line"/>
            <p:cNvSpPr/>
            <p:nvPr/>
          </p:nvSpPr>
          <p:spPr>
            <a:xfrm>
              <a:off x="7600950" y="3498849"/>
              <a:ext cx="215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506" y="16000"/>
                    <a:pt x="11012" y="10400"/>
                    <a:pt x="14612" y="6800"/>
                  </a:cubicBezTo>
                  <a:cubicBezTo>
                    <a:pt x="18212" y="3200"/>
                    <a:pt x="1990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12" name="Line"/>
            <p:cNvSpPr/>
            <p:nvPr/>
          </p:nvSpPr>
          <p:spPr>
            <a:xfrm>
              <a:off x="7793156" y="3378200"/>
              <a:ext cx="22054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extrusionOk="0">
                  <a:moveTo>
                    <a:pt x="21434" y="0"/>
                  </a:moveTo>
                  <a:cubicBezTo>
                    <a:pt x="18760" y="4457"/>
                    <a:pt x="16085" y="8914"/>
                    <a:pt x="13205" y="11829"/>
                  </a:cubicBezTo>
                  <a:cubicBezTo>
                    <a:pt x="10325" y="14743"/>
                    <a:pt x="7240" y="16114"/>
                    <a:pt x="5183" y="16629"/>
                  </a:cubicBezTo>
                  <a:cubicBezTo>
                    <a:pt x="3125" y="17143"/>
                    <a:pt x="2097" y="16800"/>
                    <a:pt x="1274" y="15943"/>
                  </a:cubicBezTo>
                  <a:cubicBezTo>
                    <a:pt x="451" y="15086"/>
                    <a:pt x="-166" y="13714"/>
                    <a:pt x="40" y="12857"/>
                  </a:cubicBezTo>
                  <a:cubicBezTo>
                    <a:pt x="245" y="12000"/>
                    <a:pt x="1274" y="11657"/>
                    <a:pt x="3948" y="12514"/>
                  </a:cubicBezTo>
                  <a:cubicBezTo>
                    <a:pt x="6623" y="13371"/>
                    <a:pt x="10943" y="15429"/>
                    <a:pt x="13720" y="17143"/>
                  </a:cubicBezTo>
                  <a:cubicBezTo>
                    <a:pt x="16497" y="18857"/>
                    <a:pt x="17731" y="20229"/>
                    <a:pt x="1896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13" name="Line"/>
            <p:cNvSpPr/>
            <p:nvPr/>
          </p:nvSpPr>
          <p:spPr>
            <a:xfrm>
              <a:off x="8108950" y="3282949"/>
              <a:ext cx="5814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600" extrusionOk="0">
                  <a:moveTo>
                    <a:pt x="0" y="0"/>
                  </a:moveTo>
                  <a:cubicBezTo>
                    <a:pt x="6703" y="1543"/>
                    <a:pt x="13407" y="3086"/>
                    <a:pt x="17131" y="5850"/>
                  </a:cubicBezTo>
                  <a:cubicBezTo>
                    <a:pt x="20855" y="8614"/>
                    <a:pt x="21600" y="12600"/>
                    <a:pt x="18621" y="15429"/>
                  </a:cubicBezTo>
                  <a:cubicBezTo>
                    <a:pt x="15641" y="18257"/>
                    <a:pt x="8938" y="19929"/>
                    <a:pt x="223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3" name="Drawing"/>
          <p:cNvGrpSpPr/>
          <p:nvPr/>
        </p:nvGrpSpPr>
        <p:grpSpPr>
          <a:xfrm>
            <a:off x="1441449" y="1631949"/>
            <a:ext cx="10706101" cy="6559808"/>
            <a:chOff x="0" y="0"/>
            <a:chExt cx="10706099" cy="6559806"/>
          </a:xfrm>
        </p:grpSpPr>
        <p:sp>
          <p:nvSpPr>
            <p:cNvPr id="3069" name="Line"/>
            <p:cNvSpPr/>
            <p:nvPr/>
          </p:nvSpPr>
          <p:spPr>
            <a:xfrm>
              <a:off x="1320800" y="301479"/>
              <a:ext cx="247651" cy="39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extrusionOk="0">
                  <a:moveTo>
                    <a:pt x="0" y="177"/>
                  </a:moveTo>
                  <a:cubicBezTo>
                    <a:pt x="923" y="-49"/>
                    <a:pt x="1846" y="-275"/>
                    <a:pt x="3692" y="969"/>
                  </a:cubicBezTo>
                  <a:cubicBezTo>
                    <a:pt x="5538" y="2213"/>
                    <a:pt x="8308" y="4927"/>
                    <a:pt x="10892" y="7980"/>
                  </a:cubicBezTo>
                  <a:cubicBezTo>
                    <a:pt x="13477" y="11034"/>
                    <a:pt x="15877" y="14427"/>
                    <a:pt x="17262" y="16406"/>
                  </a:cubicBezTo>
                  <a:cubicBezTo>
                    <a:pt x="18646" y="18385"/>
                    <a:pt x="19015" y="18950"/>
                    <a:pt x="19569" y="19685"/>
                  </a:cubicBezTo>
                  <a:cubicBezTo>
                    <a:pt x="20123" y="20420"/>
                    <a:pt x="20862" y="21325"/>
                    <a:pt x="21231" y="21325"/>
                  </a:cubicBezTo>
                  <a:cubicBezTo>
                    <a:pt x="21600" y="21325"/>
                    <a:pt x="21600" y="20420"/>
                    <a:pt x="21600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0" name="Line"/>
            <p:cNvSpPr/>
            <p:nvPr/>
          </p:nvSpPr>
          <p:spPr>
            <a:xfrm>
              <a:off x="1358900" y="317500"/>
              <a:ext cx="2222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749" y="1200"/>
                    <a:pt x="17897" y="2400"/>
                    <a:pt x="15429" y="4636"/>
                  </a:cubicBezTo>
                  <a:cubicBezTo>
                    <a:pt x="12960" y="6873"/>
                    <a:pt x="9874" y="10145"/>
                    <a:pt x="7200" y="13145"/>
                  </a:cubicBezTo>
                  <a:cubicBezTo>
                    <a:pt x="4526" y="16145"/>
                    <a:pt x="2263" y="188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1" name="Line"/>
            <p:cNvSpPr/>
            <p:nvPr/>
          </p:nvSpPr>
          <p:spPr>
            <a:xfrm>
              <a:off x="1244600" y="152400"/>
              <a:ext cx="450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9350"/>
                    <a:pt x="0" y="17100"/>
                    <a:pt x="254" y="15750"/>
                  </a:cubicBezTo>
                  <a:cubicBezTo>
                    <a:pt x="507" y="14400"/>
                    <a:pt x="1014" y="13950"/>
                    <a:pt x="2890" y="12600"/>
                  </a:cubicBezTo>
                  <a:cubicBezTo>
                    <a:pt x="4766" y="11250"/>
                    <a:pt x="8011" y="9000"/>
                    <a:pt x="11358" y="6750"/>
                  </a:cubicBezTo>
                  <a:cubicBezTo>
                    <a:pt x="14704" y="4500"/>
                    <a:pt x="18152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2" name="Line"/>
            <p:cNvSpPr/>
            <p:nvPr/>
          </p:nvSpPr>
          <p:spPr>
            <a:xfrm>
              <a:off x="1962150" y="476249"/>
              <a:ext cx="311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261" y="16364"/>
                    <a:pt x="8522" y="11127"/>
                    <a:pt x="12122" y="7527"/>
                  </a:cubicBezTo>
                  <a:cubicBezTo>
                    <a:pt x="15722" y="3927"/>
                    <a:pt x="18661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3" name="Line"/>
            <p:cNvSpPr/>
            <p:nvPr/>
          </p:nvSpPr>
          <p:spPr>
            <a:xfrm>
              <a:off x="2540000" y="234950"/>
              <a:ext cx="2032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050" y="4800"/>
                    <a:pt x="8100" y="9600"/>
                    <a:pt x="11700" y="13200"/>
                  </a:cubicBezTo>
                  <a:cubicBezTo>
                    <a:pt x="15300" y="16800"/>
                    <a:pt x="1845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4" name="Line"/>
            <p:cNvSpPr/>
            <p:nvPr/>
          </p:nvSpPr>
          <p:spPr>
            <a:xfrm>
              <a:off x="2709333" y="260350"/>
              <a:ext cx="129118" cy="46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extrusionOk="0">
                  <a:moveTo>
                    <a:pt x="21600" y="0"/>
                  </a:moveTo>
                  <a:cubicBezTo>
                    <a:pt x="19475" y="1080"/>
                    <a:pt x="17351" y="2160"/>
                    <a:pt x="15049" y="4369"/>
                  </a:cubicBezTo>
                  <a:cubicBezTo>
                    <a:pt x="12748" y="6578"/>
                    <a:pt x="10269" y="9916"/>
                    <a:pt x="7967" y="12813"/>
                  </a:cubicBezTo>
                  <a:cubicBezTo>
                    <a:pt x="5666" y="15709"/>
                    <a:pt x="3541" y="18164"/>
                    <a:pt x="2125" y="19636"/>
                  </a:cubicBezTo>
                  <a:cubicBezTo>
                    <a:pt x="708" y="21109"/>
                    <a:pt x="0" y="21600"/>
                    <a:pt x="0" y="21502"/>
                  </a:cubicBezTo>
                  <a:cubicBezTo>
                    <a:pt x="0" y="21404"/>
                    <a:pt x="708" y="20716"/>
                    <a:pt x="1416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5" name="Line"/>
            <p:cNvSpPr/>
            <p:nvPr/>
          </p:nvSpPr>
          <p:spPr>
            <a:xfrm>
              <a:off x="2482850" y="114300"/>
              <a:ext cx="450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130" y="17280"/>
                    <a:pt x="4259" y="12960"/>
                    <a:pt x="7200" y="9360"/>
                  </a:cubicBezTo>
                  <a:cubicBezTo>
                    <a:pt x="10141" y="5760"/>
                    <a:pt x="13893" y="2880"/>
                    <a:pt x="16428" y="1440"/>
                  </a:cubicBezTo>
                  <a:cubicBezTo>
                    <a:pt x="18963" y="0"/>
                    <a:pt x="202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6" name="Line"/>
            <p:cNvSpPr/>
            <p:nvPr/>
          </p:nvSpPr>
          <p:spPr>
            <a:xfrm>
              <a:off x="0" y="370011"/>
              <a:ext cx="342900" cy="55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extrusionOk="0">
                  <a:moveTo>
                    <a:pt x="0" y="3383"/>
                  </a:moveTo>
                  <a:cubicBezTo>
                    <a:pt x="0" y="2809"/>
                    <a:pt x="0" y="2234"/>
                    <a:pt x="267" y="2069"/>
                  </a:cubicBezTo>
                  <a:cubicBezTo>
                    <a:pt x="533" y="1905"/>
                    <a:pt x="1067" y="2151"/>
                    <a:pt x="2533" y="3589"/>
                  </a:cubicBezTo>
                  <a:cubicBezTo>
                    <a:pt x="4000" y="5026"/>
                    <a:pt x="6400" y="7654"/>
                    <a:pt x="8533" y="10529"/>
                  </a:cubicBezTo>
                  <a:cubicBezTo>
                    <a:pt x="10667" y="13403"/>
                    <a:pt x="12533" y="16524"/>
                    <a:pt x="13600" y="18290"/>
                  </a:cubicBezTo>
                  <a:cubicBezTo>
                    <a:pt x="14667" y="20056"/>
                    <a:pt x="14933" y="20466"/>
                    <a:pt x="15267" y="20836"/>
                  </a:cubicBezTo>
                  <a:cubicBezTo>
                    <a:pt x="15600" y="21205"/>
                    <a:pt x="16000" y="21534"/>
                    <a:pt x="16400" y="21534"/>
                  </a:cubicBezTo>
                  <a:cubicBezTo>
                    <a:pt x="16800" y="21534"/>
                    <a:pt x="17200" y="21205"/>
                    <a:pt x="17467" y="19727"/>
                  </a:cubicBezTo>
                  <a:cubicBezTo>
                    <a:pt x="17733" y="18249"/>
                    <a:pt x="17867" y="15621"/>
                    <a:pt x="18067" y="12746"/>
                  </a:cubicBezTo>
                  <a:cubicBezTo>
                    <a:pt x="18267" y="9872"/>
                    <a:pt x="18533" y="6751"/>
                    <a:pt x="18667" y="4739"/>
                  </a:cubicBezTo>
                  <a:cubicBezTo>
                    <a:pt x="18800" y="2726"/>
                    <a:pt x="18800" y="1823"/>
                    <a:pt x="18800" y="1166"/>
                  </a:cubicBezTo>
                  <a:cubicBezTo>
                    <a:pt x="18800" y="509"/>
                    <a:pt x="18800" y="98"/>
                    <a:pt x="19133" y="16"/>
                  </a:cubicBezTo>
                  <a:cubicBezTo>
                    <a:pt x="19467" y="-66"/>
                    <a:pt x="20133" y="180"/>
                    <a:pt x="20600" y="591"/>
                  </a:cubicBezTo>
                  <a:cubicBezTo>
                    <a:pt x="21067" y="1002"/>
                    <a:pt x="21333" y="1577"/>
                    <a:pt x="21600" y="2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7" name="Line"/>
            <p:cNvSpPr/>
            <p:nvPr/>
          </p:nvSpPr>
          <p:spPr>
            <a:xfrm>
              <a:off x="394708" y="621169"/>
              <a:ext cx="195842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04" extrusionOk="0">
                  <a:moveTo>
                    <a:pt x="8947" y="8244"/>
                  </a:moveTo>
                  <a:cubicBezTo>
                    <a:pt x="8715" y="6624"/>
                    <a:pt x="8483" y="5004"/>
                    <a:pt x="7902" y="3384"/>
                  </a:cubicBezTo>
                  <a:cubicBezTo>
                    <a:pt x="7321" y="1764"/>
                    <a:pt x="6392" y="144"/>
                    <a:pt x="5347" y="9"/>
                  </a:cubicBezTo>
                  <a:cubicBezTo>
                    <a:pt x="4302" y="-126"/>
                    <a:pt x="3141" y="1224"/>
                    <a:pt x="2212" y="4194"/>
                  </a:cubicBezTo>
                  <a:cubicBezTo>
                    <a:pt x="1283" y="7164"/>
                    <a:pt x="586" y="11754"/>
                    <a:pt x="237" y="14724"/>
                  </a:cubicBezTo>
                  <a:cubicBezTo>
                    <a:pt x="-111" y="17694"/>
                    <a:pt x="-111" y="19044"/>
                    <a:pt x="470" y="19989"/>
                  </a:cubicBezTo>
                  <a:cubicBezTo>
                    <a:pt x="1050" y="20934"/>
                    <a:pt x="2212" y="21474"/>
                    <a:pt x="4070" y="19584"/>
                  </a:cubicBezTo>
                  <a:cubicBezTo>
                    <a:pt x="5928" y="17694"/>
                    <a:pt x="8483" y="13374"/>
                    <a:pt x="9876" y="9864"/>
                  </a:cubicBezTo>
                  <a:cubicBezTo>
                    <a:pt x="11270" y="6354"/>
                    <a:pt x="11502" y="3654"/>
                    <a:pt x="11618" y="2979"/>
                  </a:cubicBezTo>
                  <a:cubicBezTo>
                    <a:pt x="11734" y="2304"/>
                    <a:pt x="11734" y="3654"/>
                    <a:pt x="12547" y="6354"/>
                  </a:cubicBezTo>
                  <a:cubicBezTo>
                    <a:pt x="13360" y="9054"/>
                    <a:pt x="14986" y="13104"/>
                    <a:pt x="16612" y="15804"/>
                  </a:cubicBezTo>
                  <a:cubicBezTo>
                    <a:pt x="18237" y="18504"/>
                    <a:pt x="19863" y="19854"/>
                    <a:pt x="21489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8" name="Line"/>
            <p:cNvSpPr/>
            <p:nvPr/>
          </p:nvSpPr>
          <p:spPr>
            <a:xfrm>
              <a:off x="609600" y="488949"/>
              <a:ext cx="177801" cy="26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extrusionOk="0">
                  <a:moveTo>
                    <a:pt x="0" y="8100"/>
                  </a:moveTo>
                  <a:cubicBezTo>
                    <a:pt x="771" y="7425"/>
                    <a:pt x="1543" y="6750"/>
                    <a:pt x="2571" y="6581"/>
                  </a:cubicBezTo>
                  <a:cubicBezTo>
                    <a:pt x="3600" y="6412"/>
                    <a:pt x="4886" y="6750"/>
                    <a:pt x="6814" y="8775"/>
                  </a:cubicBezTo>
                  <a:cubicBezTo>
                    <a:pt x="8743" y="10800"/>
                    <a:pt x="11314" y="14512"/>
                    <a:pt x="12471" y="17044"/>
                  </a:cubicBezTo>
                  <a:cubicBezTo>
                    <a:pt x="13629" y="19575"/>
                    <a:pt x="13371" y="20925"/>
                    <a:pt x="12857" y="21262"/>
                  </a:cubicBezTo>
                  <a:cubicBezTo>
                    <a:pt x="12343" y="21600"/>
                    <a:pt x="11571" y="20925"/>
                    <a:pt x="11057" y="18141"/>
                  </a:cubicBezTo>
                  <a:cubicBezTo>
                    <a:pt x="10543" y="15356"/>
                    <a:pt x="10286" y="10462"/>
                    <a:pt x="12086" y="7087"/>
                  </a:cubicBezTo>
                  <a:cubicBezTo>
                    <a:pt x="13886" y="3712"/>
                    <a:pt x="17743" y="18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9" name="Line"/>
            <p:cNvSpPr/>
            <p:nvPr/>
          </p:nvSpPr>
          <p:spPr>
            <a:xfrm>
              <a:off x="945268" y="101600"/>
              <a:ext cx="223132" cy="74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extrusionOk="0">
                  <a:moveTo>
                    <a:pt x="13407" y="0"/>
                  </a:moveTo>
                  <a:cubicBezTo>
                    <a:pt x="12398" y="0"/>
                    <a:pt x="11388" y="0"/>
                    <a:pt x="9975" y="397"/>
                  </a:cubicBezTo>
                  <a:cubicBezTo>
                    <a:pt x="8562" y="793"/>
                    <a:pt x="6745" y="1586"/>
                    <a:pt x="5030" y="2959"/>
                  </a:cubicBezTo>
                  <a:cubicBezTo>
                    <a:pt x="3314" y="4332"/>
                    <a:pt x="1699" y="6285"/>
                    <a:pt x="790" y="8451"/>
                  </a:cubicBezTo>
                  <a:cubicBezTo>
                    <a:pt x="-118" y="10617"/>
                    <a:pt x="-320" y="12997"/>
                    <a:pt x="588" y="14888"/>
                  </a:cubicBezTo>
                  <a:cubicBezTo>
                    <a:pt x="1497" y="16780"/>
                    <a:pt x="3516" y="18183"/>
                    <a:pt x="7149" y="19220"/>
                  </a:cubicBezTo>
                  <a:cubicBezTo>
                    <a:pt x="10783" y="20258"/>
                    <a:pt x="16031" y="20929"/>
                    <a:pt x="21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0" name="Line"/>
            <p:cNvSpPr/>
            <p:nvPr/>
          </p:nvSpPr>
          <p:spPr>
            <a:xfrm>
              <a:off x="3175000" y="76199"/>
              <a:ext cx="147772" cy="75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extrusionOk="0">
                  <a:moveTo>
                    <a:pt x="0" y="0"/>
                  </a:moveTo>
                  <a:cubicBezTo>
                    <a:pt x="5476" y="2002"/>
                    <a:pt x="10952" y="4004"/>
                    <a:pt x="14755" y="6067"/>
                  </a:cubicBezTo>
                  <a:cubicBezTo>
                    <a:pt x="18558" y="8130"/>
                    <a:pt x="20687" y="10254"/>
                    <a:pt x="21144" y="12287"/>
                  </a:cubicBezTo>
                  <a:cubicBezTo>
                    <a:pt x="21600" y="14319"/>
                    <a:pt x="20383" y="16261"/>
                    <a:pt x="18254" y="17717"/>
                  </a:cubicBezTo>
                  <a:cubicBezTo>
                    <a:pt x="16124" y="19173"/>
                    <a:pt x="13082" y="20144"/>
                    <a:pt x="10648" y="20751"/>
                  </a:cubicBezTo>
                  <a:cubicBezTo>
                    <a:pt x="8214" y="21357"/>
                    <a:pt x="6389" y="21600"/>
                    <a:pt x="5020" y="21600"/>
                  </a:cubicBezTo>
                  <a:cubicBezTo>
                    <a:pt x="3651" y="21600"/>
                    <a:pt x="2738" y="21357"/>
                    <a:pt x="1825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1" name="Line"/>
            <p:cNvSpPr/>
            <p:nvPr/>
          </p:nvSpPr>
          <p:spPr>
            <a:xfrm>
              <a:off x="3543300" y="435120"/>
              <a:ext cx="254000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extrusionOk="0">
                  <a:moveTo>
                    <a:pt x="0" y="19986"/>
                  </a:moveTo>
                  <a:cubicBezTo>
                    <a:pt x="4680" y="11757"/>
                    <a:pt x="9360" y="3529"/>
                    <a:pt x="12960" y="957"/>
                  </a:cubicBezTo>
                  <a:cubicBezTo>
                    <a:pt x="16560" y="-1614"/>
                    <a:pt x="19080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2" name="Line"/>
            <p:cNvSpPr/>
            <p:nvPr/>
          </p:nvSpPr>
          <p:spPr>
            <a:xfrm>
              <a:off x="3600449" y="577850"/>
              <a:ext cx="285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360" y="16560"/>
                    <a:pt x="6720" y="11520"/>
                    <a:pt x="10320" y="7920"/>
                  </a:cubicBezTo>
                  <a:cubicBezTo>
                    <a:pt x="13920" y="4320"/>
                    <a:pt x="1776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3" name="Line"/>
            <p:cNvSpPr/>
            <p:nvPr/>
          </p:nvSpPr>
          <p:spPr>
            <a:xfrm>
              <a:off x="4673600" y="200756"/>
              <a:ext cx="279400" cy="44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extrusionOk="0">
                  <a:moveTo>
                    <a:pt x="0" y="5056"/>
                  </a:moveTo>
                  <a:cubicBezTo>
                    <a:pt x="164" y="4439"/>
                    <a:pt x="327" y="3822"/>
                    <a:pt x="818" y="3564"/>
                  </a:cubicBezTo>
                  <a:cubicBezTo>
                    <a:pt x="1309" y="3307"/>
                    <a:pt x="2127" y="3410"/>
                    <a:pt x="3109" y="4284"/>
                  </a:cubicBezTo>
                  <a:cubicBezTo>
                    <a:pt x="4091" y="5159"/>
                    <a:pt x="5236" y="6804"/>
                    <a:pt x="6464" y="9530"/>
                  </a:cubicBezTo>
                  <a:cubicBezTo>
                    <a:pt x="7691" y="12256"/>
                    <a:pt x="9000" y="16062"/>
                    <a:pt x="9982" y="18324"/>
                  </a:cubicBezTo>
                  <a:cubicBezTo>
                    <a:pt x="10964" y="20587"/>
                    <a:pt x="11618" y="21307"/>
                    <a:pt x="12109" y="21410"/>
                  </a:cubicBezTo>
                  <a:cubicBezTo>
                    <a:pt x="12600" y="21513"/>
                    <a:pt x="12927" y="20999"/>
                    <a:pt x="13336" y="19044"/>
                  </a:cubicBezTo>
                  <a:cubicBezTo>
                    <a:pt x="13745" y="17090"/>
                    <a:pt x="14236" y="13696"/>
                    <a:pt x="14564" y="10713"/>
                  </a:cubicBezTo>
                  <a:cubicBezTo>
                    <a:pt x="14891" y="7730"/>
                    <a:pt x="15055" y="5159"/>
                    <a:pt x="15136" y="3564"/>
                  </a:cubicBezTo>
                  <a:cubicBezTo>
                    <a:pt x="15218" y="1970"/>
                    <a:pt x="15218" y="1353"/>
                    <a:pt x="15464" y="839"/>
                  </a:cubicBezTo>
                  <a:cubicBezTo>
                    <a:pt x="15709" y="324"/>
                    <a:pt x="16200" y="-87"/>
                    <a:pt x="16855" y="16"/>
                  </a:cubicBezTo>
                  <a:cubicBezTo>
                    <a:pt x="17509" y="119"/>
                    <a:pt x="18327" y="736"/>
                    <a:pt x="19145" y="1404"/>
                  </a:cubicBezTo>
                  <a:cubicBezTo>
                    <a:pt x="19964" y="2073"/>
                    <a:pt x="20782" y="2793"/>
                    <a:pt x="21600" y="3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4" name="Line"/>
            <p:cNvSpPr/>
            <p:nvPr/>
          </p:nvSpPr>
          <p:spPr>
            <a:xfrm>
              <a:off x="4928779" y="431091"/>
              <a:ext cx="202021" cy="13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566" extrusionOk="0">
                  <a:moveTo>
                    <a:pt x="12700" y="7618"/>
                  </a:moveTo>
                  <a:cubicBezTo>
                    <a:pt x="10675" y="5114"/>
                    <a:pt x="8650" y="2609"/>
                    <a:pt x="6962" y="1201"/>
                  </a:cubicBezTo>
                  <a:cubicBezTo>
                    <a:pt x="5275" y="-208"/>
                    <a:pt x="3925" y="-521"/>
                    <a:pt x="2800" y="1044"/>
                  </a:cubicBezTo>
                  <a:cubicBezTo>
                    <a:pt x="1675" y="2609"/>
                    <a:pt x="775" y="6053"/>
                    <a:pt x="325" y="9496"/>
                  </a:cubicBezTo>
                  <a:cubicBezTo>
                    <a:pt x="-125" y="12940"/>
                    <a:pt x="-125" y="16383"/>
                    <a:pt x="438" y="18418"/>
                  </a:cubicBezTo>
                  <a:cubicBezTo>
                    <a:pt x="1000" y="20453"/>
                    <a:pt x="2125" y="21079"/>
                    <a:pt x="3700" y="20140"/>
                  </a:cubicBezTo>
                  <a:cubicBezTo>
                    <a:pt x="5275" y="19201"/>
                    <a:pt x="7300" y="16696"/>
                    <a:pt x="8538" y="14662"/>
                  </a:cubicBezTo>
                  <a:cubicBezTo>
                    <a:pt x="9775" y="12627"/>
                    <a:pt x="10225" y="11062"/>
                    <a:pt x="10900" y="9809"/>
                  </a:cubicBezTo>
                  <a:cubicBezTo>
                    <a:pt x="11575" y="8557"/>
                    <a:pt x="12475" y="7618"/>
                    <a:pt x="14275" y="9183"/>
                  </a:cubicBezTo>
                  <a:cubicBezTo>
                    <a:pt x="16075" y="10749"/>
                    <a:pt x="18775" y="14818"/>
                    <a:pt x="21475" y="1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5" name="Line"/>
            <p:cNvSpPr/>
            <p:nvPr/>
          </p:nvSpPr>
          <p:spPr>
            <a:xfrm>
              <a:off x="5124450" y="349250"/>
              <a:ext cx="177800" cy="24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extrusionOk="0">
                  <a:moveTo>
                    <a:pt x="0" y="8308"/>
                  </a:moveTo>
                  <a:cubicBezTo>
                    <a:pt x="771" y="7569"/>
                    <a:pt x="1543" y="6831"/>
                    <a:pt x="2700" y="6646"/>
                  </a:cubicBezTo>
                  <a:cubicBezTo>
                    <a:pt x="3857" y="6462"/>
                    <a:pt x="5400" y="6831"/>
                    <a:pt x="7329" y="8769"/>
                  </a:cubicBezTo>
                  <a:cubicBezTo>
                    <a:pt x="9257" y="10708"/>
                    <a:pt x="11571" y="14215"/>
                    <a:pt x="12729" y="16431"/>
                  </a:cubicBezTo>
                  <a:cubicBezTo>
                    <a:pt x="13886" y="18646"/>
                    <a:pt x="13886" y="19569"/>
                    <a:pt x="13243" y="20308"/>
                  </a:cubicBezTo>
                  <a:cubicBezTo>
                    <a:pt x="12600" y="21046"/>
                    <a:pt x="11314" y="21600"/>
                    <a:pt x="10543" y="21323"/>
                  </a:cubicBezTo>
                  <a:cubicBezTo>
                    <a:pt x="9771" y="21046"/>
                    <a:pt x="9514" y="19938"/>
                    <a:pt x="9900" y="17077"/>
                  </a:cubicBezTo>
                  <a:cubicBezTo>
                    <a:pt x="10286" y="14215"/>
                    <a:pt x="11314" y="9600"/>
                    <a:pt x="13371" y="6462"/>
                  </a:cubicBezTo>
                  <a:cubicBezTo>
                    <a:pt x="15429" y="3323"/>
                    <a:pt x="18514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6" name="Line"/>
            <p:cNvSpPr/>
            <p:nvPr/>
          </p:nvSpPr>
          <p:spPr>
            <a:xfrm>
              <a:off x="5445982" y="237066"/>
              <a:ext cx="122968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extrusionOk="0">
                  <a:moveTo>
                    <a:pt x="16876" y="934"/>
                  </a:moveTo>
                  <a:cubicBezTo>
                    <a:pt x="15045" y="467"/>
                    <a:pt x="13215" y="0"/>
                    <a:pt x="11567" y="0"/>
                  </a:cubicBezTo>
                  <a:cubicBezTo>
                    <a:pt x="9920" y="0"/>
                    <a:pt x="8455" y="467"/>
                    <a:pt x="6076" y="2569"/>
                  </a:cubicBezTo>
                  <a:cubicBezTo>
                    <a:pt x="3696" y="4670"/>
                    <a:pt x="401" y="8406"/>
                    <a:pt x="35" y="11734"/>
                  </a:cubicBezTo>
                  <a:cubicBezTo>
                    <a:pt x="-331" y="15062"/>
                    <a:pt x="2232" y="17981"/>
                    <a:pt x="6259" y="19557"/>
                  </a:cubicBezTo>
                  <a:cubicBezTo>
                    <a:pt x="10286" y="21133"/>
                    <a:pt x="15777" y="21366"/>
                    <a:pt x="212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7" name="Line"/>
            <p:cNvSpPr/>
            <p:nvPr/>
          </p:nvSpPr>
          <p:spPr>
            <a:xfrm>
              <a:off x="5695950" y="311150"/>
              <a:ext cx="1841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972" y="3867"/>
                    <a:pt x="7945" y="7733"/>
                    <a:pt x="11545" y="11333"/>
                  </a:cubicBezTo>
                  <a:cubicBezTo>
                    <a:pt x="15145" y="14933"/>
                    <a:pt x="18372" y="18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8" name="Line"/>
            <p:cNvSpPr/>
            <p:nvPr/>
          </p:nvSpPr>
          <p:spPr>
            <a:xfrm>
              <a:off x="5743485" y="361949"/>
              <a:ext cx="15566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extrusionOk="0">
                  <a:moveTo>
                    <a:pt x="21466" y="0"/>
                  </a:moveTo>
                  <a:cubicBezTo>
                    <a:pt x="20007" y="0"/>
                    <a:pt x="18547" y="0"/>
                    <a:pt x="15482" y="2100"/>
                  </a:cubicBezTo>
                  <a:cubicBezTo>
                    <a:pt x="12417" y="4200"/>
                    <a:pt x="7747" y="8400"/>
                    <a:pt x="4682" y="11550"/>
                  </a:cubicBezTo>
                  <a:cubicBezTo>
                    <a:pt x="1617" y="14700"/>
                    <a:pt x="158" y="16800"/>
                    <a:pt x="12" y="18300"/>
                  </a:cubicBezTo>
                  <a:cubicBezTo>
                    <a:pt x="-134" y="19800"/>
                    <a:pt x="1034" y="20700"/>
                    <a:pt x="2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9" name="Line"/>
            <p:cNvSpPr/>
            <p:nvPr/>
          </p:nvSpPr>
          <p:spPr>
            <a:xfrm>
              <a:off x="5689600" y="232505"/>
              <a:ext cx="2413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extrusionOk="0">
                  <a:moveTo>
                    <a:pt x="0" y="20296"/>
                  </a:moveTo>
                  <a:cubicBezTo>
                    <a:pt x="2463" y="12582"/>
                    <a:pt x="4926" y="4867"/>
                    <a:pt x="8526" y="1782"/>
                  </a:cubicBezTo>
                  <a:cubicBezTo>
                    <a:pt x="12126" y="-1304"/>
                    <a:pt x="1686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0" name="Line"/>
            <p:cNvSpPr/>
            <p:nvPr/>
          </p:nvSpPr>
          <p:spPr>
            <a:xfrm>
              <a:off x="6051550" y="234950"/>
              <a:ext cx="122330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600" extrusionOk="0">
                  <a:moveTo>
                    <a:pt x="0" y="0"/>
                  </a:moveTo>
                  <a:cubicBezTo>
                    <a:pt x="4877" y="2278"/>
                    <a:pt x="9755" y="4557"/>
                    <a:pt x="13935" y="7109"/>
                  </a:cubicBezTo>
                  <a:cubicBezTo>
                    <a:pt x="18116" y="9661"/>
                    <a:pt x="21600" y="12486"/>
                    <a:pt x="19510" y="14947"/>
                  </a:cubicBezTo>
                  <a:cubicBezTo>
                    <a:pt x="17419" y="17408"/>
                    <a:pt x="9755" y="19504"/>
                    <a:pt x="2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1" name="Line"/>
            <p:cNvSpPr/>
            <p:nvPr/>
          </p:nvSpPr>
          <p:spPr>
            <a:xfrm>
              <a:off x="3695699" y="44450"/>
              <a:ext cx="152401" cy="24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extrusionOk="0">
                  <a:moveTo>
                    <a:pt x="0" y="2234"/>
                  </a:moveTo>
                  <a:cubicBezTo>
                    <a:pt x="0" y="1117"/>
                    <a:pt x="0" y="0"/>
                    <a:pt x="150" y="0"/>
                  </a:cubicBezTo>
                  <a:cubicBezTo>
                    <a:pt x="300" y="0"/>
                    <a:pt x="600" y="1117"/>
                    <a:pt x="900" y="4376"/>
                  </a:cubicBezTo>
                  <a:cubicBezTo>
                    <a:pt x="1200" y="7634"/>
                    <a:pt x="1500" y="13034"/>
                    <a:pt x="1650" y="16200"/>
                  </a:cubicBezTo>
                  <a:cubicBezTo>
                    <a:pt x="1800" y="19366"/>
                    <a:pt x="1800" y="20297"/>
                    <a:pt x="2550" y="20855"/>
                  </a:cubicBezTo>
                  <a:cubicBezTo>
                    <a:pt x="3300" y="21414"/>
                    <a:pt x="4800" y="21600"/>
                    <a:pt x="8100" y="20576"/>
                  </a:cubicBezTo>
                  <a:cubicBezTo>
                    <a:pt x="11400" y="19552"/>
                    <a:pt x="16500" y="17317"/>
                    <a:pt x="21600" y="15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2" name="Line"/>
            <p:cNvSpPr/>
            <p:nvPr/>
          </p:nvSpPr>
          <p:spPr>
            <a:xfrm>
              <a:off x="3849011" y="76200"/>
              <a:ext cx="8798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extrusionOk="0">
                  <a:moveTo>
                    <a:pt x="13664" y="4114"/>
                  </a:moveTo>
                  <a:cubicBezTo>
                    <a:pt x="13149" y="2400"/>
                    <a:pt x="12635" y="686"/>
                    <a:pt x="11092" y="343"/>
                  </a:cubicBezTo>
                  <a:cubicBezTo>
                    <a:pt x="9549" y="0"/>
                    <a:pt x="6978" y="1029"/>
                    <a:pt x="4921" y="3600"/>
                  </a:cubicBezTo>
                  <a:cubicBezTo>
                    <a:pt x="2864" y="6171"/>
                    <a:pt x="1321" y="10286"/>
                    <a:pt x="549" y="13200"/>
                  </a:cubicBezTo>
                  <a:cubicBezTo>
                    <a:pt x="-222" y="16114"/>
                    <a:pt x="-222" y="17829"/>
                    <a:pt x="807" y="19200"/>
                  </a:cubicBezTo>
                  <a:cubicBezTo>
                    <a:pt x="1835" y="20571"/>
                    <a:pt x="3892" y="21600"/>
                    <a:pt x="6207" y="21600"/>
                  </a:cubicBezTo>
                  <a:cubicBezTo>
                    <a:pt x="8521" y="21600"/>
                    <a:pt x="11092" y="20571"/>
                    <a:pt x="13664" y="16800"/>
                  </a:cubicBezTo>
                  <a:cubicBezTo>
                    <a:pt x="16235" y="13029"/>
                    <a:pt x="18807" y="6514"/>
                    <a:pt x="21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3" name="Line"/>
            <p:cNvSpPr/>
            <p:nvPr/>
          </p:nvSpPr>
          <p:spPr>
            <a:xfrm>
              <a:off x="3981450" y="0"/>
              <a:ext cx="165100" cy="19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extrusionOk="0">
                  <a:moveTo>
                    <a:pt x="0" y="6075"/>
                  </a:moveTo>
                  <a:cubicBezTo>
                    <a:pt x="1385" y="9450"/>
                    <a:pt x="2769" y="12825"/>
                    <a:pt x="4015" y="15525"/>
                  </a:cubicBezTo>
                  <a:cubicBezTo>
                    <a:pt x="5262" y="18225"/>
                    <a:pt x="6369" y="20250"/>
                    <a:pt x="7477" y="20925"/>
                  </a:cubicBezTo>
                  <a:cubicBezTo>
                    <a:pt x="8585" y="21600"/>
                    <a:pt x="9692" y="20925"/>
                    <a:pt x="10800" y="18675"/>
                  </a:cubicBezTo>
                  <a:cubicBezTo>
                    <a:pt x="11908" y="16425"/>
                    <a:pt x="13015" y="12600"/>
                    <a:pt x="14815" y="9225"/>
                  </a:cubicBezTo>
                  <a:cubicBezTo>
                    <a:pt x="16615" y="5850"/>
                    <a:pt x="19108" y="29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4" name="Line"/>
            <p:cNvSpPr/>
            <p:nvPr/>
          </p:nvSpPr>
          <p:spPr>
            <a:xfrm>
              <a:off x="6362700" y="501650"/>
              <a:ext cx="285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160" y="16560"/>
                    <a:pt x="8320" y="11520"/>
                    <a:pt x="11920" y="7920"/>
                  </a:cubicBezTo>
                  <a:cubicBezTo>
                    <a:pt x="15520" y="4320"/>
                    <a:pt x="1856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5" name="Line"/>
            <p:cNvSpPr/>
            <p:nvPr/>
          </p:nvSpPr>
          <p:spPr>
            <a:xfrm>
              <a:off x="6553200" y="412750"/>
              <a:ext cx="381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400" y="3323"/>
                    <a:pt x="4800" y="6646"/>
                    <a:pt x="8400" y="10246"/>
                  </a:cubicBezTo>
                  <a:cubicBezTo>
                    <a:pt x="12000" y="13846"/>
                    <a:pt x="1680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6" name="Line"/>
            <p:cNvSpPr/>
            <p:nvPr/>
          </p:nvSpPr>
          <p:spPr>
            <a:xfrm>
              <a:off x="6978650" y="260088"/>
              <a:ext cx="196850" cy="38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extrusionOk="0">
                  <a:moveTo>
                    <a:pt x="0" y="3575"/>
                  </a:moveTo>
                  <a:cubicBezTo>
                    <a:pt x="1626" y="4643"/>
                    <a:pt x="3252" y="5711"/>
                    <a:pt x="5226" y="8085"/>
                  </a:cubicBezTo>
                  <a:cubicBezTo>
                    <a:pt x="7200" y="10459"/>
                    <a:pt x="9523" y="14138"/>
                    <a:pt x="10916" y="16393"/>
                  </a:cubicBezTo>
                  <a:cubicBezTo>
                    <a:pt x="12310" y="18648"/>
                    <a:pt x="12774" y="19478"/>
                    <a:pt x="13471" y="20191"/>
                  </a:cubicBezTo>
                  <a:cubicBezTo>
                    <a:pt x="14168" y="20903"/>
                    <a:pt x="15097" y="21496"/>
                    <a:pt x="15677" y="21496"/>
                  </a:cubicBezTo>
                  <a:cubicBezTo>
                    <a:pt x="16258" y="21496"/>
                    <a:pt x="16490" y="20903"/>
                    <a:pt x="16839" y="18707"/>
                  </a:cubicBezTo>
                  <a:cubicBezTo>
                    <a:pt x="17187" y="16511"/>
                    <a:pt x="17652" y="12714"/>
                    <a:pt x="18116" y="9509"/>
                  </a:cubicBezTo>
                  <a:cubicBezTo>
                    <a:pt x="18581" y="6305"/>
                    <a:pt x="19045" y="3694"/>
                    <a:pt x="19277" y="2092"/>
                  </a:cubicBezTo>
                  <a:cubicBezTo>
                    <a:pt x="19510" y="489"/>
                    <a:pt x="19510" y="-104"/>
                    <a:pt x="19858" y="15"/>
                  </a:cubicBezTo>
                  <a:cubicBezTo>
                    <a:pt x="20206" y="133"/>
                    <a:pt x="20903" y="964"/>
                    <a:pt x="21600" y="1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7" name="Line"/>
            <p:cNvSpPr/>
            <p:nvPr/>
          </p:nvSpPr>
          <p:spPr>
            <a:xfrm>
              <a:off x="7186373" y="449918"/>
              <a:ext cx="141528" cy="12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029" extrusionOk="0">
                  <a:moveTo>
                    <a:pt x="13615" y="5653"/>
                  </a:moveTo>
                  <a:cubicBezTo>
                    <a:pt x="12980" y="3822"/>
                    <a:pt x="12345" y="1992"/>
                    <a:pt x="10915" y="893"/>
                  </a:cubicBezTo>
                  <a:cubicBezTo>
                    <a:pt x="9486" y="-205"/>
                    <a:pt x="7263" y="-571"/>
                    <a:pt x="5198" y="1443"/>
                  </a:cubicBezTo>
                  <a:cubicBezTo>
                    <a:pt x="3133" y="3456"/>
                    <a:pt x="1227" y="7849"/>
                    <a:pt x="433" y="10961"/>
                  </a:cubicBezTo>
                  <a:cubicBezTo>
                    <a:pt x="-361" y="14073"/>
                    <a:pt x="-43" y="15904"/>
                    <a:pt x="1227" y="17002"/>
                  </a:cubicBezTo>
                  <a:cubicBezTo>
                    <a:pt x="2498" y="18100"/>
                    <a:pt x="4721" y="18466"/>
                    <a:pt x="6627" y="18100"/>
                  </a:cubicBezTo>
                  <a:cubicBezTo>
                    <a:pt x="8533" y="17734"/>
                    <a:pt x="10121" y="16636"/>
                    <a:pt x="11710" y="14805"/>
                  </a:cubicBezTo>
                  <a:cubicBezTo>
                    <a:pt x="13298" y="12975"/>
                    <a:pt x="14886" y="10412"/>
                    <a:pt x="15839" y="10412"/>
                  </a:cubicBezTo>
                  <a:cubicBezTo>
                    <a:pt x="16792" y="10412"/>
                    <a:pt x="17110" y="12975"/>
                    <a:pt x="17904" y="15171"/>
                  </a:cubicBezTo>
                  <a:cubicBezTo>
                    <a:pt x="18698" y="17368"/>
                    <a:pt x="19968" y="19198"/>
                    <a:pt x="21239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8" name="Line"/>
            <p:cNvSpPr/>
            <p:nvPr/>
          </p:nvSpPr>
          <p:spPr>
            <a:xfrm>
              <a:off x="7346950" y="349249"/>
              <a:ext cx="171450" cy="24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extrusionOk="0">
                  <a:moveTo>
                    <a:pt x="0" y="7688"/>
                  </a:moveTo>
                  <a:cubicBezTo>
                    <a:pt x="800" y="6956"/>
                    <a:pt x="1600" y="6224"/>
                    <a:pt x="2667" y="6132"/>
                  </a:cubicBezTo>
                  <a:cubicBezTo>
                    <a:pt x="3733" y="6041"/>
                    <a:pt x="5067" y="6590"/>
                    <a:pt x="6800" y="8237"/>
                  </a:cubicBezTo>
                  <a:cubicBezTo>
                    <a:pt x="8533" y="9885"/>
                    <a:pt x="10667" y="12631"/>
                    <a:pt x="11733" y="14919"/>
                  </a:cubicBezTo>
                  <a:cubicBezTo>
                    <a:pt x="12800" y="17207"/>
                    <a:pt x="12800" y="19037"/>
                    <a:pt x="12000" y="20136"/>
                  </a:cubicBezTo>
                  <a:cubicBezTo>
                    <a:pt x="11200" y="21234"/>
                    <a:pt x="9600" y="21600"/>
                    <a:pt x="8533" y="21234"/>
                  </a:cubicBezTo>
                  <a:cubicBezTo>
                    <a:pt x="7467" y="20868"/>
                    <a:pt x="6933" y="19769"/>
                    <a:pt x="7333" y="16841"/>
                  </a:cubicBezTo>
                  <a:cubicBezTo>
                    <a:pt x="7733" y="13912"/>
                    <a:pt x="9067" y="9153"/>
                    <a:pt x="11600" y="6041"/>
                  </a:cubicBezTo>
                  <a:cubicBezTo>
                    <a:pt x="14133" y="2929"/>
                    <a:pt x="17867" y="14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9" name="Line"/>
            <p:cNvSpPr/>
            <p:nvPr/>
          </p:nvSpPr>
          <p:spPr>
            <a:xfrm>
              <a:off x="7688918" y="211365"/>
              <a:ext cx="102532" cy="35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90" extrusionOk="0">
                  <a:moveTo>
                    <a:pt x="19630" y="1819"/>
                  </a:moveTo>
                  <a:cubicBezTo>
                    <a:pt x="17470" y="1176"/>
                    <a:pt x="15310" y="533"/>
                    <a:pt x="13150" y="211"/>
                  </a:cubicBezTo>
                  <a:cubicBezTo>
                    <a:pt x="10990" y="-110"/>
                    <a:pt x="8830" y="-110"/>
                    <a:pt x="6670" y="533"/>
                  </a:cubicBezTo>
                  <a:cubicBezTo>
                    <a:pt x="4510" y="1176"/>
                    <a:pt x="2350" y="2461"/>
                    <a:pt x="1054" y="5226"/>
                  </a:cubicBezTo>
                  <a:cubicBezTo>
                    <a:pt x="-242" y="7990"/>
                    <a:pt x="-674" y="12233"/>
                    <a:pt x="1702" y="15190"/>
                  </a:cubicBezTo>
                  <a:cubicBezTo>
                    <a:pt x="4078" y="18147"/>
                    <a:pt x="9262" y="19819"/>
                    <a:pt x="12934" y="20654"/>
                  </a:cubicBezTo>
                  <a:cubicBezTo>
                    <a:pt x="16606" y="21490"/>
                    <a:pt x="18766" y="21490"/>
                    <a:pt x="20926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0" name="Line"/>
            <p:cNvSpPr/>
            <p:nvPr/>
          </p:nvSpPr>
          <p:spPr>
            <a:xfrm>
              <a:off x="7899400" y="266699"/>
              <a:ext cx="2095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00" y="5891"/>
                    <a:pt x="9600" y="11782"/>
                    <a:pt x="13200" y="15382"/>
                  </a:cubicBezTo>
                  <a:cubicBezTo>
                    <a:pt x="16800" y="18982"/>
                    <a:pt x="192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1" name="Line"/>
            <p:cNvSpPr/>
            <p:nvPr/>
          </p:nvSpPr>
          <p:spPr>
            <a:xfrm>
              <a:off x="8023955" y="317500"/>
              <a:ext cx="91345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extrusionOk="0">
                  <a:moveTo>
                    <a:pt x="21185" y="0"/>
                  </a:moveTo>
                  <a:cubicBezTo>
                    <a:pt x="16276" y="3600"/>
                    <a:pt x="11367" y="7200"/>
                    <a:pt x="7685" y="10467"/>
                  </a:cubicBezTo>
                  <a:cubicBezTo>
                    <a:pt x="4003" y="13733"/>
                    <a:pt x="1549" y="16667"/>
                    <a:pt x="567" y="18467"/>
                  </a:cubicBezTo>
                  <a:cubicBezTo>
                    <a:pt x="-415" y="20267"/>
                    <a:pt x="76" y="20933"/>
                    <a:pt x="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2" name="Line"/>
            <p:cNvSpPr/>
            <p:nvPr/>
          </p:nvSpPr>
          <p:spPr>
            <a:xfrm>
              <a:off x="7899399" y="206093"/>
              <a:ext cx="273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20015"/>
                  </a:moveTo>
                  <a:cubicBezTo>
                    <a:pt x="5191" y="11375"/>
                    <a:pt x="10381" y="2735"/>
                    <a:pt x="13981" y="575"/>
                  </a:cubicBezTo>
                  <a:cubicBezTo>
                    <a:pt x="17581" y="-1585"/>
                    <a:pt x="1959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3" name="Line"/>
            <p:cNvSpPr/>
            <p:nvPr/>
          </p:nvSpPr>
          <p:spPr>
            <a:xfrm>
              <a:off x="8223250" y="184150"/>
              <a:ext cx="132234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600" extrusionOk="0">
                  <a:moveTo>
                    <a:pt x="9818" y="0"/>
                  </a:moveTo>
                  <a:cubicBezTo>
                    <a:pt x="13091" y="2976"/>
                    <a:pt x="16364" y="5952"/>
                    <a:pt x="18491" y="8880"/>
                  </a:cubicBezTo>
                  <a:cubicBezTo>
                    <a:pt x="20618" y="11808"/>
                    <a:pt x="21600" y="14688"/>
                    <a:pt x="18327" y="16800"/>
                  </a:cubicBezTo>
                  <a:cubicBezTo>
                    <a:pt x="15055" y="18912"/>
                    <a:pt x="7527" y="20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4" name="Line"/>
            <p:cNvSpPr/>
            <p:nvPr/>
          </p:nvSpPr>
          <p:spPr>
            <a:xfrm>
              <a:off x="3759200" y="1439454"/>
              <a:ext cx="273050" cy="4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8" extrusionOk="0">
                  <a:moveTo>
                    <a:pt x="0" y="20458"/>
                  </a:moveTo>
                  <a:cubicBezTo>
                    <a:pt x="5023" y="12898"/>
                    <a:pt x="10047" y="5338"/>
                    <a:pt x="13563" y="2098"/>
                  </a:cubicBezTo>
                  <a:cubicBezTo>
                    <a:pt x="17079" y="-1142"/>
                    <a:pt x="19088" y="-62"/>
                    <a:pt x="20177" y="1558"/>
                  </a:cubicBezTo>
                  <a:cubicBezTo>
                    <a:pt x="21265" y="3178"/>
                    <a:pt x="21433" y="5338"/>
                    <a:pt x="21600" y="7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5" name="Line"/>
            <p:cNvSpPr/>
            <p:nvPr/>
          </p:nvSpPr>
          <p:spPr>
            <a:xfrm>
              <a:off x="3867150" y="157480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6" name="Line"/>
            <p:cNvSpPr/>
            <p:nvPr/>
          </p:nvSpPr>
          <p:spPr>
            <a:xfrm>
              <a:off x="4635238" y="1451705"/>
              <a:ext cx="286013" cy="17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809" extrusionOk="0">
                  <a:moveTo>
                    <a:pt x="5737" y="5500"/>
                  </a:moveTo>
                  <a:cubicBezTo>
                    <a:pt x="5896" y="8728"/>
                    <a:pt x="6055" y="11956"/>
                    <a:pt x="5896" y="14438"/>
                  </a:cubicBezTo>
                  <a:cubicBezTo>
                    <a:pt x="5737" y="16921"/>
                    <a:pt x="5261" y="18659"/>
                    <a:pt x="4626" y="19776"/>
                  </a:cubicBezTo>
                  <a:cubicBezTo>
                    <a:pt x="3990" y="20893"/>
                    <a:pt x="3196" y="21390"/>
                    <a:pt x="2243" y="19776"/>
                  </a:cubicBezTo>
                  <a:cubicBezTo>
                    <a:pt x="1290" y="18162"/>
                    <a:pt x="179" y="14438"/>
                    <a:pt x="20" y="11335"/>
                  </a:cubicBezTo>
                  <a:cubicBezTo>
                    <a:pt x="-139" y="8231"/>
                    <a:pt x="655" y="5749"/>
                    <a:pt x="2879" y="3887"/>
                  </a:cubicBezTo>
                  <a:cubicBezTo>
                    <a:pt x="5102" y="2024"/>
                    <a:pt x="8755" y="783"/>
                    <a:pt x="12090" y="287"/>
                  </a:cubicBezTo>
                  <a:cubicBezTo>
                    <a:pt x="15426" y="-210"/>
                    <a:pt x="18443" y="38"/>
                    <a:pt x="21461" y="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7" name="Line"/>
            <p:cNvSpPr/>
            <p:nvPr/>
          </p:nvSpPr>
          <p:spPr>
            <a:xfrm>
              <a:off x="4838700" y="1600200"/>
              <a:ext cx="12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8" name="Line"/>
            <p:cNvSpPr/>
            <p:nvPr/>
          </p:nvSpPr>
          <p:spPr>
            <a:xfrm>
              <a:off x="4889500" y="1311595"/>
              <a:ext cx="171450" cy="13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extrusionOk="0">
                  <a:moveTo>
                    <a:pt x="0" y="2405"/>
                  </a:moveTo>
                  <a:cubicBezTo>
                    <a:pt x="1067" y="1423"/>
                    <a:pt x="2133" y="442"/>
                    <a:pt x="3333" y="114"/>
                  </a:cubicBezTo>
                  <a:cubicBezTo>
                    <a:pt x="4533" y="-213"/>
                    <a:pt x="5867" y="114"/>
                    <a:pt x="7200" y="1751"/>
                  </a:cubicBezTo>
                  <a:cubicBezTo>
                    <a:pt x="8533" y="3387"/>
                    <a:pt x="9867" y="6332"/>
                    <a:pt x="9867" y="9278"/>
                  </a:cubicBezTo>
                  <a:cubicBezTo>
                    <a:pt x="9867" y="12223"/>
                    <a:pt x="8533" y="15169"/>
                    <a:pt x="7333" y="17296"/>
                  </a:cubicBezTo>
                  <a:cubicBezTo>
                    <a:pt x="6133" y="19423"/>
                    <a:pt x="5067" y="20732"/>
                    <a:pt x="5467" y="21060"/>
                  </a:cubicBezTo>
                  <a:cubicBezTo>
                    <a:pt x="5867" y="21387"/>
                    <a:pt x="7733" y="20732"/>
                    <a:pt x="10667" y="20242"/>
                  </a:cubicBezTo>
                  <a:cubicBezTo>
                    <a:pt x="13600" y="19751"/>
                    <a:pt x="17600" y="19423"/>
                    <a:pt x="21600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9" name="Line"/>
            <p:cNvSpPr/>
            <p:nvPr/>
          </p:nvSpPr>
          <p:spPr>
            <a:xfrm>
              <a:off x="4635500" y="1809750"/>
              <a:ext cx="4889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021" y="14400"/>
                    <a:pt x="8042" y="7200"/>
                    <a:pt x="11642" y="3600"/>
                  </a:cubicBezTo>
                  <a:cubicBezTo>
                    <a:pt x="15242" y="0"/>
                    <a:pt x="184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0" name="Line"/>
            <p:cNvSpPr/>
            <p:nvPr/>
          </p:nvSpPr>
          <p:spPr>
            <a:xfrm>
              <a:off x="4800963" y="1937426"/>
              <a:ext cx="196487" cy="22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45" extrusionOk="0">
                  <a:moveTo>
                    <a:pt x="657" y="8854"/>
                  </a:moveTo>
                  <a:cubicBezTo>
                    <a:pt x="425" y="12222"/>
                    <a:pt x="192" y="15591"/>
                    <a:pt x="76" y="17870"/>
                  </a:cubicBezTo>
                  <a:cubicBezTo>
                    <a:pt x="-40" y="20149"/>
                    <a:pt x="-40" y="21338"/>
                    <a:pt x="192" y="21239"/>
                  </a:cubicBezTo>
                  <a:cubicBezTo>
                    <a:pt x="425" y="21140"/>
                    <a:pt x="889" y="19753"/>
                    <a:pt x="1470" y="16780"/>
                  </a:cubicBezTo>
                  <a:cubicBezTo>
                    <a:pt x="2050" y="13808"/>
                    <a:pt x="2747" y="9250"/>
                    <a:pt x="4721" y="5881"/>
                  </a:cubicBezTo>
                  <a:cubicBezTo>
                    <a:pt x="6695" y="2512"/>
                    <a:pt x="9947" y="332"/>
                    <a:pt x="12734" y="35"/>
                  </a:cubicBezTo>
                  <a:cubicBezTo>
                    <a:pt x="15521" y="-262"/>
                    <a:pt x="17844" y="1323"/>
                    <a:pt x="19237" y="3800"/>
                  </a:cubicBezTo>
                  <a:cubicBezTo>
                    <a:pt x="20631" y="6277"/>
                    <a:pt x="21095" y="9646"/>
                    <a:pt x="21560" y="13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1" name="Line"/>
            <p:cNvSpPr/>
            <p:nvPr/>
          </p:nvSpPr>
          <p:spPr>
            <a:xfrm>
              <a:off x="5321300" y="1765300"/>
              <a:ext cx="228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2" name="Line"/>
            <p:cNvSpPr/>
            <p:nvPr/>
          </p:nvSpPr>
          <p:spPr>
            <a:xfrm>
              <a:off x="5441950" y="1689100"/>
              <a:ext cx="508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3" name="Line"/>
            <p:cNvSpPr/>
            <p:nvPr/>
          </p:nvSpPr>
          <p:spPr>
            <a:xfrm>
              <a:off x="5929699" y="1555749"/>
              <a:ext cx="375851" cy="22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28" extrusionOk="0">
                  <a:moveTo>
                    <a:pt x="3709" y="3600"/>
                  </a:moveTo>
                  <a:cubicBezTo>
                    <a:pt x="3587" y="8600"/>
                    <a:pt x="3466" y="13600"/>
                    <a:pt x="3284" y="16600"/>
                  </a:cubicBezTo>
                  <a:cubicBezTo>
                    <a:pt x="3102" y="19600"/>
                    <a:pt x="2859" y="20600"/>
                    <a:pt x="2435" y="21100"/>
                  </a:cubicBezTo>
                  <a:cubicBezTo>
                    <a:pt x="2010" y="21600"/>
                    <a:pt x="1403" y="21600"/>
                    <a:pt x="918" y="20600"/>
                  </a:cubicBezTo>
                  <a:cubicBezTo>
                    <a:pt x="432" y="19600"/>
                    <a:pt x="68" y="17600"/>
                    <a:pt x="8" y="14800"/>
                  </a:cubicBezTo>
                  <a:cubicBezTo>
                    <a:pt x="-53" y="12000"/>
                    <a:pt x="190" y="8400"/>
                    <a:pt x="1949" y="5800"/>
                  </a:cubicBezTo>
                  <a:cubicBezTo>
                    <a:pt x="3709" y="3200"/>
                    <a:pt x="6985" y="1600"/>
                    <a:pt x="10504" y="800"/>
                  </a:cubicBezTo>
                  <a:cubicBezTo>
                    <a:pt x="14023" y="0"/>
                    <a:pt x="17785" y="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4" name="Line"/>
            <p:cNvSpPr/>
            <p:nvPr/>
          </p:nvSpPr>
          <p:spPr>
            <a:xfrm>
              <a:off x="6172200" y="1740842"/>
              <a:ext cx="184150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extrusionOk="0">
                  <a:moveTo>
                    <a:pt x="0" y="2352"/>
                  </a:moveTo>
                  <a:cubicBezTo>
                    <a:pt x="1241" y="1082"/>
                    <a:pt x="2483" y="-189"/>
                    <a:pt x="4345" y="23"/>
                  </a:cubicBezTo>
                  <a:cubicBezTo>
                    <a:pt x="6207" y="235"/>
                    <a:pt x="8690" y="1929"/>
                    <a:pt x="9559" y="5317"/>
                  </a:cubicBezTo>
                  <a:cubicBezTo>
                    <a:pt x="10428" y="8705"/>
                    <a:pt x="9683" y="13787"/>
                    <a:pt x="8690" y="16964"/>
                  </a:cubicBezTo>
                  <a:cubicBezTo>
                    <a:pt x="7697" y="20140"/>
                    <a:pt x="6455" y="21411"/>
                    <a:pt x="6828" y="21411"/>
                  </a:cubicBezTo>
                  <a:cubicBezTo>
                    <a:pt x="7200" y="21411"/>
                    <a:pt x="9186" y="20140"/>
                    <a:pt x="11917" y="18446"/>
                  </a:cubicBezTo>
                  <a:cubicBezTo>
                    <a:pt x="14648" y="16752"/>
                    <a:pt x="18124" y="14635"/>
                    <a:pt x="21600" y="12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5" name="Line"/>
            <p:cNvSpPr/>
            <p:nvPr/>
          </p:nvSpPr>
          <p:spPr>
            <a:xfrm>
              <a:off x="6381750" y="1392491"/>
              <a:ext cx="171450" cy="16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extrusionOk="0">
                  <a:moveTo>
                    <a:pt x="0" y="2968"/>
                  </a:moveTo>
                  <a:cubicBezTo>
                    <a:pt x="1333" y="1901"/>
                    <a:pt x="2667" y="835"/>
                    <a:pt x="4000" y="301"/>
                  </a:cubicBezTo>
                  <a:cubicBezTo>
                    <a:pt x="5333" y="-232"/>
                    <a:pt x="6667" y="-232"/>
                    <a:pt x="7600" y="1768"/>
                  </a:cubicBezTo>
                  <a:cubicBezTo>
                    <a:pt x="8533" y="3768"/>
                    <a:pt x="9067" y="7768"/>
                    <a:pt x="8800" y="10301"/>
                  </a:cubicBezTo>
                  <a:cubicBezTo>
                    <a:pt x="8533" y="12835"/>
                    <a:pt x="7467" y="13901"/>
                    <a:pt x="6133" y="15501"/>
                  </a:cubicBezTo>
                  <a:cubicBezTo>
                    <a:pt x="4800" y="17101"/>
                    <a:pt x="3200" y="19235"/>
                    <a:pt x="3067" y="20301"/>
                  </a:cubicBezTo>
                  <a:cubicBezTo>
                    <a:pt x="2933" y="21368"/>
                    <a:pt x="4267" y="21368"/>
                    <a:pt x="7600" y="21368"/>
                  </a:cubicBezTo>
                  <a:cubicBezTo>
                    <a:pt x="10933" y="21368"/>
                    <a:pt x="16267" y="21368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6" name="Line"/>
            <p:cNvSpPr/>
            <p:nvPr/>
          </p:nvSpPr>
          <p:spPr>
            <a:xfrm>
              <a:off x="6051550" y="1937455"/>
              <a:ext cx="4508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extrusionOk="0">
                  <a:moveTo>
                    <a:pt x="0" y="20084"/>
                  </a:moveTo>
                  <a:cubicBezTo>
                    <a:pt x="3346" y="12126"/>
                    <a:pt x="6693" y="4168"/>
                    <a:pt x="10293" y="1326"/>
                  </a:cubicBezTo>
                  <a:cubicBezTo>
                    <a:pt x="13893" y="-1516"/>
                    <a:pt x="17746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7" name="Line"/>
            <p:cNvSpPr/>
            <p:nvPr/>
          </p:nvSpPr>
          <p:spPr>
            <a:xfrm>
              <a:off x="6206066" y="2040231"/>
              <a:ext cx="309035" cy="20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extrusionOk="0">
                  <a:moveTo>
                    <a:pt x="740" y="9528"/>
                  </a:moveTo>
                  <a:cubicBezTo>
                    <a:pt x="592" y="12768"/>
                    <a:pt x="444" y="16008"/>
                    <a:pt x="296" y="18168"/>
                  </a:cubicBezTo>
                  <a:cubicBezTo>
                    <a:pt x="148" y="20328"/>
                    <a:pt x="0" y="21408"/>
                    <a:pt x="0" y="21300"/>
                  </a:cubicBezTo>
                  <a:cubicBezTo>
                    <a:pt x="0" y="21192"/>
                    <a:pt x="148" y="19896"/>
                    <a:pt x="814" y="17412"/>
                  </a:cubicBezTo>
                  <a:cubicBezTo>
                    <a:pt x="1479" y="14928"/>
                    <a:pt x="2663" y="11256"/>
                    <a:pt x="3847" y="8664"/>
                  </a:cubicBezTo>
                  <a:cubicBezTo>
                    <a:pt x="5030" y="6072"/>
                    <a:pt x="6214" y="4560"/>
                    <a:pt x="7249" y="3804"/>
                  </a:cubicBezTo>
                  <a:cubicBezTo>
                    <a:pt x="8285" y="3048"/>
                    <a:pt x="9173" y="3048"/>
                    <a:pt x="9764" y="4236"/>
                  </a:cubicBezTo>
                  <a:cubicBezTo>
                    <a:pt x="10356" y="5424"/>
                    <a:pt x="10652" y="7800"/>
                    <a:pt x="10652" y="9528"/>
                  </a:cubicBezTo>
                  <a:cubicBezTo>
                    <a:pt x="10652" y="11256"/>
                    <a:pt x="10356" y="12336"/>
                    <a:pt x="10356" y="12336"/>
                  </a:cubicBezTo>
                  <a:cubicBezTo>
                    <a:pt x="10356" y="12336"/>
                    <a:pt x="10652" y="11256"/>
                    <a:pt x="11762" y="8988"/>
                  </a:cubicBezTo>
                  <a:cubicBezTo>
                    <a:pt x="12871" y="6720"/>
                    <a:pt x="14795" y="3264"/>
                    <a:pt x="16126" y="1536"/>
                  </a:cubicBezTo>
                  <a:cubicBezTo>
                    <a:pt x="17458" y="-192"/>
                    <a:pt x="18197" y="-192"/>
                    <a:pt x="18789" y="240"/>
                  </a:cubicBezTo>
                  <a:cubicBezTo>
                    <a:pt x="19381" y="672"/>
                    <a:pt x="19825" y="1536"/>
                    <a:pt x="20268" y="4020"/>
                  </a:cubicBezTo>
                  <a:cubicBezTo>
                    <a:pt x="20712" y="6504"/>
                    <a:pt x="21156" y="10608"/>
                    <a:pt x="21600" y="14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8" name="Line"/>
            <p:cNvSpPr/>
            <p:nvPr/>
          </p:nvSpPr>
          <p:spPr>
            <a:xfrm>
              <a:off x="570869" y="3302641"/>
              <a:ext cx="426081" cy="46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08" extrusionOk="0">
                  <a:moveTo>
                    <a:pt x="1628" y="5000"/>
                  </a:moveTo>
                  <a:cubicBezTo>
                    <a:pt x="989" y="4704"/>
                    <a:pt x="351" y="4408"/>
                    <a:pt x="404" y="4211"/>
                  </a:cubicBezTo>
                  <a:cubicBezTo>
                    <a:pt x="457" y="4014"/>
                    <a:pt x="1202" y="3915"/>
                    <a:pt x="3277" y="3323"/>
                  </a:cubicBezTo>
                  <a:cubicBezTo>
                    <a:pt x="5352" y="2732"/>
                    <a:pt x="8757" y="1647"/>
                    <a:pt x="11523" y="1006"/>
                  </a:cubicBezTo>
                  <a:cubicBezTo>
                    <a:pt x="14290" y="365"/>
                    <a:pt x="16418" y="167"/>
                    <a:pt x="17748" y="69"/>
                  </a:cubicBezTo>
                  <a:cubicBezTo>
                    <a:pt x="19078" y="-30"/>
                    <a:pt x="19610" y="-30"/>
                    <a:pt x="20089" y="118"/>
                  </a:cubicBezTo>
                  <a:cubicBezTo>
                    <a:pt x="20568" y="266"/>
                    <a:pt x="20993" y="562"/>
                    <a:pt x="21206" y="1006"/>
                  </a:cubicBezTo>
                  <a:cubicBezTo>
                    <a:pt x="21419" y="1449"/>
                    <a:pt x="21419" y="2041"/>
                    <a:pt x="20515" y="3175"/>
                  </a:cubicBezTo>
                  <a:cubicBezTo>
                    <a:pt x="19610" y="4310"/>
                    <a:pt x="17801" y="5986"/>
                    <a:pt x="15354" y="7959"/>
                  </a:cubicBezTo>
                  <a:cubicBezTo>
                    <a:pt x="12907" y="9932"/>
                    <a:pt x="9821" y="12200"/>
                    <a:pt x="7161" y="14271"/>
                  </a:cubicBezTo>
                  <a:cubicBezTo>
                    <a:pt x="4501" y="16343"/>
                    <a:pt x="2266" y="18217"/>
                    <a:pt x="1096" y="19400"/>
                  </a:cubicBezTo>
                  <a:cubicBezTo>
                    <a:pt x="-75" y="20584"/>
                    <a:pt x="-181" y="21077"/>
                    <a:pt x="191" y="21323"/>
                  </a:cubicBezTo>
                  <a:cubicBezTo>
                    <a:pt x="564" y="21570"/>
                    <a:pt x="1415" y="21570"/>
                    <a:pt x="3437" y="21323"/>
                  </a:cubicBezTo>
                  <a:cubicBezTo>
                    <a:pt x="5458" y="21077"/>
                    <a:pt x="8651" y="20584"/>
                    <a:pt x="11736" y="20238"/>
                  </a:cubicBezTo>
                  <a:cubicBezTo>
                    <a:pt x="14822" y="19893"/>
                    <a:pt x="17801" y="19696"/>
                    <a:pt x="19397" y="19548"/>
                  </a:cubicBezTo>
                  <a:cubicBezTo>
                    <a:pt x="20993" y="19400"/>
                    <a:pt x="21206" y="19302"/>
                    <a:pt x="21419" y="19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9" name="Line"/>
            <p:cNvSpPr/>
            <p:nvPr/>
          </p:nvSpPr>
          <p:spPr>
            <a:xfrm>
              <a:off x="1174750" y="35433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0" name="Line"/>
            <p:cNvSpPr/>
            <p:nvPr/>
          </p:nvSpPr>
          <p:spPr>
            <a:xfrm>
              <a:off x="1130300" y="3689349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1" name="Line"/>
            <p:cNvSpPr/>
            <p:nvPr/>
          </p:nvSpPr>
          <p:spPr>
            <a:xfrm>
              <a:off x="2165350" y="3251200"/>
              <a:ext cx="2857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280" y="692"/>
                    <a:pt x="2560" y="1385"/>
                    <a:pt x="5200" y="3531"/>
                  </a:cubicBezTo>
                  <a:cubicBezTo>
                    <a:pt x="7840" y="5677"/>
                    <a:pt x="11840" y="9277"/>
                    <a:pt x="14800" y="12531"/>
                  </a:cubicBezTo>
                  <a:cubicBezTo>
                    <a:pt x="17760" y="15785"/>
                    <a:pt x="19680" y="186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2" name="Line"/>
            <p:cNvSpPr/>
            <p:nvPr/>
          </p:nvSpPr>
          <p:spPr>
            <a:xfrm>
              <a:off x="2298700" y="3257549"/>
              <a:ext cx="165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831" y="1953"/>
                    <a:pt x="16062" y="3905"/>
                    <a:pt x="12738" y="7139"/>
                  </a:cubicBezTo>
                  <a:cubicBezTo>
                    <a:pt x="9415" y="10373"/>
                    <a:pt x="5538" y="14888"/>
                    <a:pt x="3323" y="17512"/>
                  </a:cubicBezTo>
                  <a:cubicBezTo>
                    <a:pt x="1108" y="20136"/>
                    <a:pt x="554" y="208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3" name="Line"/>
            <p:cNvSpPr/>
            <p:nvPr/>
          </p:nvSpPr>
          <p:spPr>
            <a:xfrm>
              <a:off x="2152650" y="3136900"/>
              <a:ext cx="273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512" y="15600"/>
                    <a:pt x="5023" y="9600"/>
                    <a:pt x="8623" y="6000"/>
                  </a:cubicBezTo>
                  <a:cubicBezTo>
                    <a:pt x="12223" y="2400"/>
                    <a:pt x="1691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4" name="Line"/>
            <p:cNvSpPr/>
            <p:nvPr/>
          </p:nvSpPr>
          <p:spPr>
            <a:xfrm>
              <a:off x="2698750" y="337820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929" y="19200"/>
                    <a:pt x="11859" y="16800"/>
                    <a:pt x="15459" y="13200"/>
                  </a:cubicBezTo>
                  <a:cubicBezTo>
                    <a:pt x="19059" y="9600"/>
                    <a:pt x="2032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5" name="Line"/>
            <p:cNvSpPr/>
            <p:nvPr/>
          </p:nvSpPr>
          <p:spPr>
            <a:xfrm>
              <a:off x="3181350" y="3098800"/>
              <a:ext cx="2032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475" y="1920"/>
                    <a:pt x="4950" y="3840"/>
                    <a:pt x="7987" y="6880"/>
                  </a:cubicBezTo>
                  <a:cubicBezTo>
                    <a:pt x="11025" y="9920"/>
                    <a:pt x="14625" y="14080"/>
                    <a:pt x="16987" y="16720"/>
                  </a:cubicBezTo>
                  <a:cubicBezTo>
                    <a:pt x="19350" y="19360"/>
                    <a:pt x="20475" y="20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6" name="Line"/>
            <p:cNvSpPr/>
            <p:nvPr/>
          </p:nvSpPr>
          <p:spPr>
            <a:xfrm>
              <a:off x="3335274" y="3206750"/>
              <a:ext cx="150877" cy="35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61" extrusionOk="0">
                  <a:moveTo>
                    <a:pt x="21384" y="0"/>
                  </a:moveTo>
                  <a:cubicBezTo>
                    <a:pt x="16884" y="2526"/>
                    <a:pt x="12384" y="5053"/>
                    <a:pt x="8784" y="8337"/>
                  </a:cubicBezTo>
                  <a:cubicBezTo>
                    <a:pt x="5184" y="11621"/>
                    <a:pt x="2484" y="15663"/>
                    <a:pt x="1134" y="18063"/>
                  </a:cubicBezTo>
                  <a:cubicBezTo>
                    <a:pt x="-216" y="20463"/>
                    <a:pt x="-216" y="21221"/>
                    <a:pt x="384" y="21411"/>
                  </a:cubicBezTo>
                  <a:cubicBezTo>
                    <a:pt x="984" y="21600"/>
                    <a:pt x="2184" y="21221"/>
                    <a:pt x="3384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7" name="Line"/>
            <p:cNvSpPr/>
            <p:nvPr/>
          </p:nvSpPr>
          <p:spPr>
            <a:xfrm>
              <a:off x="3175000" y="2965450"/>
              <a:ext cx="361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926" y="18000"/>
                    <a:pt x="9853" y="14400"/>
                    <a:pt x="13453" y="10800"/>
                  </a:cubicBezTo>
                  <a:cubicBezTo>
                    <a:pt x="17053" y="7200"/>
                    <a:pt x="1932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8" name="Line"/>
            <p:cNvSpPr/>
            <p:nvPr/>
          </p:nvSpPr>
          <p:spPr>
            <a:xfrm>
              <a:off x="2184127" y="3771899"/>
              <a:ext cx="1194074" cy="8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07" extrusionOk="0">
                  <a:moveTo>
                    <a:pt x="349" y="18966"/>
                  </a:moveTo>
                  <a:cubicBezTo>
                    <a:pt x="158" y="19493"/>
                    <a:pt x="-33" y="20020"/>
                    <a:pt x="5" y="20546"/>
                  </a:cubicBezTo>
                  <a:cubicBezTo>
                    <a:pt x="43" y="21073"/>
                    <a:pt x="311" y="21600"/>
                    <a:pt x="1114" y="21337"/>
                  </a:cubicBezTo>
                  <a:cubicBezTo>
                    <a:pt x="1917" y="21073"/>
                    <a:pt x="3255" y="20020"/>
                    <a:pt x="4631" y="18439"/>
                  </a:cubicBezTo>
                  <a:cubicBezTo>
                    <a:pt x="6007" y="16859"/>
                    <a:pt x="7422" y="14751"/>
                    <a:pt x="8875" y="12907"/>
                  </a:cubicBezTo>
                  <a:cubicBezTo>
                    <a:pt x="10327" y="11063"/>
                    <a:pt x="11818" y="9483"/>
                    <a:pt x="13233" y="8166"/>
                  </a:cubicBezTo>
                  <a:cubicBezTo>
                    <a:pt x="14647" y="6849"/>
                    <a:pt x="15985" y="5795"/>
                    <a:pt x="17304" y="4741"/>
                  </a:cubicBezTo>
                  <a:cubicBezTo>
                    <a:pt x="18623" y="3688"/>
                    <a:pt x="19923" y="2634"/>
                    <a:pt x="20630" y="1844"/>
                  </a:cubicBezTo>
                  <a:cubicBezTo>
                    <a:pt x="21338" y="1054"/>
                    <a:pt x="21452" y="527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9" name="Line"/>
            <p:cNvSpPr/>
            <p:nvPr/>
          </p:nvSpPr>
          <p:spPr>
            <a:xfrm>
              <a:off x="2260600" y="4182533"/>
              <a:ext cx="3175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0" name="Line"/>
            <p:cNvSpPr/>
            <p:nvPr/>
          </p:nvSpPr>
          <p:spPr>
            <a:xfrm>
              <a:off x="2178050" y="3972172"/>
              <a:ext cx="1028959" cy="67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62" extrusionOk="0">
                  <a:moveTo>
                    <a:pt x="0" y="16495"/>
                  </a:moveTo>
                  <a:cubicBezTo>
                    <a:pt x="532" y="18048"/>
                    <a:pt x="1064" y="19601"/>
                    <a:pt x="1419" y="20478"/>
                  </a:cubicBezTo>
                  <a:cubicBezTo>
                    <a:pt x="1774" y="21355"/>
                    <a:pt x="1952" y="21558"/>
                    <a:pt x="2062" y="21423"/>
                  </a:cubicBezTo>
                  <a:cubicBezTo>
                    <a:pt x="2173" y="21288"/>
                    <a:pt x="2218" y="20816"/>
                    <a:pt x="2195" y="19364"/>
                  </a:cubicBezTo>
                  <a:cubicBezTo>
                    <a:pt x="2173" y="17913"/>
                    <a:pt x="2085" y="15483"/>
                    <a:pt x="1952" y="13255"/>
                  </a:cubicBezTo>
                  <a:cubicBezTo>
                    <a:pt x="1818" y="11028"/>
                    <a:pt x="1641" y="9003"/>
                    <a:pt x="1508" y="7822"/>
                  </a:cubicBezTo>
                  <a:cubicBezTo>
                    <a:pt x="1375" y="6640"/>
                    <a:pt x="1286" y="6303"/>
                    <a:pt x="1242" y="5932"/>
                  </a:cubicBezTo>
                  <a:cubicBezTo>
                    <a:pt x="1198" y="5560"/>
                    <a:pt x="1198" y="5155"/>
                    <a:pt x="1441" y="4953"/>
                  </a:cubicBezTo>
                  <a:cubicBezTo>
                    <a:pt x="1685" y="4750"/>
                    <a:pt x="2173" y="4750"/>
                    <a:pt x="3238" y="4481"/>
                  </a:cubicBezTo>
                  <a:cubicBezTo>
                    <a:pt x="4302" y="4211"/>
                    <a:pt x="5943" y="3671"/>
                    <a:pt x="7474" y="3198"/>
                  </a:cubicBezTo>
                  <a:cubicBezTo>
                    <a:pt x="9004" y="2726"/>
                    <a:pt x="10423" y="2321"/>
                    <a:pt x="12086" y="1949"/>
                  </a:cubicBezTo>
                  <a:cubicBezTo>
                    <a:pt x="13749" y="1578"/>
                    <a:pt x="15657" y="1241"/>
                    <a:pt x="17209" y="937"/>
                  </a:cubicBezTo>
                  <a:cubicBezTo>
                    <a:pt x="18761" y="633"/>
                    <a:pt x="19959" y="363"/>
                    <a:pt x="20669" y="194"/>
                  </a:cubicBezTo>
                  <a:cubicBezTo>
                    <a:pt x="21378" y="26"/>
                    <a:pt x="21600" y="-42"/>
                    <a:pt x="21556" y="26"/>
                  </a:cubicBezTo>
                  <a:cubicBezTo>
                    <a:pt x="21511" y="93"/>
                    <a:pt x="21201" y="296"/>
                    <a:pt x="20890" y="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1" name="Line"/>
            <p:cNvSpPr/>
            <p:nvPr/>
          </p:nvSpPr>
          <p:spPr>
            <a:xfrm>
              <a:off x="2402003" y="4210049"/>
              <a:ext cx="233247" cy="18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58" extrusionOk="0">
                  <a:moveTo>
                    <a:pt x="427" y="12662"/>
                  </a:moveTo>
                  <a:cubicBezTo>
                    <a:pt x="816" y="11421"/>
                    <a:pt x="1205" y="10179"/>
                    <a:pt x="1594" y="8938"/>
                  </a:cubicBezTo>
                  <a:cubicBezTo>
                    <a:pt x="1984" y="7697"/>
                    <a:pt x="2373" y="6455"/>
                    <a:pt x="2762" y="6455"/>
                  </a:cubicBezTo>
                  <a:cubicBezTo>
                    <a:pt x="3151" y="6455"/>
                    <a:pt x="3540" y="7697"/>
                    <a:pt x="3735" y="9559"/>
                  </a:cubicBezTo>
                  <a:cubicBezTo>
                    <a:pt x="3929" y="11421"/>
                    <a:pt x="3929" y="13903"/>
                    <a:pt x="3832" y="15766"/>
                  </a:cubicBezTo>
                  <a:cubicBezTo>
                    <a:pt x="3735" y="17628"/>
                    <a:pt x="3540" y="18869"/>
                    <a:pt x="3054" y="19862"/>
                  </a:cubicBezTo>
                  <a:cubicBezTo>
                    <a:pt x="2567" y="20855"/>
                    <a:pt x="1789" y="21600"/>
                    <a:pt x="1108" y="20855"/>
                  </a:cubicBezTo>
                  <a:cubicBezTo>
                    <a:pt x="427" y="20110"/>
                    <a:pt x="-157" y="17876"/>
                    <a:pt x="38" y="15021"/>
                  </a:cubicBezTo>
                  <a:cubicBezTo>
                    <a:pt x="232" y="12166"/>
                    <a:pt x="1205" y="8690"/>
                    <a:pt x="3735" y="6083"/>
                  </a:cubicBezTo>
                  <a:cubicBezTo>
                    <a:pt x="6265" y="3476"/>
                    <a:pt x="10351" y="1738"/>
                    <a:pt x="13075" y="869"/>
                  </a:cubicBezTo>
                  <a:cubicBezTo>
                    <a:pt x="15800" y="0"/>
                    <a:pt x="17162" y="0"/>
                    <a:pt x="18329" y="0"/>
                  </a:cubicBezTo>
                  <a:cubicBezTo>
                    <a:pt x="19497" y="0"/>
                    <a:pt x="20470" y="0"/>
                    <a:pt x="20957" y="621"/>
                  </a:cubicBezTo>
                  <a:cubicBezTo>
                    <a:pt x="21443" y="1241"/>
                    <a:pt x="21443" y="2483"/>
                    <a:pt x="21443" y="3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2" name="Line"/>
            <p:cNvSpPr/>
            <p:nvPr/>
          </p:nvSpPr>
          <p:spPr>
            <a:xfrm>
              <a:off x="2616200" y="4324349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3" name="Line"/>
            <p:cNvSpPr/>
            <p:nvPr/>
          </p:nvSpPr>
          <p:spPr>
            <a:xfrm>
              <a:off x="2641600" y="4129054"/>
              <a:ext cx="196851" cy="13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extrusionOk="0">
                  <a:moveTo>
                    <a:pt x="0" y="4891"/>
                  </a:moveTo>
                  <a:cubicBezTo>
                    <a:pt x="697" y="3177"/>
                    <a:pt x="1394" y="1462"/>
                    <a:pt x="2323" y="605"/>
                  </a:cubicBezTo>
                  <a:cubicBezTo>
                    <a:pt x="3252" y="-252"/>
                    <a:pt x="4413" y="-252"/>
                    <a:pt x="5806" y="948"/>
                  </a:cubicBezTo>
                  <a:cubicBezTo>
                    <a:pt x="7200" y="2148"/>
                    <a:pt x="8826" y="4548"/>
                    <a:pt x="9639" y="6605"/>
                  </a:cubicBezTo>
                  <a:cubicBezTo>
                    <a:pt x="10452" y="8662"/>
                    <a:pt x="10452" y="10377"/>
                    <a:pt x="9755" y="12777"/>
                  </a:cubicBezTo>
                  <a:cubicBezTo>
                    <a:pt x="9058" y="15177"/>
                    <a:pt x="7665" y="18262"/>
                    <a:pt x="8129" y="19634"/>
                  </a:cubicBezTo>
                  <a:cubicBezTo>
                    <a:pt x="8594" y="21005"/>
                    <a:pt x="10916" y="20662"/>
                    <a:pt x="13471" y="20662"/>
                  </a:cubicBezTo>
                  <a:cubicBezTo>
                    <a:pt x="16026" y="20662"/>
                    <a:pt x="18813" y="21005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4" name="Line"/>
            <p:cNvSpPr/>
            <p:nvPr/>
          </p:nvSpPr>
          <p:spPr>
            <a:xfrm>
              <a:off x="2501900" y="4445000"/>
              <a:ext cx="292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00" y="15120"/>
                    <a:pt x="7200" y="8640"/>
                    <a:pt x="10800" y="5040"/>
                  </a:cubicBezTo>
                  <a:cubicBezTo>
                    <a:pt x="14400" y="1440"/>
                    <a:pt x="180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5" name="Line"/>
            <p:cNvSpPr/>
            <p:nvPr/>
          </p:nvSpPr>
          <p:spPr>
            <a:xfrm>
              <a:off x="2642241" y="4496746"/>
              <a:ext cx="164459" cy="15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01" extrusionOk="0">
                  <a:moveTo>
                    <a:pt x="2408" y="6082"/>
                  </a:moveTo>
                  <a:cubicBezTo>
                    <a:pt x="1578" y="9336"/>
                    <a:pt x="747" y="12591"/>
                    <a:pt x="331" y="15402"/>
                  </a:cubicBezTo>
                  <a:cubicBezTo>
                    <a:pt x="-84" y="18213"/>
                    <a:pt x="-84" y="20580"/>
                    <a:pt x="193" y="21024"/>
                  </a:cubicBezTo>
                  <a:cubicBezTo>
                    <a:pt x="470" y="21468"/>
                    <a:pt x="1024" y="19989"/>
                    <a:pt x="2270" y="16586"/>
                  </a:cubicBezTo>
                  <a:cubicBezTo>
                    <a:pt x="3516" y="13183"/>
                    <a:pt x="5454" y="7857"/>
                    <a:pt x="7808" y="4602"/>
                  </a:cubicBezTo>
                  <a:cubicBezTo>
                    <a:pt x="10162" y="1347"/>
                    <a:pt x="12931" y="164"/>
                    <a:pt x="14870" y="16"/>
                  </a:cubicBezTo>
                  <a:cubicBezTo>
                    <a:pt x="16808" y="-132"/>
                    <a:pt x="17916" y="756"/>
                    <a:pt x="18885" y="3271"/>
                  </a:cubicBezTo>
                  <a:cubicBezTo>
                    <a:pt x="19854" y="5786"/>
                    <a:pt x="20685" y="9928"/>
                    <a:pt x="21516" y="14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6" name="Line"/>
            <p:cNvSpPr/>
            <p:nvPr/>
          </p:nvSpPr>
          <p:spPr>
            <a:xfrm>
              <a:off x="2971800" y="43497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7" name="Line"/>
            <p:cNvSpPr/>
            <p:nvPr/>
          </p:nvSpPr>
          <p:spPr>
            <a:xfrm>
              <a:off x="3067050" y="4324349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8" name="Line"/>
            <p:cNvSpPr/>
            <p:nvPr/>
          </p:nvSpPr>
          <p:spPr>
            <a:xfrm>
              <a:off x="3318255" y="4248150"/>
              <a:ext cx="244095" cy="15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71" extrusionOk="0">
                  <a:moveTo>
                    <a:pt x="6390" y="0"/>
                  </a:moveTo>
                  <a:cubicBezTo>
                    <a:pt x="5459" y="6624"/>
                    <a:pt x="4528" y="13248"/>
                    <a:pt x="3690" y="16992"/>
                  </a:cubicBezTo>
                  <a:cubicBezTo>
                    <a:pt x="2852" y="20736"/>
                    <a:pt x="2107" y="21600"/>
                    <a:pt x="1456" y="21456"/>
                  </a:cubicBezTo>
                  <a:cubicBezTo>
                    <a:pt x="804" y="21312"/>
                    <a:pt x="245" y="20160"/>
                    <a:pt x="59" y="17856"/>
                  </a:cubicBezTo>
                  <a:cubicBezTo>
                    <a:pt x="-127" y="15552"/>
                    <a:pt x="59" y="12096"/>
                    <a:pt x="1549" y="9072"/>
                  </a:cubicBezTo>
                  <a:cubicBezTo>
                    <a:pt x="3039" y="6048"/>
                    <a:pt x="5832" y="3456"/>
                    <a:pt x="9370" y="2016"/>
                  </a:cubicBezTo>
                  <a:cubicBezTo>
                    <a:pt x="12907" y="576"/>
                    <a:pt x="17190" y="288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9" name="Line"/>
            <p:cNvSpPr/>
            <p:nvPr/>
          </p:nvSpPr>
          <p:spPr>
            <a:xfrm>
              <a:off x="3498850" y="4337520"/>
              <a:ext cx="190500" cy="9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extrusionOk="0">
                  <a:moveTo>
                    <a:pt x="0" y="5782"/>
                  </a:moveTo>
                  <a:cubicBezTo>
                    <a:pt x="720" y="3818"/>
                    <a:pt x="1440" y="1855"/>
                    <a:pt x="2400" y="873"/>
                  </a:cubicBezTo>
                  <a:cubicBezTo>
                    <a:pt x="3360" y="-109"/>
                    <a:pt x="4560" y="-109"/>
                    <a:pt x="5760" y="136"/>
                  </a:cubicBezTo>
                  <a:cubicBezTo>
                    <a:pt x="6960" y="382"/>
                    <a:pt x="8160" y="873"/>
                    <a:pt x="8760" y="2346"/>
                  </a:cubicBezTo>
                  <a:cubicBezTo>
                    <a:pt x="9360" y="3818"/>
                    <a:pt x="9360" y="6273"/>
                    <a:pt x="9000" y="8482"/>
                  </a:cubicBezTo>
                  <a:cubicBezTo>
                    <a:pt x="8640" y="10691"/>
                    <a:pt x="7920" y="12655"/>
                    <a:pt x="7200" y="14618"/>
                  </a:cubicBezTo>
                  <a:cubicBezTo>
                    <a:pt x="6480" y="16582"/>
                    <a:pt x="5760" y="18546"/>
                    <a:pt x="6000" y="19773"/>
                  </a:cubicBezTo>
                  <a:cubicBezTo>
                    <a:pt x="6240" y="21000"/>
                    <a:pt x="7440" y="21491"/>
                    <a:pt x="10200" y="20264"/>
                  </a:cubicBezTo>
                  <a:cubicBezTo>
                    <a:pt x="12960" y="19036"/>
                    <a:pt x="17280" y="16091"/>
                    <a:pt x="21600" y="13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0" name="Line"/>
            <p:cNvSpPr/>
            <p:nvPr/>
          </p:nvSpPr>
          <p:spPr>
            <a:xfrm>
              <a:off x="3638550" y="4083050"/>
              <a:ext cx="2413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032" y="0"/>
                    <a:pt x="6063" y="0"/>
                    <a:pt x="7768" y="643"/>
                  </a:cubicBezTo>
                  <a:cubicBezTo>
                    <a:pt x="9474" y="1286"/>
                    <a:pt x="9853" y="2571"/>
                    <a:pt x="9000" y="5143"/>
                  </a:cubicBezTo>
                  <a:cubicBezTo>
                    <a:pt x="8147" y="7714"/>
                    <a:pt x="6063" y="11571"/>
                    <a:pt x="4453" y="14271"/>
                  </a:cubicBezTo>
                  <a:cubicBezTo>
                    <a:pt x="2842" y="16971"/>
                    <a:pt x="1705" y="18514"/>
                    <a:pt x="1611" y="19286"/>
                  </a:cubicBezTo>
                  <a:cubicBezTo>
                    <a:pt x="1516" y="20057"/>
                    <a:pt x="2463" y="20057"/>
                    <a:pt x="5211" y="19929"/>
                  </a:cubicBezTo>
                  <a:cubicBezTo>
                    <a:pt x="7958" y="19800"/>
                    <a:pt x="12505" y="19543"/>
                    <a:pt x="15537" y="19800"/>
                  </a:cubicBezTo>
                  <a:cubicBezTo>
                    <a:pt x="18568" y="20057"/>
                    <a:pt x="20084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1" name="Line"/>
            <p:cNvSpPr/>
            <p:nvPr/>
          </p:nvSpPr>
          <p:spPr>
            <a:xfrm>
              <a:off x="3352800" y="4521200"/>
              <a:ext cx="4254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69" y="15200"/>
                    <a:pt x="7737" y="8800"/>
                    <a:pt x="11337" y="5200"/>
                  </a:cubicBezTo>
                  <a:cubicBezTo>
                    <a:pt x="14937" y="1600"/>
                    <a:pt x="18269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2" name="Line"/>
            <p:cNvSpPr/>
            <p:nvPr/>
          </p:nvSpPr>
          <p:spPr>
            <a:xfrm>
              <a:off x="3492500" y="4636444"/>
              <a:ext cx="279400" cy="17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extrusionOk="0">
                  <a:moveTo>
                    <a:pt x="0" y="8273"/>
                  </a:moveTo>
                  <a:cubicBezTo>
                    <a:pt x="0" y="11831"/>
                    <a:pt x="0" y="15388"/>
                    <a:pt x="0" y="17802"/>
                  </a:cubicBezTo>
                  <a:cubicBezTo>
                    <a:pt x="0" y="20216"/>
                    <a:pt x="0" y="21487"/>
                    <a:pt x="491" y="20979"/>
                  </a:cubicBezTo>
                  <a:cubicBezTo>
                    <a:pt x="982" y="20471"/>
                    <a:pt x="1964" y="18183"/>
                    <a:pt x="3027" y="15007"/>
                  </a:cubicBezTo>
                  <a:cubicBezTo>
                    <a:pt x="4091" y="11831"/>
                    <a:pt x="5236" y="7765"/>
                    <a:pt x="6055" y="5096"/>
                  </a:cubicBezTo>
                  <a:cubicBezTo>
                    <a:pt x="6873" y="2428"/>
                    <a:pt x="7364" y="1158"/>
                    <a:pt x="8018" y="522"/>
                  </a:cubicBezTo>
                  <a:cubicBezTo>
                    <a:pt x="8673" y="-113"/>
                    <a:pt x="9491" y="-113"/>
                    <a:pt x="10064" y="1158"/>
                  </a:cubicBezTo>
                  <a:cubicBezTo>
                    <a:pt x="10636" y="2428"/>
                    <a:pt x="10964" y="4969"/>
                    <a:pt x="11127" y="6875"/>
                  </a:cubicBezTo>
                  <a:cubicBezTo>
                    <a:pt x="11291" y="8781"/>
                    <a:pt x="11291" y="10052"/>
                    <a:pt x="11536" y="10179"/>
                  </a:cubicBezTo>
                  <a:cubicBezTo>
                    <a:pt x="11782" y="10306"/>
                    <a:pt x="12273" y="9289"/>
                    <a:pt x="13009" y="7638"/>
                  </a:cubicBezTo>
                  <a:cubicBezTo>
                    <a:pt x="13745" y="5986"/>
                    <a:pt x="14727" y="3699"/>
                    <a:pt x="15709" y="2174"/>
                  </a:cubicBezTo>
                  <a:cubicBezTo>
                    <a:pt x="16691" y="649"/>
                    <a:pt x="17673" y="-113"/>
                    <a:pt x="18491" y="14"/>
                  </a:cubicBezTo>
                  <a:cubicBezTo>
                    <a:pt x="19309" y="141"/>
                    <a:pt x="19964" y="1158"/>
                    <a:pt x="20455" y="4080"/>
                  </a:cubicBezTo>
                  <a:cubicBezTo>
                    <a:pt x="20945" y="7002"/>
                    <a:pt x="21273" y="11831"/>
                    <a:pt x="21600" y="16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3" name="Line"/>
            <p:cNvSpPr/>
            <p:nvPr/>
          </p:nvSpPr>
          <p:spPr>
            <a:xfrm>
              <a:off x="4678891" y="3790950"/>
              <a:ext cx="375710" cy="16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785" extrusionOk="0">
                  <a:moveTo>
                    <a:pt x="1870" y="18400"/>
                  </a:moveTo>
                  <a:cubicBezTo>
                    <a:pt x="1267" y="17867"/>
                    <a:pt x="664" y="17334"/>
                    <a:pt x="302" y="16400"/>
                  </a:cubicBezTo>
                  <a:cubicBezTo>
                    <a:pt x="-60" y="15467"/>
                    <a:pt x="-181" y="14134"/>
                    <a:pt x="422" y="11200"/>
                  </a:cubicBezTo>
                  <a:cubicBezTo>
                    <a:pt x="1026" y="8267"/>
                    <a:pt x="2353" y="3734"/>
                    <a:pt x="3801" y="1600"/>
                  </a:cubicBezTo>
                  <a:cubicBezTo>
                    <a:pt x="5249" y="-533"/>
                    <a:pt x="6818" y="-266"/>
                    <a:pt x="8025" y="2000"/>
                  </a:cubicBezTo>
                  <a:cubicBezTo>
                    <a:pt x="9231" y="4267"/>
                    <a:pt x="10076" y="8534"/>
                    <a:pt x="10498" y="11467"/>
                  </a:cubicBezTo>
                  <a:cubicBezTo>
                    <a:pt x="10921" y="14400"/>
                    <a:pt x="10921" y="16000"/>
                    <a:pt x="11041" y="17467"/>
                  </a:cubicBezTo>
                  <a:cubicBezTo>
                    <a:pt x="11162" y="18934"/>
                    <a:pt x="11403" y="20267"/>
                    <a:pt x="11826" y="20667"/>
                  </a:cubicBezTo>
                  <a:cubicBezTo>
                    <a:pt x="12248" y="21067"/>
                    <a:pt x="12851" y="20534"/>
                    <a:pt x="14058" y="17867"/>
                  </a:cubicBezTo>
                  <a:cubicBezTo>
                    <a:pt x="15265" y="15200"/>
                    <a:pt x="17075" y="10400"/>
                    <a:pt x="18402" y="7067"/>
                  </a:cubicBezTo>
                  <a:cubicBezTo>
                    <a:pt x="19730" y="3734"/>
                    <a:pt x="20574" y="1867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4" name="Line"/>
            <p:cNvSpPr/>
            <p:nvPr/>
          </p:nvSpPr>
          <p:spPr>
            <a:xfrm>
              <a:off x="5563025" y="3440568"/>
              <a:ext cx="304376" cy="51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58" extrusionOk="0">
                  <a:moveTo>
                    <a:pt x="420" y="8616"/>
                  </a:moveTo>
                  <a:cubicBezTo>
                    <a:pt x="420" y="12632"/>
                    <a:pt x="420" y="16649"/>
                    <a:pt x="420" y="18880"/>
                  </a:cubicBezTo>
                  <a:cubicBezTo>
                    <a:pt x="420" y="21112"/>
                    <a:pt x="420" y="21558"/>
                    <a:pt x="345" y="21558"/>
                  </a:cubicBezTo>
                  <a:cubicBezTo>
                    <a:pt x="270" y="21558"/>
                    <a:pt x="120" y="21112"/>
                    <a:pt x="45" y="19148"/>
                  </a:cubicBezTo>
                  <a:cubicBezTo>
                    <a:pt x="-30" y="17184"/>
                    <a:pt x="-30" y="13703"/>
                    <a:pt x="195" y="10847"/>
                  </a:cubicBezTo>
                  <a:cubicBezTo>
                    <a:pt x="420" y="7991"/>
                    <a:pt x="870" y="5760"/>
                    <a:pt x="1320" y="4421"/>
                  </a:cubicBezTo>
                  <a:cubicBezTo>
                    <a:pt x="1770" y="3082"/>
                    <a:pt x="2220" y="2636"/>
                    <a:pt x="2745" y="2279"/>
                  </a:cubicBezTo>
                  <a:cubicBezTo>
                    <a:pt x="3270" y="1922"/>
                    <a:pt x="3870" y="1654"/>
                    <a:pt x="4545" y="1743"/>
                  </a:cubicBezTo>
                  <a:cubicBezTo>
                    <a:pt x="5220" y="1832"/>
                    <a:pt x="5970" y="2279"/>
                    <a:pt x="7170" y="3573"/>
                  </a:cubicBezTo>
                  <a:cubicBezTo>
                    <a:pt x="8370" y="4867"/>
                    <a:pt x="10020" y="7009"/>
                    <a:pt x="11445" y="9642"/>
                  </a:cubicBezTo>
                  <a:cubicBezTo>
                    <a:pt x="12870" y="12275"/>
                    <a:pt x="14070" y="15399"/>
                    <a:pt x="14820" y="17184"/>
                  </a:cubicBezTo>
                  <a:cubicBezTo>
                    <a:pt x="15570" y="18970"/>
                    <a:pt x="15870" y="19416"/>
                    <a:pt x="16245" y="19460"/>
                  </a:cubicBezTo>
                  <a:cubicBezTo>
                    <a:pt x="16620" y="19505"/>
                    <a:pt x="17070" y="19148"/>
                    <a:pt x="17745" y="17631"/>
                  </a:cubicBezTo>
                  <a:cubicBezTo>
                    <a:pt x="18420" y="16113"/>
                    <a:pt x="19320" y="13436"/>
                    <a:pt x="19920" y="10490"/>
                  </a:cubicBezTo>
                  <a:cubicBezTo>
                    <a:pt x="20520" y="7545"/>
                    <a:pt x="20820" y="4332"/>
                    <a:pt x="20970" y="2457"/>
                  </a:cubicBezTo>
                  <a:cubicBezTo>
                    <a:pt x="21120" y="583"/>
                    <a:pt x="21120" y="47"/>
                    <a:pt x="21045" y="3"/>
                  </a:cubicBezTo>
                  <a:cubicBezTo>
                    <a:pt x="20970" y="-42"/>
                    <a:pt x="20820" y="404"/>
                    <a:pt x="20895" y="895"/>
                  </a:cubicBezTo>
                  <a:cubicBezTo>
                    <a:pt x="20970" y="1386"/>
                    <a:pt x="21270" y="1922"/>
                    <a:pt x="21570" y="2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5" name="Line"/>
            <p:cNvSpPr/>
            <p:nvPr/>
          </p:nvSpPr>
          <p:spPr>
            <a:xfrm>
              <a:off x="5924550" y="3706049"/>
              <a:ext cx="79111" cy="16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966" extrusionOk="0">
                  <a:moveTo>
                    <a:pt x="17053" y="2664"/>
                  </a:moveTo>
                  <a:cubicBezTo>
                    <a:pt x="15347" y="1610"/>
                    <a:pt x="13642" y="556"/>
                    <a:pt x="11368" y="161"/>
                  </a:cubicBezTo>
                  <a:cubicBezTo>
                    <a:pt x="9095" y="-234"/>
                    <a:pt x="6253" y="29"/>
                    <a:pt x="3979" y="1742"/>
                  </a:cubicBezTo>
                  <a:cubicBezTo>
                    <a:pt x="1705" y="3454"/>
                    <a:pt x="0" y="6615"/>
                    <a:pt x="0" y="9776"/>
                  </a:cubicBezTo>
                  <a:cubicBezTo>
                    <a:pt x="0" y="12937"/>
                    <a:pt x="1705" y="16098"/>
                    <a:pt x="3979" y="17942"/>
                  </a:cubicBezTo>
                  <a:cubicBezTo>
                    <a:pt x="6253" y="19786"/>
                    <a:pt x="9095" y="20312"/>
                    <a:pt x="11937" y="20707"/>
                  </a:cubicBezTo>
                  <a:cubicBezTo>
                    <a:pt x="14779" y="21103"/>
                    <a:pt x="17621" y="21366"/>
                    <a:pt x="19326" y="18995"/>
                  </a:cubicBezTo>
                  <a:cubicBezTo>
                    <a:pt x="21032" y="16625"/>
                    <a:pt x="21600" y="11620"/>
                    <a:pt x="21032" y="8459"/>
                  </a:cubicBezTo>
                  <a:cubicBezTo>
                    <a:pt x="20463" y="5298"/>
                    <a:pt x="18758" y="3981"/>
                    <a:pt x="16484" y="3059"/>
                  </a:cubicBezTo>
                  <a:cubicBezTo>
                    <a:pt x="14211" y="2137"/>
                    <a:pt x="11368" y="1610"/>
                    <a:pt x="9947" y="1742"/>
                  </a:cubicBezTo>
                  <a:cubicBezTo>
                    <a:pt x="8526" y="1873"/>
                    <a:pt x="8526" y="2664"/>
                    <a:pt x="8526" y="3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6" name="Line"/>
            <p:cNvSpPr/>
            <p:nvPr/>
          </p:nvSpPr>
          <p:spPr>
            <a:xfrm>
              <a:off x="6064250" y="3632200"/>
              <a:ext cx="165100" cy="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0" y="6271"/>
                  </a:moveTo>
                  <a:cubicBezTo>
                    <a:pt x="1385" y="5923"/>
                    <a:pt x="2769" y="5574"/>
                    <a:pt x="4015" y="5835"/>
                  </a:cubicBezTo>
                  <a:cubicBezTo>
                    <a:pt x="5262" y="6097"/>
                    <a:pt x="6369" y="6968"/>
                    <a:pt x="7615" y="9406"/>
                  </a:cubicBezTo>
                  <a:cubicBezTo>
                    <a:pt x="8862" y="11845"/>
                    <a:pt x="10246" y="15852"/>
                    <a:pt x="10523" y="18290"/>
                  </a:cubicBezTo>
                  <a:cubicBezTo>
                    <a:pt x="10800" y="20729"/>
                    <a:pt x="9969" y="21600"/>
                    <a:pt x="9415" y="21426"/>
                  </a:cubicBezTo>
                  <a:cubicBezTo>
                    <a:pt x="8862" y="21252"/>
                    <a:pt x="8585" y="20032"/>
                    <a:pt x="8862" y="17158"/>
                  </a:cubicBezTo>
                  <a:cubicBezTo>
                    <a:pt x="9138" y="14284"/>
                    <a:pt x="9969" y="9755"/>
                    <a:pt x="12185" y="6619"/>
                  </a:cubicBezTo>
                  <a:cubicBezTo>
                    <a:pt x="14400" y="3484"/>
                    <a:pt x="18000" y="17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7" name="Line"/>
            <p:cNvSpPr/>
            <p:nvPr/>
          </p:nvSpPr>
          <p:spPr>
            <a:xfrm>
              <a:off x="6358466" y="3445627"/>
              <a:ext cx="124884" cy="43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extrusionOk="0">
                  <a:moveTo>
                    <a:pt x="21600" y="1359"/>
                  </a:moveTo>
                  <a:cubicBezTo>
                    <a:pt x="21600" y="739"/>
                    <a:pt x="21600" y="119"/>
                    <a:pt x="20502" y="15"/>
                  </a:cubicBezTo>
                  <a:cubicBezTo>
                    <a:pt x="19403" y="-88"/>
                    <a:pt x="17207" y="325"/>
                    <a:pt x="14095" y="1876"/>
                  </a:cubicBezTo>
                  <a:cubicBezTo>
                    <a:pt x="10983" y="3426"/>
                    <a:pt x="6956" y="6113"/>
                    <a:pt x="4210" y="9162"/>
                  </a:cubicBezTo>
                  <a:cubicBezTo>
                    <a:pt x="1464" y="12211"/>
                    <a:pt x="0" y="15621"/>
                    <a:pt x="0" y="17843"/>
                  </a:cubicBezTo>
                  <a:cubicBezTo>
                    <a:pt x="0" y="20065"/>
                    <a:pt x="1464" y="21099"/>
                    <a:pt x="4759" y="21305"/>
                  </a:cubicBezTo>
                  <a:cubicBezTo>
                    <a:pt x="8054" y="21512"/>
                    <a:pt x="13180" y="20892"/>
                    <a:pt x="18305" y="2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8" name="Line"/>
            <p:cNvSpPr/>
            <p:nvPr/>
          </p:nvSpPr>
          <p:spPr>
            <a:xfrm>
              <a:off x="6554131" y="3596873"/>
              <a:ext cx="147405" cy="19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0516" extrusionOk="0">
                  <a:moveTo>
                    <a:pt x="13007" y="1044"/>
                  </a:moveTo>
                  <a:cubicBezTo>
                    <a:pt x="11547" y="599"/>
                    <a:pt x="10088" y="153"/>
                    <a:pt x="7607" y="1044"/>
                  </a:cubicBezTo>
                  <a:cubicBezTo>
                    <a:pt x="5126" y="1935"/>
                    <a:pt x="1623" y="4162"/>
                    <a:pt x="456" y="7613"/>
                  </a:cubicBezTo>
                  <a:cubicBezTo>
                    <a:pt x="-712" y="11065"/>
                    <a:pt x="456" y="15741"/>
                    <a:pt x="2937" y="18302"/>
                  </a:cubicBezTo>
                  <a:cubicBezTo>
                    <a:pt x="5418" y="20863"/>
                    <a:pt x="9212" y="21308"/>
                    <a:pt x="12715" y="19081"/>
                  </a:cubicBezTo>
                  <a:cubicBezTo>
                    <a:pt x="16218" y="16854"/>
                    <a:pt x="19429" y="11955"/>
                    <a:pt x="20158" y="8281"/>
                  </a:cubicBezTo>
                  <a:cubicBezTo>
                    <a:pt x="20888" y="4607"/>
                    <a:pt x="19137" y="2157"/>
                    <a:pt x="17239" y="933"/>
                  </a:cubicBezTo>
                  <a:cubicBezTo>
                    <a:pt x="15342" y="-292"/>
                    <a:pt x="13299" y="-292"/>
                    <a:pt x="11693" y="821"/>
                  </a:cubicBezTo>
                  <a:cubicBezTo>
                    <a:pt x="10088" y="1935"/>
                    <a:pt x="8920" y="4162"/>
                    <a:pt x="7753" y="6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9" name="Line"/>
            <p:cNvSpPr/>
            <p:nvPr/>
          </p:nvSpPr>
          <p:spPr>
            <a:xfrm>
              <a:off x="6724650" y="3841750"/>
              <a:ext cx="889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0" name="Line"/>
            <p:cNvSpPr/>
            <p:nvPr/>
          </p:nvSpPr>
          <p:spPr>
            <a:xfrm>
              <a:off x="6978650" y="365125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1" name="Line"/>
            <p:cNvSpPr/>
            <p:nvPr/>
          </p:nvSpPr>
          <p:spPr>
            <a:xfrm>
              <a:off x="7073900" y="3492500"/>
              <a:ext cx="131016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extrusionOk="0">
                  <a:moveTo>
                    <a:pt x="0" y="0"/>
                  </a:moveTo>
                  <a:cubicBezTo>
                    <a:pt x="1662" y="0"/>
                    <a:pt x="3323" y="0"/>
                    <a:pt x="6148" y="1080"/>
                  </a:cubicBezTo>
                  <a:cubicBezTo>
                    <a:pt x="8972" y="2160"/>
                    <a:pt x="12960" y="4320"/>
                    <a:pt x="16117" y="7149"/>
                  </a:cubicBezTo>
                  <a:cubicBezTo>
                    <a:pt x="19274" y="9977"/>
                    <a:pt x="21600" y="13474"/>
                    <a:pt x="20105" y="15994"/>
                  </a:cubicBezTo>
                  <a:cubicBezTo>
                    <a:pt x="18609" y="18514"/>
                    <a:pt x="13292" y="20057"/>
                    <a:pt x="79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2" name="Line"/>
            <p:cNvSpPr/>
            <p:nvPr/>
          </p:nvSpPr>
          <p:spPr>
            <a:xfrm>
              <a:off x="7969250" y="3727450"/>
              <a:ext cx="317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3" name="Line"/>
            <p:cNvSpPr/>
            <p:nvPr/>
          </p:nvSpPr>
          <p:spPr>
            <a:xfrm>
              <a:off x="8007350" y="3600450"/>
              <a:ext cx="31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4" name="Line"/>
            <p:cNvSpPr/>
            <p:nvPr/>
          </p:nvSpPr>
          <p:spPr>
            <a:xfrm>
              <a:off x="8145827" y="3426584"/>
              <a:ext cx="109174" cy="47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18" extrusionOk="0">
                  <a:moveTo>
                    <a:pt x="21425" y="4390"/>
                  </a:moveTo>
                  <a:cubicBezTo>
                    <a:pt x="20594" y="3344"/>
                    <a:pt x="19763" y="2297"/>
                    <a:pt x="17271" y="1488"/>
                  </a:cubicBezTo>
                  <a:cubicBezTo>
                    <a:pt x="14779" y="679"/>
                    <a:pt x="10625" y="108"/>
                    <a:pt x="7925" y="13"/>
                  </a:cubicBezTo>
                  <a:cubicBezTo>
                    <a:pt x="5225" y="-82"/>
                    <a:pt x="3979" y="299"/>
                    <a:pt x="2733" y="2107"/>
                  </a:cubicBezTo>
                  <a:cubicBezTo>
                    <a:pt x="1487" y="3914"/>
                    <a:pt x="240" y="7150"/>
                    <a:pt x="33" y="10623"/>
                  </a:cubicBezTo>
                  <a:cubicBezTo>
                    <a:pt x="-175" y="14096"/>
                    <a:pt x="656" y="17807"/>
                    <a:pt x="1487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5" name="Line"/>
            <p:cNvSpPr/>
            <p:nvPr/>
          </p:nvSpPr>
          <p:spPr>
            <a:xfrm>
              <a:off x="8087637" y="3746499"/>
              <a:ext cx="18641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extrusionOk="0">
                  <a:moveTo>
                    <a:pt x="259" y="21600"/>
                  </a:moveTo>
                  <a:cubicBezTo>
                    <a:pt x="17" y="15429"/>
                    <a:pt x="-226" y="9257"/>
                    <a:pt x="381" y="5657"/>
                  </a:cubicBezTo>
                  <a:cubicBezTo>
                    <a:pt x="987" y="2057"/>
                    <a:pt x="2444" y="1029"/>
                    <a:pt x="6084" y="514"/>
                  </a:cubicBezTo>
                  <a:cubicBezTo>
                    <a:pt x="9725" y="0"/>
                    <a:pt x="15549" y="0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6" name="Line"/>
            <p:cNvSpPr/>
            <p:nvPr/>
          </p:nvSpPr>
          <p:spPr>
            <a:xfrm>
              <a:off x="8860366" y="3467099"/>
              <a:ext cx="231984" cy="41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91" extrusionOk="0">
                  <a:moveTo>
                    <a:pt x="5695" y="0"/>
                  </a:moveTo>
                  <a:cubicBezTo>
                    <a:pt x="5891" y="2836"/>
                    <a:pt x="6087" y="5673"/>
                    <a:pt x="5989" y="8836"/>
                  </a:cubicBezTo>
                  <a:cubicBezTo>
                    <a:pt x="5891" y="12000"/>
                    <a:pt x="5498" y="15491"/>
                    <a:pt x="4909" y="17727"/>
                  </a:cubicBezTo>
                  <a:cubicBezTo>
                    <a:pt x="4320" y="19964"/>
                    <a:pt x="3535" y="20945"/>
                    <a:pt x="2749" y="21273"/>
                  </a:cubicBezTo>
                  <a:cubicBezTo>
                    <a:pt x="1964" y="21600"/>
                    <a:pt x="1178" y="21273"/>
                    <a:pt x="687" y="19964"/>
                  </a:cubicBezTo>
                  <a:cubicBezTo>
                    <a:pt x="196" y="18655"/>
                    <a:pt x="0" y="16364"/>
                    <a:pt x="0" y="14891"/>
                  </a:cubicBezTo>
                  <a:cubicBezTo>
                    <a:pt x="0" y="13418"/>
                    <a:pt x="196" y="12764"/>
                    <a:pt x="785" y="12436"/>
                  </a:cubicBezTo>
                  <a:cubicBezTo>
                    <a:pt x="1375" y="12109"/>
                    <a:pt x="2356" y="12109"/>
                    <a:pt x="4320" y="12055"/>
                  </a:cubicBezTo>
                  <a:cubicBezTo>
                    <a:pt x="6284" y="12000"/>
                    <a:pt x="9229" y="11891"/>
                    <a:pt x="11782" y="10855"/>
                  </a:cubicBezTo>
                  <a:cubicBezTo>
                    <a:pt x="14335" y="9818"/>
                    <a:pt x="16495" y="7855"/>
                    <a:pt x="17869" y="6600"/>
                  </a:cubicBezTo>
                  <a:cubicBezTo>
                    <a:pt x="19244" y="5345"/>
                    <a:pt x="19833" y="4800"/>
                    <a:pt x="20324" y="4255"/>
                  </a:cubicBezTo>
                  <a:cubicBezTo>
                    <a:pt x="20815" y="3709"/>
                    <a:pt x="21207" y="3164"/>
                    <a:pt x="21404" y="3218"/>
                  </a:cubicBezTo>
                  <a:cubicBezTo>
                    <a:pt x="21600" y="3273"/>
                    <a:pt x="21600" y="3927"/>
                    <a:pt x="21011" y="6109"/>
                  </a:cubicBezTo>
                  <a:cubicBezTo>
                    <a:pt x="20422" y="8291"/>
                    <a:pt x="19244" y="12000"/>
                    <a:pt x="18458" y="14455"/>
                  </a:cubicBezTo>
                  <a:cubicBezTo>
                    <a:pt x="17673" y="16909"/>
                    <a:pt x="17280" y="18109"/>
                    <a:pt x="16887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7" name="Line"/>
            <p:cNvSpPr/>
            <p:nvPr/>
          </p:nvSpPr>
          <p:spPr>
            <a:xfrm>
              <a:off x="9128372" y="3752849"/>
              <a:ext cx="61429" cy="11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345" extrusionOk="0">
                  <a:moveTo>
                    <a:pt x="5144" y="7336"/>
                  </a:moveTo>
                  <a:cubicBezTo>
                    <a:pt x="3054" y="8966"/>
                    <a:pt x="964" y="10596"/>
                    <a:pt x="267" y="12430"/>
                  </a:cubicBezTo>
                  <a:cubicBezTo>
                    <a:pt x="-430" y="14264"/>
                    <a:pt x="267" y="16302"/>
                    <a:pt x="2009" y="17932"/>
                  </a:cubicBezTo>
                  <a:cubicBezTo>
                    <a:pt x="3751" y="19562"/>
                    <a:pt x="6538" y="20785"/>
                    <a:pt x="9673" y="21192"/>
                  </a:cubicBezTo>
                  <a:cubicBezTo>
                    <a:pt x="12809" y="21600"/>
                    <a:pt x="16293" y="21192"/>
                    <a:pt x="18383" y="19970"/>
                  </a:cubicBezTo>
                  <a:cubicBezTo>
                    <a:pt x="20473" y="18747"/>
                    <a:pt x="21170" y="16709"/>
                    <a:pt x="18383" y="13245"/>
                  </a:cubicBezTo>
                  <a:cubicBezTo>
                    <a:pt x="15596" y="9781"/>
                    <a:pt x="9325" y="4891"/>
                    <a:pt x="30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8" name="Line"/>
            <p:cNvSpPr/>
            <p:nvPr/>
          </p:nvSpPr>
          <p:spPr>
            <a:xfrm>
              <a:off x="9309100" y="36004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9" name="Line"/>
            <p:cNvSpPr/>
            <p:nvPr/>
          </p:nvSpPr>
          <p:spPr>
            <a:xfrm>
              <a:off x="9283699" y="37846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0" name="Line"/>
            <p:cNvSpPr/>
            <p:nvPr/>
          </p:nvSpPr>
          <p:spPr>
            <a:xfrm>
              <a:off x="9480550" y="3548640"/>
              <a:ext cx="273050" cy="28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extrusionOk="0">
                  <a:moveTo>
                    <a:pt x="0" y="21360"/>
                  </a:moveTo>
                  <a:cubicBezTo>
                    <a:pt x="3181" y="18049"/>
                    <a:pt x="6363" y="14738"/>
                    <a:pt x="8372" y="11664"/>
                  </a:cubicBezTo>
                  <a:cubicBezTo>
                    <a:pt x="10381" y="8589"/>
                    <a:pt x="11219" y="5751"/>
                    <a:pt x="11553" y="3702"/>
                  </a:cubicBezTo>
                  <a:cubicBezTo>
                    <a:pt x="11888" y="1652"/>
                    <a:pt x="11721" y="391"/>
                    <a:pt x="11302" y="75"/>
                  </a:cubicBezTo>
                  <a:cubicBezTo>
                    <a:pt x="10884" y="-240"/>
                    <a:pt x="10214" y="391"/>
                    <a:pt x="9544" y="2834"/>
                  </a:cubicBezTo>
                  <a:cubicBezTo>
                    <a:pt x="8874" y="5278"/>
                    <a:pt x="8205" y="9535"/>
                    <a:pt x="7870" y="12137"/>
                  </a:cubicBezTo>
                  <a:cubicBezTo>
                    <a:pt x="7535" y="14738"/>
                    <a:pt x="7535" y="15684"/>
                    <a:pt x="7786" y="16472"/>
                  </a:cubicBezTo>
                  <a:cubicBezTo>
                    <a:pt x="8037" y="17261"/>
                    <a:pt x="8540" y="17891"/>
                    <a:pt x="9209" y="18128"/>
                  </a:cubicBezTo>
                  <a:cubicBezTo>
                    <a:pt x="9879" y="18364"/>
                    <a:pt x="10716" y="18207"/>
                    <a:pt x="12140" y="16315"/>
                  </a:cubicBezTo>
                  <a:cubicBezTo>
                    <a:pt x="13563" y="14423"/>
                    <a:pt x="15572" y="10796"/>
                    <a:pt x="16912" y="8195"/>
                  </a:cubicBezTo>
                  <a:cubicBezTo>
                    <a:pt x="18251" y="5594"/>
                    <a:pt x="18921" y="4017"/>
                    <a:pt x="19507" y="2756"/>
                  </a:cubicBezTo>
                  <a:cubicBezTo>
                    <a:pt x="20093" y="1494"/>
                    <a:pt x="20595" y="548"/>
                    <a:pt x="20847" y="548"/>
                  </a:cubicBezTo>
                  <a:cubicBezTo>
                    <a:pt x="21098" y="548"/>
                    <a:pt x="21098" y="1494"/>
                    <a:pt x="20847" y="4175"/>
                  </a:cubicBezTo>
                  <a:cubicBezTo>
                    <a:pt x="20595" y="6855"/>
                    <a:pt x="20093" y="11269"/>
                    <a:pt x="20177" y="14265"/>
                  </a:cubicBezTo>
                  <a:cubicBezTo>
                    <a:pt x="20260" y="17261"/>
                    <a:pt x="20930" y="18837"/>
                    <a:pt x="21600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1" name="Line"/>
            <p:cNvSpPr/>
            <p:nvPr/>
          </p:nvSpPr>
          <p:spPr>
            <a:xfrm>
              <a:off x="9817100" y="3752850"/>
              <a:ext cx="381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200" y="5850"/>
                    <a:pt x="2400" y="11700"/>
                    <a:pt x="6000" y="15300"/>
                  </a:cubicBezTo>
                  <a:cubicBezTo>
                    <a:pt x="9600" y="18900"/>
                    <a:pt x="156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2" name="Line"/>
            <p:cNvSpPr/>
            <p:nvPr/>
          </p:nvSpPr>
          <p:spPr>
            <a:xfrm>
              <a:off x="9982200" y="3673385"/>
              <a:ext cx="1397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extrusionOk="0">
                  <a:moveTo>
                    <a:pt x="0" y="14811"/>
                  </a:moveTo>
                  <a:cubicBezTo>
                    <a:pt x="982" y="6957"/>
                    <a:pt x="1964" y="-898"/>
                    <a:pt x="5564" y="84"/>
                  </a:cubicBezTo>
                  <a:cubicBezTo>
                    <a:pt x="9164" y="1066"/>
                    <a:pt x="15382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3" name="Line"/>
            <p:cNvSpPr/>
            <p:nvPr/>
          </p:nvSpPr>
          <p:spPr>
            <a:xfrm>
              <a:off x="10007600" y="3775572"/>
              <a:ext cx="1460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3130" y="12302"/>
                    <a:pt x="6261" y="4448"/>
                    <a:pt x="9861" y="1502"/>
                  </a:cubicBezTo>
                  <a:cubicBezTo>
                    <a:pt x="13461" y="-1443"/>
                    <a:pt x="1753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4" name="Line"/>
            <p:cNvSpPr/>
            <p:nvPr/>
          </p:nvSpPr>
          <p:spPr>
            <a:xfrm>
              <a:off x="10229850" y="3589484"/>
              <a:ext cx="248872" cy="24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49" extrusionOk="0">
                  <a:moveTo>
                    <a:pt x="0" y="21449"/>
                  </a:moveTo>
                  <a:cubicBezTo>
                    <a:pt x="2563" y="17387"/>
                    <a:pt x="5125" y="13326"/>
                    <a:pt x="7231" y="10095"/>
                  </a:cubicBezTo>
                  <a:cubicBezTo>
                    <a:pt x="9336" y="6864"/>
                    <a:pt x="10983" y="4464"/>
                    <a:pt x="12081" y="2803"/>
                  </a:cubicBezTo>
                  <a:cubicBezTo>
                    <a:pt x="13180" y="1141"/>
                    <a:pt x="13729" y="218"/>
                    <a:pt x="13546" y="34"/>
                  </a:cubicBezTo>
                  <a:cubicBezTo>
                    <a:pt x="13363" y="-151"/>
                    <a:pt x="12447" y="403"/>
                    <a:pt x="11166" y="2434"/>
                  </a:cubicBezTo>
                  <a:cubicBezTo>
                    <a:pt x="9885" y="4464"/>
                    <a:pt x="8237" y="7972"/>
                    <a:pt x="7322" y="10280"/>
                  </a:cubicBezTo>
                  <a:cubicBezTo>
                    <a:pt x="6407" y="12587"/>
                    <a:pt x="6224" y="13695"/>
                    <a:pt x="6132" y="14803"/>
                  </a:cubicBezTo>
                  <a:cubicBezTo>
                    <a:pt x="6041" y="15911"/>
                    <a:pt x="6041" y="17018"/>
                    <a:pt x="6407" y="17849"/>
                  </a:cubicBezTo>
                  <a:cubicBezTo>
                    <a:pt x="6773" y="18680"/>
                    <a:pt x="7505" y="19234"/>
                    <a:pt x="8329" y="19326"/>
                  </a:cubicBezTo>
                  <a:cubicBezTo>
                    <a:pt x="9153" y="19418"/>
                    <a:pt x="10068" y="19049"/>
                    <a:pt x="11898" y="16834"/>
                  </a:cubicBezTo>
                  <a:cubicBezTo>
                    <a:pt x="13729" y="14618"/>
                    <a:pt x="16475" y="10557"/>
                    <a:pt x="18031" y="8064"/>
                  </a:cubicBezTo>
                  <a:cubicBezTo>
                    <a:pt x="19586" y="5572"/>
                    <a:pt x="19953" y="4649"/>
                    <a:pt x="20410" y="3726"/>
                  </a:cubicBezTo>
                  <a:cubicBezTo>
                    <a:pt x="20868" y="2803"/>
                    <a:pt x="21417" y="1880"/>
                    <a:pt x="21508" y="2064"/>
                  </a:cubicBezTo>
                  <a:cubicBezTo>
                    <a:pt x="21600" y="2249"/>
                    <a:pt x="21234" y="3541"/>
                    <a:pt x="20776" y="6864"/>
                  </a:cubicBezTo>
                  <a:cubicBezTo>
                    <a:pt x="20319" y="10187"/>
                    <a:pt x="19769" y="15541"/>
                    <a:pt x="19220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5" name="Line"/>
            <p:cNvSpPr/>
            <p:nvPr/>
          </p:nvSpPr>
          <p:spPr>
            <a:xfrm>
              <a:off x="10528299" y="3735996"/>
              <a:ext cx="177801" cy="15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extrusionOk="0">
                  <a:moveTo>
                    <a:pt x="0" y="5600"/>
                  </a:moveTo>
                  <a:cubicBezTo>
                    <a:pt x="771" y="3636"/>
                    <a:pt x="1543" y="1673"/>
                    <a:pt x="2571" y="691"/>
                  </a:cubicBezTo>
                  <a:cubicBezTo>
                    <a:pt x="3600" y="-291"/>
                    <a:pt x="4886" y="-291"/>
                    <a:pt x="6300" y="1112"/>
                  </a:cubicBezTo>
                  <a:cubicBezTo>
                    <a:pt x="7714" y="2514"/>
                    <a:pt x="9257" y="5319"/>
                    <a:pt x="9514" y="7984"/>
                  </a:cubicBezTo>
                  <a:cubicBezTo>
                    <a:pt x="9771" y="10649"/>
                    <a:pt x="8743" y="13174"/>
                    <a:pt x="7457" y="15418"/>
                  </a:cubicBezTo>
                  <a:cubicBezTo>
                    <a:pt x="6171" y="17662"/>
                    <a:pt x="4629" y="19626"/>
                    <a:pt x="4500" y="20467"/>
                  </a:cubicBezTo>
                  <a:cubicBezTo>
                    <a:pt x="4371" y="21309"/>
                    <a:pt x="5657" y="21028"/>
                    <a:pt x="8743" y="20608"/>
                  </a:cubicBezTo>
                  <a:cubicBezTo>
                    <a:pt x="11829" y="20187"/>
                    <a:pt x="16714" y="19626"/>
                    <a:pt x="21600" y="1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6" name="Line"/>
            <p:cNvSpPr/>
            <p:nvPr/>
          </p:nvSpPr>
          <p:spPr>
            <a:xfrm>
              <a:off x="9194800" y="4229099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7" name="Line"/>
            <p:cNvSpPr/>
            <p:nvPr/>
          </p:nvSpPr>
          <p:spPr>
            <a:xfrm>
              <a:off x="9210856" y="4124234"/>
              <a:ext cx="47445" cy="3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019" extrusionOk="0">
                  <a:moveTo>
                    <a:pt x="1328" y="13395"/>
                  </a:moveTo>
                  <a:cubicBezTo>
                    <a:pt x="389" y="7043"/>
                    <a:pt x="-550" y="690"/>
                    <a:pt x="389" y="54"/>
                  </a:cubicBezTo>
                  <a:cubicBezTo>
                    <a:pt x="1328" y="-581"/>
                    <a:pt x="4146" y="4501"/>
                    <a:pt x="7902" y="8948"/>
                  </a:cubicBezTo>
                  <a:cubicBezTo>
                    <a:pt x="11659" y="13395"/>
                    <a:pt x="16354" y="17207"/>
                    <a:pt x="21050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8" name="Line"/>
            <p:cNvSpPr/>
            <p:nvPr/>
          </p:nvSpPr>
          <p:spPr>
            <a:xfrm>
              <a:off x="9277178" y="4163435"/>
              <a:ext cx="110555" cy="19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240" extrusionOk="0">
                  <a:moveTo>
                    <a:pt x="15348" y="1649"/>
                  </a:moveTo>
                  <a:cubicBezTo>
                    <a:pt x="12991" y="1180"/>
                    <a:pt x="10635" y="710"/>
                    <a:pt x="8082" y="358"/>
                  </a:cubicBezTo>
                  <a:cubicBezTo>
                    <a:pt x="5530" y="6"/>
                    <a:pt x="2781" y="-229"/>
                    <a:pt x="1210" y="358"/>
                  </a:cubicBezTo>
                  <a:cubicBezTo>
                    <a:pt x="-361" y="945"/>
                    <a:pt x="-754" y="2354"/>
                    <a:pt x="2191" y="4232"/>
                  </a:cubicBezTo>
                  <a:cubicBezTo>
                    <a:pt x="5137" y="6110"/>
                    <a:pt x="11421" y="8458"/>
                    <a:pt x="15348" y="10923"/>
                  </a:cubicBezTo>
                  <a:cubicBezTo>
                    <a:pt x="19275" y="13388"/>
                    <a:pt x="20846" y="15971"/>
                    <a:pt x="20453" y="17732"/>
                  </a:cubicBezTo>
                  <a:cubicBezTo>
                    <a:pt x="20061" y="19493"/>
                    <a:pt x="17704" y="20432"/>
                    <a:pt x="15544" y="20901"/>
                  </a:cubicBezTo>
                  <a:cubicBezTo>
                    <a:pt x="13384" y="21371"/>
                    <a:pt x="11421" y="21371"/>
                    <a:pt x="10242" y="20784"/>
                  </a:cubicBezTo>
                  <a:cubicBezTo>
                    <a:pt x="9064" y="20197"/>
                    <a:pt x="8671" y="19023"/>
                    <a:pt x="9261" y="17849"/>
                  </a:cubicBezTo>
                  <a:cubicBezTo>
                    <a:pt x="9850" y="16675"/>
                    <a:pt x="11421" y="15501"/>
                    <a:pt x="12991" y="14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9" name="Line"/>
            <p:cNvSpPr/>
            <p:nvPr/>
          </p:nvSpPr>
          <p:spPr>
            <a:xfrm>
              <a:off x="9759415" y="4070350"/>
              <a:ext cx="102136" cy="32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96" extrusionOk="0">
                  <a:moveTo>
                    <a:pt x="15980" y="0"/>
                  </a:moveTo>
                  <a:cubicBezTo>
                    <a:pt x="12013" y="3247"/>
                    <a:pt x="8046" y="6494"/>
                    <a:pt x="5180" y="9741"/>
                  </a:cubicBezTo>
                  <a:cubicBezTo>
                    <a:pt x="2315" y="12988"/>
                    <a:pt x="552" y="16235"/>
                    <a:pt x="111" y="18212"/>
                  </a:cubicBezTo>
                  <a:cubicBezTo>
                    <a:pt x="-330" y="20188"/>
                    <a:pt x="552" y="20894"/>
                    <a:pt x="2535" y="21247"/>
                  </a:cubicBezTo>
                  <a:cubicBezTo>
                    <a:pt x="4519" y="21600"/>
                    <a:pt x="7605" y="21600"/>
                    <a:pt x="10911" y="21106"/>
                  </a:cubicBezTo>
                  <a:cubicBezTo>
                    <a:pt x="14217" y="20612"/>
                    <a:pt x="17743" y="19624"/>
                    <a:pt x="21270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0" name="Line"/>
            <p:cNvSpPr/>
            <p:nvPr/>
          </p:nvSpPr>
          <p:spPr>
            <a:xfrm>
              <a:off x="9719405" y="4206655"/>
              <a:ext cx="631096" cy="18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65" extrusionOk="0">
                  <a:moveTo>
                    <a:pt x="83" y="5425"/>
                  </a:moveTo>
                  <a:cubicBezTo>
                    <a:pt x="11" y="3985"/>
                    <a:pt x="-61" y="2545"/>
                    <a:pt x="83" y="1585"/>
                  </a:cubicBezTo>
                  <a:cubicBezTo>
                    <a:pt x="228" y="625"/>
                    <a:pt x="589" y="145"/>
                    <a:pt x="1420" y="25"/>
                  </a:cubicBezTo>
                  <a:cubicBezTo>
                    <a:pt x="2251" y="-95"/>
                    <a:pt x="3551" y="145"/>
                    <a:pt x="4671" y="2425"/>
                  </a:cubicBezTo>
                  <a:cubicBezTo>
                    <a:pt x="5791" y="4705"/>
                    <a:pt x="6730" y="9025"/>
                    <a:pt x="7199" y="11785"/>
                  </a:cubicBezTo>
                  <a:cubicBezTo>
                    <a:pt x="7669" y="14545"/>
                    <a:pt x="7669" y="15745"/>
                    <a:pt x="7524" y="16945"/>
                  </a:cubicBezTo>
                  <a:cubicBezTo>
                    <a:pt x="7380" y="18145"/>
                    <a:pt x="7091" y="19345"/>
                    <a:pt x="6766" y="20185"/>
                  </a:cubicBezTo>
                  <a:cubicBezTo>
                    <a:pt x="6441" y="21025"/>
                    <a:pt x="6079" y="21505"/>
                    <a:pt x="5971" y="21025"/>
                  </a:cubicBezTo>
                  <a:cubicBezTo>
                    <a:pt x="5863" y="20545"/>
                    <a:pt x="6007" y="19105"/>
                    <a:pt x="6368" y="16705"/>
                  </a:cubicBezTo>
                  <a:cubicBezTo>
                    <a:pt x="6730" y="14305"/>
                    <a:pt x="7308" y="10945"/>
                    <a:pt x="7741" y="8665"/>
                  </a:cubicBezTo>
                  <a:cubicBezTo>
                    <a:pt x="8174" y="6385"/>
                    <a:pt x="8463" y="5185"/>
                    <a:pt x="8788" y="4345"/>
                  </a:cubicBezTo>
                  <a:cubicBezTo>
                    <a:pt x="9114" y="3505"/>
                    <a:pt x="9475" y="3025"/>
                    <a:pt x="9692" y="3385"/>
                  </a:cubicBezTo>
                  <a:cubicBezTo>
                    <a:pt x="9908" y="3745"/>
                    <a:pt x="9980" y="4945"/>
                    <a:pt x="10017" y="6265"/>
                  </a:cubicBezTo>
                  <a:cubicBezTo>
                    <a:pt x="10053" y="7585"/>
                    <a:pt x="10053" y="9025"/>
                    <a:pt x="10017" y="10345"/>
                  </a:cubicBezTo>
                  <a:cubicBezTo>
                    <a:pt x="9980" y="11665"/>
                    <a:pt x="9908" y="12865"/>
                    <a:pt x="10053" y="13225"/>
                  </a:cubicBezTo>
                  <a:cubicBezTo>
                    <a:pt x="10197" y="13585"/>
                    <a:pt x="10558" y="13105"/>
                    <a:pt x="10847" y="12385"/>
                  </a:cubicBezTo>
                  <a:cubicBezTo>
                    <a:pt x="11136" y="11665"/>
                    <a:pt x="11353" y="10705"/>
                    <a:pt x="11606" y="9625"/>
                  </a:cubicBezTo>
                  <a:cubicBezTo>
                    <a:pt x="11859" y="8545"/>
                    <a:pt x="12148" y="7345"/>
                    <a:pt x="12292" y="7705"/>
                  </a:cubicBezTo>
                  <a:cubicBezTo>
                    <a:pt x="12437" y="8065"/>
                    <a:pt x="12437" y="9985"/>
                    <a:pt x="12581" y="11425"/>
                  </a:cubicBezTo>
                  <a:cubicBezTo>
                    <a:pt x="12726" y="12865"/>
                    <a:pt x="13015" y="13825"/>
                    <a:pt x="13520" y="14425"/>
                  </a:cubicBezTo>
                  <a:cubicBezTo>
                    <a:pt x="14026" y="15025"/>
                    <a:pt x="14748" y="15265"/>
                    <a:pt x="15435" y="14785"/>
                  </a:cubicBezTo>
                  <a:cubicBezTo>
                    <a:pt x="16121" y="14305"/>
                    <a:pt x="16771" y="13105"/>
                    <a:pt x="17277" y="11545"/>
                  </a:cubicBezTo>
                  <a:cubicBezTo>
                    <a:pt x="17782" y="9985"/>
                    <a:pt x="18144" y="8065"/>
                    <a:pt x="18108" y="7105"/>
                  </a:cubicBezTo>
                  <a:cubicBezTo>
                    <a:pt x="18071" y="6145"/>
                    <a:pt x="17638" y="6145"/>
                    <a:pt x="17277" y="6505"/>
                  </a:cubicBezTo>
                  <a:cubicBezTo>
                    <a:pt x="16916" y="6865"/>
                    <a:pt x="16627" y="7585"/>
                    <a:pt x="16374" y="8545"/>
                  </a:cubicBezTo>
                  <a:cubicBezTo>
                    <a:pt x="16121" y="9505"/>
                    <a:pt x="15904" y="10705"/>
                    <a:pt x="15796" y="11905"/>
                  </a:cubicBezTo>
                  <a:cubicBezTo>
                    <a:pt x="15687" y="13105"/>
                    <a:pt x="15687" y="14305"/>
                    <a:pt x="16663" y="15865"/>
                  </a:cubicBezTo>
                  <a:cubicBezTo>
                    <a:pt x="17638" y="17425"/>
                    <a:pt x="19588" y="19345"/>
                    <a:pt x="21539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1" name="Line"/>
            <p:cNvSpPr/>
            <p:nvPr/>
          </p:nvSpPr>
          <p:spPr>
            <a:xfrm>
              <a:off x="905638" y="5539582"/>
              <a:ext cx="446912" cy="61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94" extrusionOk="0">
                  <a:moveTo>
                    <a:pt x="2867" y="4592"/>
                  </a:moveTo>
                  <a:cubicBezTo>
                    <a:pt x="1950" y="4741"/>
                    <a:pt x="1033" y="4889"/>
                    <a:pt x="523" y="4778"/>
                  </a:cubicBezTo>
                  <a:cubicBezTo>
                    <a:pt x="14" y="4667"/>
                    <a:pt x="-88" y="4295"/>
                    <a:pt x="65" y="3664"/>
                  </a:cubicBezTo>
                  <a:cubicBezTo>
                    <a:pt x="218" y="3034"/>
                    <a:pt x="625" y="2143"/>
                    <a:pt x="1237" y="1475"/>
                  </a:cubicBezTo>
                  <a:cubicBezTo>
                    <a:pt x="1848" y="807"/>
                    <a:pt x="2663" y="361"/>
                    <a:pt x="3325" y="139"/>
                  </a:cubicBezTo>
                  <a:cubicBezTo>
                    <a:pt x="3987" y="-84"/>
                    <a:pt x="4497" y="-84"/>
                    <a:pt x="4904" y="473"/>
                  </a:cubicBezTo>
                  <a:cubicBezTo>
                    <a:pt x="5312" y="1029"/>
                    <a:pt x="5618" y="2143"/>
                    <a:pt x="5720" y="3998"/>
                  </a:cubicBezTo>
                  <a:cubicBezTo>
                    <a:pt x="5821" y="5854"/>
                    <a:pt x="5720" y="8452"/>
                    <a:pt x="5159" y="10456"/>
                  </a:cubicBezTo>
                  <a:cubicBezTo>
                    <a:pt x="4599" y="12460"/>
                    <a:pt x="3580" y="13871"/>
                    <a:pt x="2663" y="14687"/>
                  </a:cubicBezTo>
                  <a:cubicBezTo>
                    <a:pt x="1746" y="15504"/>
                    <a:pt x="931" y="15726"/>
                    <a:pt x="472" y="15615"/>
                  </a:cubicBezTo>
                  <a:cubicBezTo>
                    <a:pt x="14" y="15504"/>
                    <a:pt x="-88" y="15058"/>
                    <a:pt x="523" y="14056"/>
                  </a:cubicBezTo>
                  <a:cubicBezTo>
                    <a:pt x="1135" y="13054"/>
                    <a:pt x="2459" y="11495"/>
                    <a:pt x="4344" y="9825"/>
                  </a:cubicBezTo>
                  <a:cubicBezTo>
                    <a:pt x="6229" y="8155"/>
                    <a:pt x="8674" y="6374"/>
                    <a:pt x="10661" y="5001"/>
                  </a:cubicBezTo>
                  <a:cubicBezTo>
                    <a:pt x="12648" y="3627"/>
                    <a:pt x="14176" y="2662"/>
                    <a:pt x="15144" y="1920"/>
                  </a:cubicBezTo>
                  <a:cubicBezTo>
                    <a:pt x="16112" y="1178"/>
                    <a:pt x="16520" y="658"/>
                    <a:pt x="16520" y="547"/>
                  </a:cubicBezTo>
                  <a:cubicBezTo>
                    <a:pt x="16520" y="436"/>
                    <a:pt x="16112" y="732"/>
                    <a:pt x="15195" y="2106"/>
                  </a:cubicBezTo>
                  <a:cubicBezTo>
                    <a:pt x="14278" y="3479"/>
                    <a:pt x="12852" y="5928"/>
                    <a:pt x="11680" y="8415"/>
                  </a:cubicBezTo>
                  <a:cubicBezTo>
                    <a:pt x="10508" y="10902"/>
                    <a:pt x="9591" y="13425"/>
                    <a:pt x="9082" y="15355"/>
                  </a:cubicBezTo>
                  <a:cubicBezTo>
                    <a:pt x="8572" y="17285"/>
                    <a:pt x="8470" y="18621"/>
                    <a:pt x="8878" y="19586"/>
                  </a:cubicBezTo>
                  <a:cubicBezTo>
                    <a:pt x="9286" y="20551"/>
                    <a:pt x="10203" y="21145"/>
                    <a:pt x="11120" y="21330"/>
                  </a:cubicBezTo>
                  <a:cubicBezTo>
                    <a:pt x="12037" y="21516"/>
                    <a:pt x="12954" y="21293"/>
                    <a:pt x="13870" y="20625"/>
                  </a:cubicBezTo>
                  <a:cubicBezTo>
                    <a:pt x="14787" y="19957"/>
                    <a:pt x="15704" y="18844"/>
                    <a:pt x="15959" y="17842"/>
                  </a:cubicBezTo>
                  <a:cubicBezTo>
                    <a:pt x="16214" y="16840"/>
                    <a:pt x="15806" y="15949"/>
                    <a:pt x="15399" y="15392"/>
                  </a:cubicBezTo>
                  <a:cubicBezTo>
                    <a:pt x="14991" y="14836"/>
                    <a:pt x="14584" y="14613"/>
                    <a:pt x="14074" y="14427"/>
                  </a:cubicBezTo>
                  <a:cubicBezTo>
                    <a:pt x="13565" y="14242"/>
                    <a:pt x="12954" y="14093"/>
                    <a:pt x="12903" y="13945"/>
                  </a:cubicBezTo>
                  <a:cubicBezTo>
                    <a:pt x="12852" y="13796"/>
                    <a:pt x="13361" y="13648"/>
                    <a:pt x="14889" y="13351"/>
                  </a:cubicBezTo>
                  <a:cubicBezTo>
                    <a:pt x="16418" y="13054"/>
                    <a:pt x="18965" y="12609"/>
                    <a:pt x="21512" y="12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2" name="Line"/>
            <p:cNvSpPr/>
            <p:nvPr/>
          </p:nvSpPr>
          <p:spPr>
            <a:xfrm>
              <a:off x="2070100" y="5515838"/>
              <a:ext cx="38101" cy="40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extrusionOk="0">
                  <a:moveTo>
                    <a:pt x="0" y="2159"/>
                  </a:moveTo>
                  <a:cubicBezTo>
                    <a:pt x="1200" y="1141"/>
                    <a:pt x="2400" y="123"/>
                    <a:pt x="3600" y="10"/>
                  </a:cubicBezTo>
                  <a:cubicBezTo>
                    <a:pt x="4800" y="-103"/>
                    <a:pt x="6000" y="689"/>
                    <a:pt x="7200" y="3120"/>
                  </a:cubicBezTo>
                  <a:cubicBezTo>
                    <a:pt x="8400" y="5551"/>
                    <a:pt x="9600" y="9623"/>
                    <a:pt x="12000" y="12959"/>
                  </a:cubicBezTo>
                  <a:cubicBezTo>
                    <a:pt x="14400" y="16295"/>
                    <a:pt x="18000" y="18896"/>
                    <a:pt x="2160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3" name="Line"/>
            <p:cNvSpPr/>
            <p:nvPr/>
          </p:nvSpPr>
          <p:spPr>
            <a:xfrm>
              <a:off x="2165350" y="5575805"/>
              <a:ext cx="355601" cy="28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extrusionOk="0">
                  <a:moveTo>
                    <a:pt x="0" y="5638"/>
                  </a:moveTo>
                  <a:cubicBezTo>
                    <a:pt x="1286" y="4850"/>
                    <a:pt x="2571" y="4061"/>
                    <a:pt x="5079" y="3194"/>
                  </a:cubicBezTo>
                  <a:cubicBezTo>
                    <a:pt x="7586" y="2327"/>
                    <a:pt x="11314" y="1381"/>
                    <a:pt x="13500" y="829"/>
                  </a:cubicBezTo>
                  <a:cubicBezTo>
                    <a:pt x="15686" y="277"/>
                    <a:pt x="16329" y="120"/>
                    <a:pt x="17100" y="41"/>
                  </a:cubicBezTo>
                  <a:cubicBezTo>
                    <a:pt x="17871" y="-38"/>
                    <a:pt x="18771" y="-38"/>
                    <a:pt x="19029" y="356"/>
                  </a:cubicBezTo>
                  <a:cubicBezTo>
                    <a:pt x="19286" y="750"/>
                    <a:pt x="18900" y="1539"/>
                    <a:pt x="17871" y="2800"/>
                  </a:cubicBezTo>
                  <a:cubicBezTo>
                    <a:pt x="16843" y="4061"/>
                    <a:pt x="15171" y="5796"/>
                    <a:pt x="13114" y="7924"/>
                  </a:cubicBezTo>
                  <a:cubicBezTo>
                    <a:pt x="11057" y="10053"/>
                    <a:pt x="8614" y="12575"/>
                    <a:pt x="7200" y="14231"/>
                  </a:cubicBezTo>
                  <a:cubicBezTo>
                    <a:pt x="5786" y="15886"/>
                    <a:pt x="5400" y="16674"/>
                    <a:pt x="5079" y="17463"/>
                  </a:cubicBezTo>
                  <a:cubicBezTo>
                    <a:pt x="4757" y="18251"/>
                    <a:pt x="4500" y="19039"/>
                    <a:pt x="4564" y="19749"/>
                  </a:cubicBezTo>
                  <a:cubicBezTo>
                    <a:pt x="4629" y="20458"/>
                    <a:pt x="5014" y="21089"/>
                    <a:pt x="5529" y="21326"/>
                  </a:cubicBezTo>
                  <a:cubicBezTo>
                    <a:pt x="6043" y="21562"/>
                    <a:pt x="6686" y="21404"/>
                    <a:pt x="9386" y="20380"/>
                  </a:cubicBezTo>
                  <a:cubicBezTo>
                    <a:pt x="12086" y="19355"/>
                    <a:pt x="16843" y="17463"/>
                    <a:pt x="21600" y="15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4" name="Line"/>
            <p:cNvSpPr/>
            <p:nvPr/>
          </p:nvSpPr>
          <p:spPr>
            <a:xfrm>
              <a:off x="2641600" y="5473700"/>
              <a:ext cx="2540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400" y="3339"/>
                    <a:pt x="10800" y="6678"/>
                    <a:pt x="14400" y="10017"/>
                  </a:cubicBezTo>
                  <a:cubicBezTo>
                    <a:pt x="18000" y="13357"/>
                    <a:pt x="19800" y="16696"/>
                    <a:pt x="20700" y="18626"/>
                  </a:cubicBezTo>
                  <a:cubicBezTo>
                    <a:pt x="21600" y="20557"/>
                    <a:pt x="21600" y="210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5" name="Line"/>
            <p:cNvSpPr/>
            <p:nvPr/>
          </p:nvSpPr>
          <p:spPr>
            <a:xfrm>
              <a:off x="3003550" y="5541744"/>
              <a:ext cx="256418" cy="2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83" extrusionOk="0">
                  <a:moveTo>
                    <a:pt x="0" y="156"/>
                  </a:moveTo>
                  <a:cubicBezTo>
                    <a:pt x="1948" y="-27"/>
                    <a:pt x="3895" y="-210"/>
                    <a:pt x="7082" y="614"/>
                  </a:cubicBezTo>
                  <a:cubicBezTo>
                    <a:pt x="10269" y="1437"/>
                    <a:pt x="14695" y="3268"/>
                    <a:pt x="17439" y="4549"/>
                  </a:cubicBezTo>
                  <a:cubicBezTo>
                    <a:pt x="20184" y="5831"/>
                    <a:pt x="21246" y="6563"/>
                    <a:pt x="21423" y="7295"/>
                  </a:cubicBezTo>
                  <a:cubicBezTo>
                    <a:pt x="21600" y="8027"/>
                    <a:pt x="20892" y="8759"/>
                    <a:pt x="17705" y="10865"/>
                  </a:cubicBezTo>
                  <a:cubicBezTo>
                    <a:pt x="14518" y="12970"/>
                    <a:pt x="8852" y="16448"/>
                    <a:pt x="5489" y="18461"/>
                  </a:cubicBezTo>
                  <a:cubicBezTo>
                    <a:pt x="2125" y="20475"/>
                    <a:pt x="1062" y="21024"/>
                    <a:pt x="974" y="21207"/>
                  </a:cubicBezTo>
                  <a:cubicBezTo>
                    <a:pt x="885" y="21390"/>
                    <a:pt x="1770" y="21207"/>
                    <a:pt x="2656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6" name="Line"/>
            <p:cNvSpPr/>
            <p:nvPr/>
          </p:nvSpPr>
          <p:spPr>
            <a:xfrm>
              <a:off x="3425010" y="5500376"/>
              <a:ext cx="257991" cy="2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13" extrusionOk="0">
                  <a:moveTo>
                    <a:pt x="858" y="3899"/>
                  </a:moveTo>
                  <a:cubicBezTo>
                    <a:pt x="1384" y="3135"/>
                    <a:pt x="1911" y="2370"/>
                    <a:pt x="4106" y="1701"/>
                  </a:cubicBezTo>
                  <a:cubicBezTo>
                    <a:pt x="6302" y="1032"/>
                    <a:pt x="10165" y="458"/>
                    <a:pt x="12536" y="172"/>
                  </a:cubicBezTo>
                  <a:cubicBezTo>
                    <a:pt x="14906" y="-115"/>
                    <a:pt x="15784" y="-115"/>
                    <a:pt x="16575" y="745"/>
                  </a:cubicBezTo>
                  <a:cubicBezTo>
                    <a:pt x="17365" y="1605"/>
                    <a:pt x="18067" y="3326"/>
                    <a:pt x="16136" y="6097"/>
                  </a:cubicBezTo>
                  <a:cubicBezTo>
                    <a:pt x="14204" y="8869"/>
                    <a:pt x="9638" y="12692"/>
                    <a:pt x="6653" y="14986"/>
                  </a:cubicBezTo>
                  <a:cubicBezTo>
                    <a:pt x="3667" y="17280"/>
                    <a:pt x="2263" y="18044"/>
                    <a:pt x="1297" y="18809"/>
                  </a:cubicBezTo>
                  <a:cubicBezTo>
                    <a:pt x="331" y="19573"/>
                    <a:pt x="-196" y="20338"/>
                    <a:pt x="67" y="20816"/>
                  </a:cubicBezTo>
                  <a:cubicBezTo>
                    <a:pt x="331" y="21294"/>
                    <a:pt x="1384" y="21485"/>
                    <a:pt x="4282" y="21389"/>
                  </a:cubicBezTo>
                  <a:cubicBezTo>
                    <a:pt x="7180" y="21294"/>
                    <a:pt x="11921" y="20912"/>
                    <a:pt x="15082" y="20625"/>
                  </a:cubicBezTo>
                  <a:cubicBezTo>
                    <a:pt x="18243" y="20338"/>
                    <a:pt x="19824" y="20147"/>
                    <a:pt x="21404" y="19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7" name="Line"/>
            <p:cNvSpPr/>
            <p:nvPr/>
          </p:nvSpPr>
          <p:spPr>
            <a:xfrm>
              <a:off x="3655082" y="5689600"/>
              <a:ext cx="12951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extrusionOk="0">
                  <a:moveTo>
                    <a:pt x="18183" y="0"/>
                  </a:moveTo>
                  <a:cubicBezTo>
                    <a:pt x="15395" y="4800"/>
                    <a:pt x="12608" y="9600"/>
                    <a:pt x="10518" y="12514"/>
                  </a:cubicBezTo>
                  <a:cubicBezTo>
                    <a:pt x="8428" y="15429"/>
                    <a:pt x="7034" y="16457"/>
                    <a:pt x="5466" y="17314"/>
                  </a:cubicBezTo>
                  <a:cubicBezTo>
                    <a:pt x="3899" y="18171"/>
                    <a:pt x="2157" y="18857"/>
                    <a:pt x="1112" y="18343"/>
                  </a:cubicBezTo>
                  <a:cubicBezTo>
                    <a:pt x="66" y="17829"/>
                    <a:pt x="-282" y="16114"/>
                    <a:pt x="241" y="14743"/>
                  </a:cubicBezTo>
                  <a:cubicBezTo>
                    <a:pt x="763" y="13371"/>
                    <a:pt x="2157" y="12343"/>
                    <a:pt x="3724" y="12000"/>
                  </a:cubicBezTo>
                  <a:cubicBezTo>
                    <a:pt x="5292" y="11657"/>
                    <a:pt x="7034" y="12000"/>
                    <a:pt x="9124" y="13543"/>
                  </a:cubicBezTo>
                  <a:cubicBezTo>
                    <a:pt x="11215" y="15086"/>
                    <a:pt x="13653" y="17829"/>
                    <a:pt x="15744" y="19371"/>
                  </a:cubicBezTo>
                  <a:cubicBezTo>
                    <a:pt x="17834" y="20914"/>
                    <a:pt x="19576" y="21257"/>
                    <a:pt x="213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8" name="Line"/>
            <p:cNvSpPr/>
            <p:nvPr/>
          </p:nvSpPr>
          <p:spPr>
            <a:xfrm>
              <a:off x="3803650" y="5689600"/>
              <a:ext cx="698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018" y="3200"/>
                    <a:pt x="12436" y="6400"/>
                    <a:pt x="8836" y="10000"/>
                  </a:cubicBezTo>
                  <a:cubicBezTo>
                    <a:pt x="5236" y="13600"/>
                    <a:pt x="2618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9" name="Line"/>
            <p:cNvSpPr/>
            <p:nvPr/>
          </p:nvSpPr>
          <p:spPr>
            <a:xfrm>
              <a:off x="3873500" y="5761337"/>
              <a:ext cx="101600" cy="15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extrusionOk="0">
                  <a:moveTo>
                    <a:pt x="0" y="4174"/>
                  </a:moveTo>
                  <a:cubicBezTo>
                    <a:pt x="1800" y="2695"/>
                    <a:pt x="3600" y="1215"/>
                    <a:pt x="5625" y="476"/>
                  </a:cubicBezTo>
                  <a:cubicBezTo>
                    <a:pt x="7650" y="-264"/>
                    <a:pt x="9900" y="-264"/>
                    <a:pt x="11925" y="1363"/>
                  </a:cubicBezTo>
                  <a:cubicBezTo>
                    <a:pt x="13950" y="2991"/>
                    <a:pt x="15750" y="6246"/>
                    <a:pt x="15075" y="9057"/>
                  </a:cubicBezTo>
                  <a:cubicBezTo>
                    <a:pt x="14400" y="11868"/>
                    <a:pt x="11250" y="14235"/>
                    <a:pt x="8550" y="16306"/>
                  </a:cubicBezTo>
                  <a:cubicBezTo>
                    <a:pt x="5850" y="18377"/>
                    <a:pt x="3600" y="20152"/>
                    <a:pt x="3825" y="20744"/>
                  </a:cubicBezTo>
                  <a:cubicBezTo>
                    <a:pt x="4050" y="21336"/>
                    <a:pt x="6750" y="20744"/>
                    <a:pt x="10125" y="20152"/>
                  </a:cubicBezTo>
                  <a:cubicBezTo>
                    <a:pt x="13500" y="19561"/>
                    <a:pt x="17550" y="18969"/>
                    <a:pt x="21600" y="18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0" name="Line"/>
            <p:cNvSpPr/>
            <p:nvPr/>
          </p:nvSpPr>
          <p:spPr>
            <a:xfrm>
              <a:off x="4152900" y="5816600"/>
              <a:ext cx="508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1" name="Line"/>
            <p:cNvSpPr/>
            <p:nvPr/>
          </p:nvSpPr>
          <p:spPr>
            <a:xfrm>
              <a:off x="4629150" y="5375186"/>
              <a:ext cx="342900" cy="39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extrusionOk="0">
                  <a:moveTo>
                    <a:pt x="4400" y="5319"/>
                  </a:moveTo>
                  <a:cubicBezTo>
                    <a:pt x="4667" y="3834"/>
                    <a:pt x="4933" y="2348"/>
                    <a:pt x="5400" y="1377"/>
                  </a:cubicBezTo>
                  <a:cubicBezTo>
                    <a:pt x="5867" y="405"/>
                    <a:pt x="6533" y="-52"/>
                    <a:pt x="6933" y="5"/>
                  </a:cubicBezTo>
                  <a:cubicBezTo>
                    <a:pt x="7333" y="62"/>
                    <a:pt x="7467" y="634"/>
                    <a:pt x="7533" y="2748"/>
                  </a:cubicBezTo>
                  <a:cubicBezTo>
                    <a:pt x="7600" y="4862"/>
                    <a:pt x="7600" y="8519"/>
                    <a:pt x="7533" y="11719"/>
                  </a:cubicBezTo>
                  <a:cubicBezTo>
                    <a:pt x="7467" y="14919"/>
                    <a:pt x="7333" y="17662"/>
                    <a:pt x="7333" y="19319"/>
                  </a:cubicBezTo>
                  <a:cubicBezTo>
                    <a:pt x="7333" y="20977"/>
                    <a:pt x="7467" y="21548"/>
                    <a:pt x="7600" y="21548"/>
                  </a:cubicBezTo>
                  <a:cubicBezTo>
                    <a:pt x="7733" y="21548"/>
                    <a:pt x="7867" y="20977"/>
                    <a:pt x="7267" y="19662"/>
                  </a:cubicBezTo>
                  <a:cubicBezTo>
                    <a:pt x="6667" y="18348"/>
                    <a:pt x="5333" y="16291"/>
                    <a:pt x="4267" y="15034"/>
                  </a:cubicBezTo>
                  <a:cubicBezTo>
                    <a:pt x="3200" y="13777"/>
                    <a:pt x="2400" y="13319"/>
                    <a:pt x="1600" y="12805"/>
                  </a:cubicBezTo>
                  <a:cubicBezTo>
                    <a:pt x="800" y="12291"/>
                    <a:pt x="0" y="11719"/>
                    <a:pt x="0" y="11262"/>
                  </a:cubicBezTo>
                  <a:cubicBezTo>
                    <a:pt x="0" y="10805"/>
                    <a:pt x="800" y="10462"/>
                    <a:pt x="2800" y="9548"/>
                  </a:cubicBezTo>
                  <a:cubicBezTo>
                    <a:pt x="4800" y="8634"/>
                    <a:pt x="8000" y="7148"/>
                    <a:pt x="10067" y="5948"/>
                  </a:cubicBezTo>
                  <a:cubicBezTo>
                    <a:pt x="12133" y="4748"/>
                    <a:pt x="13067" y="3834"/>
                    <a:pt x="13800" y="3205"/>
                  </a:cubicBezTo>
                  <a:cubicBezTo>
                    <a:pt x="14533" y="2577"/>
                    <a:pt x="15067" y="2234"/>
                    <a:pt x="15333" y="2462"/>
                  </a:cubicBezTo>
                  <a:cubicBezTo>
                    <a:pt x="15600" y="2691"/>
                    <a:pt x="15600" y="3491"/>
                    <a:pt x="15333" y="5777"/>
                  </a:cubicBezTo>
                  <a:cubicBezTo>
                    <a:pt x="15067" y="8062"/>
                    <a:pt x="14533" y="11834"/>
                    <a:pt x="14000" y="14234"/>
                  </a:cubicBezTo>
                  <a:cubicBezTo>
                    <a:pt x="13467" y="16634"/>
                    <a:pt x="12933" y="17662"/>
                    <a:pt x="12667" y="17891"/>
                  </a:cubicBezTo>
                  <a:cubicBezTo>
                    <a:pt x="12400" y="18119"/>
                    <a:pt x="12400" y="17548"/>
                    <a:pt x="12733" y="16691"/>
                  </a:cubicBezTo>
                  <a:cubicBezTo>
                    <a:pt x="13067" y="15834"/>
                    <a:pt x="13733" y="14691"/>
                    <a:pt x="14533" y="14005"/>
                  </a:cubicBezTo>
                  <a:cubicBezTo>
                    <a:pt x="15333" y="13319"/>
                    <a:pt x="16267" y="13091"/>
                    <a:pt x="16933" y="13205"/>
                  </a:cubicBezTo>
                  <a:cubicBezTo>
                    <a:pt x="17600" y="13319"/>
                    <a:pt x="18000" y="13777"/>
                    <a:pt x="18733" y="14805"/>
                  </a:cubicBezTo>
                  <a:cubicBezTo>
                    <a:pt x="19467" y="15834"/>
                    <a:pt x="20533" y="17434"/>
                    <a:pt x="21600" y="19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2" name="Line"/>
            <p:cNvSpPr/>
            <p:nvPr/>
          </p:nvSpPr>
          <p:spPr>
            <a:xfrm>
              <a:off x="4991605" y="5569898"/>
              <a:ext cx="234446" cy="13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174" extrusionOk="0">
                  <a:moveTo>
                    <a:pt x="538" y="18232"/>
                  </a:moveTo>
                  <a:cubicBezTo>
                    <a:pt x="1511" y="15008"/>
                    <a:pt x="2484" y="11784"/>
                    <a:pt x="3262" y="9528"/>
                  </a:cubicBezTo>
                  <a:cubicBezTo>
                    <a:pt x="4040" y="7271"/>
                    <a:pt x="4624" y="5981"/>
                    <a:pt x="5013" y="4531"/>
                  </a:cubicBezTo>
                  <a:cubicBezTo>
                    <a:pt x="5403" y="3080"/>
                    <a:pt x="5597" y="1468"/>
                    <a:pt x="5208" y="984"/>
                  </a:cubicBezTo>
                  <a:cubicBezTo>
                    <a:pt x="4819" y="501"/>
                    <a:pt x="3846" y="1146"/>
                    <a:pt x="2873" y="3080"/>
                  </a:cubicBezTo>
                  <a:cubicBezTo>
                    <a:pt x="1900" y="5014"/>
                    <a:pt x="927" y="8238"/>
                    <a:pt x="440" y="10656"/>
                  </a:cubicBezTo>
                  <a:cubicBezTo>
                    <a:pt x="-46" y="13074"/>
                    <a:pt x="-46" y="14686"/>
                    <a:pt x="51" y="16298"/>
                  </a:cubicBezTo>
                  <a:cubicBezTo>
                    <a:pt x="149" y="17910"/>
                    <a:pt x="343" y="19522"/>
                    <a:pt x="1608" y="19360"/>
                  </a:cubicBezTo>
                  <a:cubicBezTo>
                    <a:pt x="2873" y="19199"/>
                    <a:pt x="5208" y="17265"/>
                    <a:pt x="6668" y="15492"/>
                  </a:cubicBezTo>
                  <a:cubicBezTo>
                    <a:pt x="8127" y="13719"/>
                    <a:pt x="8711" y="12107"/>
                    <a:pt x="9197" y="10495"/>
                  </a:cubicBezTo>
                  <a:cubicBezTo>
                    <a:pt x="9684" y="8883"/>
                    <a:pt x="10073" y="7271"/>
                    <a:pt x="10365" y="7432"/>
                  </a:cubicBezTo>
                  <a:cubicBezTo>
                    <a:pt x="10657" y="7593"/>
                    <a:pt x="10851" y="9528"/>
                    <a:pt x="10851" y="11301"/>
                  </a:cubicBezTo>
                  <a:cubicBezTo>
                    <a:pt x="10851" y="13074"/>
                    <a:pt x="10657" y="14686"/>
                    <a:pt x="10365" y="16620"/>
                  </a:cubicBezTo>
                  <a:cubicBezTo>
                    <a:pt x="10073" y="18555"/>
                    <a:pt x="9684" y="20811"/>
                    <a:pt x="9489" y="21134"/>
                  </a:cubicBezTo>
                  <a:cubicBezTo>
                    <a:pt x="9295" y="21456"/>
                    <a:pt x="9295" y="19844"/>
                    <a:pt x="10073" y="16459"/>
                  </a:cubicBezTo>
                  <a:cubicBezTo>
                    <a:pt x="10851" y="13074"/>
                    <a:pt x="12408" y="7916"/>
                    <a:pt x="13576" y="4692"/>
                  </a:cubicBezTo>
                  <a:cubicBezTo>
                    <a:pt x="14743" y="1468"/>
                    <a:pt x="15522" y="178"/>
                    <a:pt x="16786" y="17"/>
                  </a:cubicBezTo>
                  <a:cubicBezTo>
                    <a:pt x="18051" y="-144"/>
                    <a:pt x="19803" y="823"/>
                    <a:pt x="20678" y="4369"/>
                  </a:cubicBezTo>
                  <a:cubicBezTo>
                    <a:pt x="21554" y="7916"/>
                    <a:pt x="21554" y="14041"/>
                    <a:pt x="21554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3" name="Line"/>
            <p:cNvSpPr/>
            <p:nvPr/>
          </p:nvSpPr>
          <p:spPr>
            <a:xfrm>
              <a:off x="5638799" y="5532737"/>
              <a:ext cx="393172" cy="35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49" extrusionOk="0">
                  <a:moveTo>
                    <a:pt x="0" y="2555"/>
                  </a:moveTo>
                  <a:cubicBezTo>
                    <a:pt x="0" y="1920"/>
                    <a:pt x="0" y="1285"/>
                    <a:pt x="290" y="903"/>
                  </a:cubicBezTo>
                  <a:cubicBezTo>
                    <a:pt x="581" y="522"/>
                    <a:pt x="1161" y="395"/>
                    <a:pt x="1916" y="840"/>
                  </a:cubicBezTo>
                  <a:cubicBezTo>
                    <a:pt x="2671" y="1285"/>
                    <a:pt x="3600" y="2301"/>
                    <a:pt x="4355" y="4080"/>
                  </a:cubicBezTo>
                  <a:cubicBezTo>
                    <a:pt x="5110" y="5859"/>
                    <a:pt x="5690" y="8400"/>
                    <a:pt x="5632" y="9861"/>
                  </a:cubicBezTo>
                  <a:cubicBezTo>
                    <a:pt x="5574" y="11322"/>
                    <a:pt x="4877" y="11703"/>
                    <a:pt x="4413" y="11576"/>
                  </a:cubicBezTo>
                  <a:cubicBezTo>
                    <a:pt x="3948" y="11449"/>
                    <a:pt x="3716" y="10814"/>
                    <a:pt x="3890" y="9226"/>
                  </a:cubicBezTo>
                  <a:cubicBezTo>
                    <a:pt x="4065" y="7638"/>
                    <a:pt x="4645" y="5096"/>
                    <a:pt x="5516" y="3572"/>
                  </a:cubicBezTo>
                  <a:cubicBezTo>
                    <a:pt x="6387" y="2047"/>
                    <a:pt x="7548" y="1539"/>
                    <a:pt x="8419" y="1285"/>
                  </a:cubicBezTo>
                  <a:cubicBezTo>
                    <a:pt x="9290" y="1031"/>
                    <a:pt x="9871" y="1031"/>
                    <a:pt x="10394" y="1221"/>
                  </a:cubicBezTo>
                  <a:cubicBezTo>
                    <a:pt x="10916" y="1412"/>
                    <a:pt x="11381" y="1793"/>
                    <a:pt x="11439" y="2492"/>
                  </a:cubicBezTo>
                  <a:cubicBezTo>
                    <a:pt x="11497" y="3191"/>
                    <a:pt x="11148" y="4207"/>
                    <a:pt x="11265" y="4652"/>
                  </a:cubicBezTo>
                  <a:cubicBezTo>
                    <a:pt x="11381" y="5096"/>
                    <a:pt x="11961" y="4969"/>
                    <a:pt x="12716" y="4398"/>
                  </a:cubicBezTo>
                  <a:cubicBezTo>
                    <a:pt x="13471" y="3826"/>
                    <a:pt x="14400" y="2809"/>
                    <a:pt x="14923" y="1983"/>
                  </a:cubicBezTo>
                  <a:cubicBezTo>
                    <a:pt x="15445" y="1158"/>
                    <a:pt x="15561" y="522"/>
                    <a:pt x="15329" y="205"/>
                  </a:cubicBezTo>
                  <a:cubicBezTo>
                    <a:pt x="15097" y="-113"/>
                    <a:pt x="14516" y="-113"/>
                    <a:pt x="13819" y="586"/>
                  </a:cubicBezTo>
                  <a:cubicBezTo>
                    <a:pt x="13123" y="1285"/>
                    <a:pt x="12310" y="2682"/>
                    <a:pt x="11961" y="4143"/>
                  </a:cubicBezTo>
                  <a:cubicBezTo>
                    <a:pt x="11613" y="5605"/>
                    <a:pt x="11729" y="7129"/>
                    <a:pt x="12077" y="8146"/>
                  </a:cubicBezTo>
                  <a:cubicBezTo>
                    <a:pt x="12426" y="9162"/>
                    <a:pt x="13006" y="9671"/>
                    <a:pt x="13587" y="9988"/>
                  </a:cubicBezTo>
                  <a:cubicBezTo>
                    <a:pt x="14168" y="10306"/>
                    <a:pt x="14748" y="10433"/>
                    <a:pt x="15619" y="10052"/>
                  </a:cubicBezTo>
                  <a:cubicBezTo>
                    <a:pt x="16490" y="9671"/>
                    <a:pt x="17652" y="8781"/>
                    <a:pt x="18581" y="7701"/>
                  </a:cubicBezTo>
                  <a:cubicBezTo>
                    <a:pt x="19510" y="6621"/>
                    <a:pt x="20206" y="5351"/>
                    <a:pt x="20613" y="4207"/>
                  </a:cubicBezTo>
                  <a:cubicBezTo>
                    <a:pt x="21019" y="3063"/>
                    <a:pt x="21135" y="2047"/>
                    <a:pt x="21135" y="1983"/>
                  </a:cubicBezTo>
                  <a:cubicBezTo>
                    <a:pt x="21135" y="1920"/>
                    <a:pt x="21019" y="2809"/>
                    <a:pt x="21077" y="5160"/>
                  </a:cubicBezTo>
                  <a:cubicBezTo>
                    <a:pt x="21135" y="7511"/>
                    <a:pt x="21368" y="11322"/>
                    <a:pt x="21484" y="13927"/>
                  </a:cubicBezTo>
                  <a:cubicBezTo>
                    <a:pt x="21600" y="16532"/>
                    <a:pt x="21600" y="17929"/>
                    <a:pt x="21484" y="18946"/>
                  </a:cubicBezTo>
                  <a:cubicBezTo>
                    <a:pt x="21368" y="19962"/>
                    <a:pt x="21135" y="20598"/>
                    <a:pt x="20729" y="20979"/>
                  </a:cubicBezTo>
                  <a:cubicBezTo>
                    <a:pt x="20323" y="21360"/>
                    <a:pt x="19742" y="21487"/>
                    <a:pt x="19335" y="21169"/>
                  </a:cubicBezTo>
                  <a:cubicBezTo>
                    <a:pt x="18929" y="20852"/>
                    <a:pt x="18697" y="20089"/>
                    <a:pt x="18465" y="17739"/>
                  </a:cubicBezTo>
                  <a:cubicBezTo>
                    <a:pt x="18232" y="15388"/>
                    <a:pt x="18000" y="11449"/>
                    <a:pt x="17768" y="7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4" name="Line"/>
            <p:cNvSpPr/>
            <p:nvPr/>
          </p:nvSpPr>
          <p:spPr>
            <a:xfrm>
              <a:off x="6000749" y="5456766"/>
              <a:ext cx="571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5" name="Line"/>
            <p:cNvSpPr/>
            <p:nvPr/>
          </p:nvSpPr>
          <p:spPr>
            <a:xfrm>
              <a:off x="6099538" y="5478217"/>
              <a:ext cx="167912" cy="173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84" extrusionOk="0">
                  <a:moveTo>
                    <a:pt x="1154" y="7937"/>
                  </a:moveTo>
                  <a:cubicBezTo>
                    <a:pt x="2487" y="7937"/>
                    <a:pt x="3821" y="7937"/>
                    <a:pt x="5554" y="7165"/>
                  </a:cubicBezTo>
                  <a:cubicBezTo>
                    <a:pt x="7287" y="6394"/>
                    <a:pt x="9421" y="4851"/>
                    <a:pt x="10754" y="3437"/>
                  </a:cubicBezTo>
                  <a:cubicBezTo>
                    <a:pt x="12087" y="2022"/>
                    <a:pt x="12621" y="737"/>
                    <a:pt x="12221" y="222"/>
                  </a:cubicBezTo>
                  <a:cubicBezTo>
                    <a:pt x="11821" y="-292"/>
                    <a:pt x="10487" y="-35"/>
                    <a:pt x="8221" y="2279"/>
                  </a:cubicBezTo>
                  <a:cubicBezTo>
                    <a:pt x="5954" y="4594"/>
                    <a:pt x="2754" y="8965"/>
                    <a:pt x="1154" y="12051"/>
                  </a:cubicBezTo>
                  <a:cubicBezTo>
                    <a:pt x="-446" y="15137"/>
                    <a:pt x="-446" y="16937"/>
                    <a:pt x="1554" y="18479"/>
                  </a:cubicBezTo>
                  <a:cubicBezTo>
                    <a:pt x="3554" y="20022"/>
                    <a:pt x="7554" y="21308"/>
                    <a:pt x="11154" y="21051"/>
                  </a:cubicBezTo>
                  <a:cubicBezTo>
                    <a:pt x="14754" y="20794"/>
                    <a:pt x="17954" y="18994"/>
                    <a:pt x="21154" y="17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6" name="Line"/>
            <p:cNvSpPr/>
            <p:nvPr/>
          </p:nvSpPr>
          <p:spPr>
            <a:xfrm>
              <a:off x="6319195" y="5486400"/>
              <a:ext cx="126055" cy="15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94" extrusionOk="0">
                  <a:moveTo>
                    <a:pt x="20359" y="0"/>
                  </a:moveTo>
                  <a:cubicBezTo>
                    <a:pt x="14599" y="1459"/>
                    <a:pt x="8839" y="2919"/>
                    <a:pt x="5239" y="4962"/>
                  </a:cubicBezTo>
                  <a:cubicBezTo>
                    <a:pt x="1639" y="7005"/>
                    <a:pt x="199" y="9632"/>
                    <a:pt x="19" y="12405"/>
                  </a:cubicBezTo>
                  <a:cubicBezTo>
                    <a:pt x="-161" y="15178"/>
                    <a:pt x="919" y="18097"/>
                    <a:pt x="3619" y="19703"/>
                  </a:cubicBezTo>
                  <a:cubicBezTo>
                    <a:pt x="6319" y="21308"/>
                    <a:pt x="10639" y="21600"/>
                    <a:pt x="13879" y="21016"/>
                  </a:cubicBezTo>
                  <a:cubicBezTo>
                    <a:pt x="17119" y="20432"/>
                    <a:pt x="19279" y="18973"/>
                    <a:pt x="21439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7" name="Line"/>
            <p:cNvSpPr/>
            <p:nvPr/>
          </p:nvSpPr>
          <p:spPr>
            <a:xfrm>
              <a:off x="6517216" y="5314949"/>
              <a:ext cx="74085" cy="30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extrusionOk="0">
                  <a:moveTo>
                    <a:pt x="21600" y="0"/>
                  </a:moveTo>
                  <a:cubicBezTo>
                    <a:pt x="18514" y="0"/>
                    <a:pt x="15429" y="0"/>
                    <a:pt x="12034" y="1923"/>
                  </a:cubicBezTo>
                  <a:cubicBezTo>
                    <a:pt x="8640" y="3847"/>
                    <a:pt x="4937" y="7693"/>
                    <a:pt x="2777" y="10578"/>
                  </a:cubicBezTo>
                  <a:cubicBezTo>
                    <a:pt x="617" y="13463"/>
                    <a:pt x="0" y="15386"/>
                    <a:pt x="0" y="17014"/>
                  </a:cubicBezTo>
                  <a:cubicBezTo>
                    <a:pt x="0" y="18641"/>
                    <a:pt x="617" y="19973"/>
                    <a:pt x="2469" y="20712"/>
                  </a:cubicBezTo>
                  <a:cubicBezTo>
                    <a:pt x="4320" y="21452"/>
                    <a:pt x="7406" y="21600"/>
                    <a:pt x="10183" y="20934"/>
                  </a:cubicBezTo>
                  <a:cubicBezTo>
                    <a:pt x="12960" y="20268"/>
                    <a:pt x="15429" y="18789"/>
                    <a:pt x="17897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8" name="Line"/>
            <p:cNvSpPr/>
            <p:nvPr/>
          </p:nvSpPr>
          <p:spPr>
            <a:xfrm>
              <a:off x="6483350" y="546100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9" name="Line"/>
            <p:cNvSpPr/>
            <p:nvPr/>
          </p:nvSpPr>
          <p:spPr>
            <a:xfrm>
              <a:off x="7245820" y="5309597"/>
              <a:ext cx="324731" cy="33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3" extrusionOk="0">
                  <a:moveTo>
                    <a:pt x="2477" y="1987"/>
                  </a:moveTo>
                  <a:cubicBezTo>
                    <a:pt x="2895" y="1030"/>
                    <a:pt x="3314" y="73"/>
                    <a:pt x="3662" y="4"/>
                  </a:cubicBezTo>
                  <a:cubicBezTo>
                    <a:pt x="4010" y="-64"/>
                    <a:pt x="4289" y="756"/>
                    <a:pt x="4359" y="3012"/>
                  </a:cubicBezTo>
                  <a:cubicBezTo>
                    <a:pt x="4428" y="5268"/>
                    <a:pt x="4289" y="8959"/>
                    <a:pt x="3941" y="12103"/>
                  </a:cubicBezTo>
                  <a:cubicBezTo>
                    <a:pt x="3592" y="15247"/>
                    <a:pt x="3035" y="17845"/>
                    <a:pt x="2547" y="19417"/>
                  </a:cubicBezTo>
                  <a:cubicBezTo>
                    <a:pt x="2059" y="20989"/>
                    <a:pt x="1641" y="21536"/>
                    <a:pt x="1293" y="21468"/>
                  </a:cubicBezTo>
                  <a:cubicBezTo>
                    <a:pt x="944" y="21399"/>
                    <a:pt x="666" y="20716"/>
                    <a:pt x="457" y="19827"/>
                  </a:cubicBezTo>
                  <a:cubicBezTo>
                    <a:pt x="248" y="18939"/>
                    <a:pt x="108" y="17845"/>
                    <a:pt x="39" y="16888"/>
                  </a:cubicBezTo>
                  <a:cubicBezTo>
                    <a:pt x="-31" y="15931"/>
                    <a:pt x="-31" y="15111"/>
                    <a:pt x="248" y="14495"/>
                  </a:cubicBezTo>
                  <a:cubicBezTo>
                    <a:pt x="526" y="13880"/>
                    <a:pt x="1084" y="13470"/>
                    <a:pt x="3104" y="12377"/>
                  </a:cubicBezTo>
                  <a:cubicBezTo>
                    <a:pt x="5125" y="11283"/>
                    <a:pt x="8609" y="9506"/>
                    <a:pt x="11117" y="7728"/>
                  </a:cubicBezTo>
                  <a:cubicBezTo>
                    <a:pt x="13626" y="5951"/>
                    <a:pt x="15159" y="4174"/>
                    <a:pt x="16134" y="2875"/>
                  </a:cubicBezTo>
                  <a:cubicBezTo>
                    <a:pt x="17110" y="1577"/>
                    <a:pt x="17528" y="756"/>
                    <a:pt x="17528" y="756"/>
                  </a:cubicBezTo>
                  <a:cubicBezTo>
                    <a:pt x="17528" y="756"/>
                    <a:pt x="17110" y="1577"/>
                    <a:pt x="16343" y="3901"/>
                  </a:cubicBezTo>
                  <a:cubicBezTo>
                    <a:pt x="15577" y="6225"/>
                    <a:pt x="14462" y="10052"/>
                    <a:pt x="13904" y="12377"/>
                  </a:cubicBezTo>
                  <a:cubicBezTo>
                    <a:pt x="13347" y="14701"/>
                    <a:pt x="13347" y="15521"/>
                    <a:pt x="13626" y="16204"/>
                  </a:cubicBezTo>
                  <a:cubicBezTo>
                    <a:pt x="13904" y="16888"/>
                    <a:pt x="14462" y="17435"/>
                    <a:pt x="15019" y="17435"/>
                  </a:cubicBezTo>
                  <a:cubicBezTo>
                    <a:pt x="15577" y="17435"/>
                    <a:pt x="16134" y="16888"/>
                    <a:pt x="16761" y="16273"/>
                  </a:cubicBezTo>
                  <a:cubicBezTo>
                    <a:pt x="17388" y="15658"/>
                    <a:pt x="18085" y="14974"/>
                    <a:pt x="18712" y="14290"/>
                  </a:cubicBezTo>
                  <a:cubicBezTo>
                    <a:pt x="19339" y="13607"/>
                    <a:pt x="19897" y="12923"/>
                    <a:pt x="19897" y="12377"/>
                  </a:cubicBezTo>
                  <a:cubicBezTo>
                    <a:pt x="19897" y="11830"/>
                    <a:pt x="19339" y="11420"/>
                    <a:pt x="18782" y="11488"/>
                  </a:cubicBezTo>
                  <a:cubicBezTo>
                    <a:pt x="18224" y="11556"/>
                    <a:pt x="17667" y="12103"/>
                    <a:pt x="17249" y="12718"/>
                  </a:cubicBezTo>
                  <a:cubicBezTo>
                    <a:pt x="16831" y="13333"/>
                    <a:pt x="16552" y="14017"/>
                    <a:pt x="16483" y="15042"/>
                  </a:cubicBezTo>
                  <a:cubicBezTo>
                    <a:pt x="16413" y="16068"/>
                    <a:pt x="16552" y="17435"/>
                    <a:pt x="17040" y="18118"/>
                  </a:cubicBezTo>
                  <a:cubicBezTo>
                    <a:pt x="17528" y="18802"/>
                    <a:pt x="18364" y="18802"/>
                    <a:pt x="19130" y="18460"/>
                  </a:cubicBezTo>
                  <a:cubicBezTo>
                    <a:pt x="19897" y="18118"/>
                    <a:pt x="20594" y="17435"/>
                    <a:pt x="21012" y="16751"/>
                  </a:cubicBezTo>
                  <a:cubicBezTo>
                    <a:pt x="21430" y="16068"/>
                    <a:pt x="21569" y="15384"/>
                    <a:pt x="21012" y="14427"/>
                  </a:cubicBezTo>
                  <a:cubicBezTo>
                    <a:pt x="20454" y="13470"/>
                    <a:pt x="19200" y="12240"/>
                    <a:pt x="17946" y="1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0" name="Line"/>
            <p:cNvSpPr/>
            <p:nvPr/>
          </p:nvSpPr>
          <p:spPr>
            <a:xfrm>
              <a:off x="7943850" y="5429662"/>
              <a:ext cx="336550" cy="3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extrusionOk="0">
                  <a:moveTo>
                    <a:pt x="0" y="19987"/>
                  </a:moveTo>
                  <a:cubicBezTo>
                    <a:pt x="2174" y="11887"/>
                    <a:pt x="4347" y="3787"/>
                    <a:pt x="7472" y="1087"/>
                  </a:cubicBezTo>
                  <a:cubicBezTo>
                    <a:pt x="10596" y="-1613"/>
                    <a:pt x="14672" y="1087"/>
                    <a:pt x="17185" y="5137"/>
                  </a:cubicBezTo>
                  <a:cubicBezTo>
                    <a:pt x="19698" y="9187"/>
                    <a:pt x="20649" y="145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1" name="Line"/>
            <p:cNvSpPr/>
            <p:nvPr/>
          </p:nvSpPr>
          <p:spPr>
            <a:xfrm>
              <a:off x="8001000" y="5448300"/>
              <a:ext cx="3302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292" y="18857"/>
                    <a:pt x="8585" y="16114"/>
                    <a:pt x="12185" y="12514"/>
                  </a:cubicBezTo>
                  <a:cubicBezTo>
                    <a:pt x="15785" y="8914"/>
                    <a:pt x="18692" y="44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2" name="Line"/>
            <p:cNvSpPr/>
            <p:nvPr/>
          </p:nvSpPr>
          <p:spPr>
            <a:xfrm>
              <a:off x="8192496" y="5334000"/>
              <a:ext cx="19284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extrusionOk="0">
                  <a:moveTo>
                    <a:pt x="2678" y="0"/>
                  </a:moveTo>
                  <a:cubicBezTo>
                    <a:pt x="1285" y="0"/>
                    <a:pt x="-109" y="0"/>
                    <a:pt x="7" y="277"/>
                  </a:cubicBezTo>
                  <a:cubicBezTo>
                    <a:pt x="123" y="554"/>
                    <a:pt x="1749" y="1108"/>
                    <a:pt x="4885" y="2215"/>
                  </a:cubicBezTo>
                  <a:cubicBezTo>
                    <a:pt x="8020" y="3323"/>
                    <a:pt x="12665" y="4985"/>
                    <a:pt x="15801" y="6369"/>
                  </a:cubicBezTo>
                  <a:cubicBezTo>
                    <a:pt x="18936" y="7754"/>
                    <a:pt x="20562" y="8862"/>
                    <a:pt x="21026" y="10246"/>
                  </a:cubicBezTo>
                  <a:cubicBezTo>
                    <a:pt x="21491" y="11631"/>
                    <a:pt x="20794" y="13292"/>
                    <a:pt x="18239" y="14885"/>
                  </a:cubicBezTo>
                  <a:cubicBezTo>
                    <a:pt x="15685" y="16477"/>
                    <a:pt x="11272" y="18000"/>
                    <a:pt x="8601" y="18969"/>
                  </a:cubicBezTo>
                  <a:cubicBezTo>
                    <a:pt x="5930" y="19938"/>
                    <a:pt x="5001" y="20354"/>
                    <a:pt x="4768" y="20700"/>
                  </a:cubicBezTo>
                  <a:cubicBezTo>
                    <a:pt x="4536" y="21046"/>
                    <a:pt x="5001" y="21323"/>
                    <a:pt x="5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3" name="Line"/>
            <p:cNvSpPr/>
            <p:nvPr/>
          </p:nvSpPr>
          <p:spPr>
            <a:xfrm>
              <a:off x="8616950" y="5345595"/>
              <a:ext cx="285750" cy="26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extrusionOk="0">
                  <a:moveTo>
                    <a:pt x="0" y="21519"/>
                  </a:moveTo>
                  <a:cubicBezTo>
                    <a:pt x="2880" y="17097"/>
                    <a:pt x="5760" y="12675"/>
                    <a:pt x="7600" y="9613"/>
                  </a:cubicBezTo>
                  <a:cubicBezTo>
                    <a:pt x="9440" y="6552"/>
                    <a:pt x="10240" y="4851"/>
                    <a:pt x="10880" y="3236"/>
                  </a:cubicBezTo>
                  <a:cubicBezTo>
                    <a:pt x="11520" y="1620"/>
                    <a:pt x="12000" y="89"/>
                    <a:pt x="11920" y="4"/>
                  </a:cubicBezTo>
                  <a:cubicBezTo>
                    <a:pt x="11840" y="-81"/>
                    <a:pt x="11200" y="1280"/>
                    <a:pt x="10480" y="4511"/>
                  </a:cubicBezTo>
                  <a:cubicBezTo>
                    <a:pt x="9760" y="7743"/>
                    <a:pt x="8960" y="12845"/>
                    <a:pt x="8560" y="15821"/>
                  </a:cubicBezTo>
                  <a:cubicBezTo>
                    <a:pt x="8160" y="18798"/>
                    <a:pt x="8160" y="19648"/>
                    <a:pt x="8560" y="20243"/>
                  </a:cubicBezTo>
                  <a:cubicBezTo>
                    <a:pt x="8960" y="20839"/>
                    <a:pt x="9760" y="21179"/>
                    <a:pt x="10480" y="20924"/>
                  </a:cubicBezTo>
                  <a:cubicBezTo>
                    <a:pt x="11200" y="20669"/>
                    <a:pt x="11840" y="19818"/>
                    <a:pt x="13200" y="17012"/>
                  </a:cubicBezTo>
                  <a:cubicBezTo>
                    <a:pt x="14560" y="14206"/>
                    <a:pt x="16640" y="9443"/>
                    <a:pt x="18000" y="6467"/>
                  </a:cubicBezTo>
                  <a:cubicBezTo>
                    <a:pt x="19360" y="3491"/>
                    <a:pt x="20000" y="2300"/>
                    <a:pt x="20160" y="2385"/>
                  </a:cubicBezTo>
                  <a:cubicBezTo>
                    <a:pt x="20320" y="2470"/>
                    <a:pt x="20000" y="3831"/>
                    <a:pt x="19840" y="6552"/>
                  </a:cubicBezTo>
                  <a:cubicBezTo>
                    <a:pt x="19680" y="9273"/>
                    <a:pt x="19680" y="13355"/>
                    <a:pt x="20000" y="15821"/>
                  </a:cubicBezTo>
                  <a:cubicBezTo>
                    <a:pt x="20320" y="18288"/>
                    <a:pt x="20960" y="19138"/>
                    <a:pt x="21600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4" name="Line"/>
            <p:cNvSpPr/>
            <p:nvPr/>
          </p:nvSpPr>
          <p:spPr>
            <a:xfrm>
              <a:off x="8959850" y="5524499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5" name="Line"/>
            <p:cNvSpPr/>
            <p:nvPr/>
          </p:nvSpPr>
          <p:spPr>
            <a:xfrm>
              <a:off x="9131299" y="5460436"/>
              <a:ext cx="3111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7055"/>
                  </a:moveTo>
                  <a:cubicBezTo>
                    <a:pt x="4702" y="2735"/>
                    <a:pt x="9404" y="-1585"/>
                    <a:pt x="13004" y="575"/>
                  </a:cubicBezTo>
                  <a:cubicBezTo>
                    <a:pt x="16604" y="2735"/>
                    <a:pt x="1910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6" name="Line"/>
            <p:cNvSpPr/>
            <p:nvPr/>
          </p:nvSpPr>
          <p:spPr>
            <a:xfrm>
              <a:off x="9150350" y="5530850"/>
              <a:ext cx="2794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582" y="16560"/>
                    <a:pt x="9164" y="11520"/>
                    <a:pt x="12764" y="7920"/>
                  </a:cubicBezTo>
                  <a:cubicBezTo>
                    <a:pt x="16364" y="4320"/>
                    <a:pt x="1898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7" name="Line"/>
            <p:cNvSpPr/>
            <p:nvPr/>
          </p:nvSpPr>
          <p:spPr>
            <a:xfrm>
              <a:off x="9258300" y="5391150"/>
              <a:ext cx="1397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691" y="3851"/>
                    <a:pt x="11782" y="7702"/>
                    <a:pt x="8182" y="11302"/>
                  </a:cubicBezTo>
                  <a:cubicBezTo>
                    <a:pt x="4582" y="14902"/>
                    <a:pt x="2291" y="18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8" name="Line"/>
            <p:cNvSpPr/>
            <p:nvPr/>
          </p:nvSpPr>
          <p:spPr>
            <a:xfrm>
              <a:off x="9480549" y="5377320"/>
              <a:ext cx="259876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23" extrusionOk="0">
                  <a:moveTo>
                    <a:pt x="0" y="19031"/>
                  </a:moveTo>
                  <a:cubicBezTo>
                    <a:pt x="1219" y="17203"/>
                    <a:pt x="2439" y="15375"/>
                    <a:pt x="4268" y="12468"/>
                  </a:cubicBezTo>
                  <a:cubicBezTo>
                    <a:pt x="6097" y="9560"/>
                    <a:pt x="8535" y="5572"/>
                    <a:pt x="9929" y="3163"/>
                  </a:cubicBezTo>
                  <a:cubicBezTo>
                    <a:pt x="11323" y="754"/>
                    <a:pt x="11671" y="-77"/>
                    <a:pt x="11323" y="6"/>
                  </a:cubicBezTo>
                  <a:cubicBezTo>
                    <a:pt x="10974" y="89"/>
                    <a:pt x="9929" y="1086"/>
                    <a:pt x="8884" y="3495"/>
                  </a:cubicBezTo>
                  <a:cubicBezTo>
                    <a:pt x="7839" y="5905"/>
                    <a:pt x="6794" y="9726"/>
                    <a:pt x="6271" y="12135"/>
                  </a:cubicBezTo>
                  <a:cubicBezTo>
                    <a:pt x="5748" y="14545"/>
                    <a:pt x="5748" y="15541"/>
                    <a:pt x="6010" y="16372"/>
                  </a:cubicBezTo>
                  <a:cubicBezTo>
                    <a:pt x="6271" y="17203"/>
                    <a:pt x="6794" y="17868"/>
                    <a:pt x="7577" y="18200"/>
                  </a:cubicBezTo>
                  <a:cubicBezTo>
                    <a:pt x="8361" y="18532"/>
                    <a:pt x="9406" y="18532"/>
                    <a:pt x="11061" y="17452"/>
                  </a:cubicBezTo>
                  <a:cubicBezTo>
                    <a:pt x="12716" y="16372"/>
                    <a:pt x="14981" y="14212"/>
                    <a:pt x="16723" y="12052"/>
                  </a:cubicBezTo>
                  <a:cubicBezTo>
                    <a:pt x="18465" y="9892"/>
                    <a:pt x="19684" y="7732"/>
                    <a:pt x="20468" y="6237"/>
                  </a:cubicBezTo>
                  <a:cubicBezTo>
                    <a:pt x="21252" y="4741"/>
                    <a:pt x="21600" y="3911"/>
                    <a:pt x="21252" y="6071"/>
                  </a:cubicBezTo>
                  <a:cubicBezTo>
                    <a:pt x="20903" y="8231"/>
                    <a:pt x="19858" y="13381"/>
                    <a:pt x="19423" y="16455"/>
                  </a:cubicBezTo>
                  <a:cubicBezTo>
                    <a:pt x="18987" y="19529"/>
                    <a:pt x="19161" y="20526"/>
                    <a:pt x="19335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9" name="Line"/>
            <p:cNvSpPr/>
            <p:nvPr/>
          </p:nvSpPr>
          <p:spPr>
            <a:xfrm>
              <a:off x="9798050" y="5581599"/>
              <a:ext cx="146050" cy="12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extrusionOk="0">
                  <a:moveTo>
                    <a:pt x="0" y="1070"/>
                  </a:moveTo>
                  <a:cubicBezTo>
                    <a:pt x="1565" y="362"/>
                    <a:pt x="3130" y="-346"/>
                    <a:pt x="5009" y="185"/>
                  </a:cubicBezTo>
                  <a:cubicBezTo>
                    <a:pt x="6887" y="716"/>
                    <a:pt x="9078" y="2487"/>
                    <a:pt x="9548" y="4965"/>
                  </a:cubicBezTo>
                  <a:cubicBezTo>
                    <a:pt x="10017" y="7444"/>
                    <a:pt x="8765" y="10631"/>
                    <a:pt x="7200" y="12756"/>
                  </a:cubicBezTo>
                  <a:cubicBezTo>
                    <a:pt x="5635" y="14880"/>
                    <a:pt x="3757" y="15943"/>
                    <a:pt x="2348" y="17182"/>
                  </a:cubicBezTo>
                  <a:cubicBezTo>
                    <a:pt x="939" y="18421"/>
                    <a:pt x="0" y="19838"/>
                    <a:pt x="313" y="20546"/>
                  </a:cubicBezTo>
                  <a:cubicBezTo>
                    <a:pt x="626" y="21254"/>
                    <a:pt x="2191" y="21254"/>
                    <a:pt x="5948" y="21254"/>
                  </a:cubicBezTo>
                  <a:cubicBezTo>
                    <a:pt x="9704" y="21254"/>
                    <a:pt x="15652" y="21254"/>
                    <a:pt x="2160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0" name="Line"/>
            <p:cNvSpPr/>
            <p:nvPr/>
          </p:nvSpPr>
          <p:spPr>
            <a:xfrm>
              <a:off x="4800600" y="6189297"/>
              <a:ext cx="234950" cy="15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5" extrusionOk="0">
                  <a:moveTo>
                    <a:pt x="0" y="13905"/>
                  </a:moveTo>
                  <a:cubicBezTo>
                    <a:pt x="2141" y="13336"/>
                    <a:pt x="4281" y="12768"/>
                    <a:pt x="6130" y="11062"/>
                  </a:cubicBezTo>
                  <a:cubicBezTo>
                    <a:pt x="7978" y="9357"/>
                    <a:pt x="9535" y="6515"/>
                    <a:pt x="10411" y="4383"/>
                  </a:cubicBezTo>
                  <a:cubicBezTo>
                    <a:pt x="11286" y="2252"/>
                    <a:pt x="11481" y="831"/>
                    <a:pt x="11092" y="262"/>
                  </a:cubicBezTo>
                  <a:cubicBezTo>
                    <a:pt x="10703" y="-306"/>
                    <a:pt x="9730" y="-22"/>
                    <a:pt x="8465" y="1826"/>
                  </a:cubicBezTo>
                  <a:cubicBezTo>
                    <a:pt x="7200" y="3673"/>
                    <a:pt x="5643" y="7083"/>
                    <a:pt x="4865" y="10210"/>
                  </a:cubicBezTo>
                  <a:cubicBezTo>
                    <a:pt x="4086" y="13336"/>
                    <a:pt x="4086" y="16178"/>
                    <a:pt x="5643" y="18168"/>
                  </a:cubicBezTo>
                  <a:cubicBezTo>
                    <a:pt x="7200" y="20157"/>
                    <a:pt x="10314" y="21294"/>
                    <a:pt x="13232" y="20299"/>
                  </a:cubicBezTo>
                  <a:cubicBezTo>
                    <a:pt x="16151" y="19305"/>
                    <a:pt x="18876" y="16178"/>
                    <a:pt x="21600" y="13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1" name="Line"/>
            <p:cNvSpPr/>
            <p:nvPr/>
          </p:nvSpPr>
          <p:spPr>
            <a:xfrm>
              <a:off x="5030143" y="6070600"/>
              <a:ext cx="75258" cy="29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88" extrusionOk="0">
                  <a:moveTo>
                    <a:pt x="14133" y="0"/>
                  </a:moveTo>
                  <a:cubicBezTo>
                    <a:pt x="10533" y="2469"/>
                    <a:pt x="6933" y="4937"/>
                    <a:pt x="4233" y="7791"/>
                  </a:cubicBezTo>
                  <a:cubicBezTo>
                    <a:pt x="1533" y="10646"/>
                    <a:pt x="-267" y="13886"/>
                    <a:pt x="33" y="16277"/>
                  </a:cubicBezTo>
                  <a:cubicBezTo>
                    <a:pt x="333" y="18669"/>
                    <a:pt x="2733" y="20211"/>
                    <a:pt x="5733" y="20906"/>
                  </a:cubicBezTo>
                  <a:cubicBezTo>
                    <a:pt x="8733" y="21600"/>
                    <a:pt x="12333" y="21446"/>
                    <a:pt x="15033" y="21060"/>
                  </a:cubicBezTo>
                  <a:cubicBezTo>
                    <a:pt x="17733" y="20674"/>
                    <a:pt x="19533" y="20057"/>
                    <a:pt x="21333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2" name="Line"/>
            <p:cNvSpPr/>
            <p:nvPr/>
          </p:nvSpPr>
          <p:spPr>
            <a:xfrm>
              <a:off x="5101935" y="6187810"/>
              <a:ext cx="96900" cy="1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179" extrusionOk="0">
                  <a:moveTo>
                    <a:pt x="15586" y="5233"/>
                  </a:moveTo>
                  <a:cubicBezTo>
                    <a:pt x="15586" y="3900"/>
                    <a:pt x="15586" y="2567"/>
                    <a:pt x="14461" y="1633"/>
                  </a:cubicBezTo>
                  <a:cubicBezTo>
                    <a:pt x="13336" y="700"/>
                    <a:pt x="11086" y="167"/>
                    <a:pt x="8836" y="33"/>
                  </a:cubicBezTo>
                  <a:cubicBezTo>
                    <a:pt x="6586" y="-100"/>
                    <a:pt x="4336" y="167"/>
                    <a:pt x="2536" y="833"/>
                  </a:cubicBezTo>
                  <a:cubicBezTo>
                    <a:pt x="736" y="1500"/>
                    <a:pt x="-614" y="2567"/>
                    <a:pt x="286" y="4167"/>
                  </a:cubicBezTo>
                  <a:cubicBezTo>
                    <a:pt x="1186" y="5767"/>
                    <a:pt x="4336" y="7900"/>
                    <a:pt x="8161" y="10033"/>
                  </a:cubicBezTo>
                  <a:cubicBezTo>
                    <a:pt x="11986" y="12167"/>
                    <a:pt x="16486" y="14300"/>
                    <a:pt x="18736" y="16033"/>
                  </a:cubicBezTo>
                  <a:cubicBezTo>
                    <a:pt x="20986" y="17767"/>
                    <a:pt x="20986" y="19100"/>
                    <a:pt x="19861" y="20033"/>
                  </a:cubicBezTo>
                  <a:cubicBezTo>
                    <a:pt x="18736" y="20967"/>
                    <a:pt x="16486" y="21500"/>
                    <a:pt x="15136" y="20967"/>
                  </a:cubicBezTo>
                  <a:cubicBezTo>
                    <a:pt x="13786" y="20433"/>
                    <a:pt x="13336" y="18833"/>
                    <a:pt x="12886" y="17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3" name="Line"/>
            <p:cNvSpPr/>
            <p:nvPr/>
          </p:nvSpPr>
          <p:spPr>
            <a:xfrm>
              <a:off x="5254185" y="6182973"/>
              <a:ext cx="130616" cy="16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882" extrusionOk="0">
                  <a:moveTo>
                    <a:pt x="2643" y="10776"/>
                  </a:moveTo>
                  <a:cubicBezTo>
                    <a:pt x="5386" y="9156"/>
                    <a:pt x="8128" y="7536"/>
                    <a:pt x="10186" y="6321"/>
                  </a:cubicBezTo>
                  <a:cubicBezTo>
                    <a:pt x="12243" y="5106"/>
                    <a:pt x="13614" y="4296"/>
                    <a:pt x="14814" y="3216"/>
                  </a:cubicBezTo>
                  <a:cubicBezTo>
                    <a:pt x="16014" y="2136"/>
                    <a:pt x="17043" y="786"/>
                    <a:pt x="16528" y="246"/>
                  </a:cubicBezTo>
                  <a:cubicBezTo>
                    <a:pt x="16014" y="-294"/>
                    <a:pt x="13957" y="-24"/>
                    <a:pt x="10871" y="1866"/>
                  </a:cubicBezTo>
                  <a:cubicBezTo>
                    <a:pt x="7786" y="3756"/>
                    <a:pt x="3671" y="7266"/>
                    <a:pt x="1614" y="9831"/>
                  </a:cubicBezTo>
                  <a:cubicBezTo>
                    <a:pt x="-443" y="12396"/>
                    <a:pt x="-443" y="14016"/>
                    <a:pt x="1100" y="15906"/>
                  </a:cubicBezTo>
                  <a:cubicBezTo>
                    <a:pt x="2643" y="17796"/>
                    <a:pt x="5728" y="19956"/>
                    <a:pt x="9328" y="20631"/>
                  </a:cubicBezTo>
                  <a:cubicBezTo>
                    <a:pt x="12928" y="21306"/>
                    <a:pt x="17043" y="20496"/>
                    <a:pt x="21157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4" name="Line"/>
            <p:cNvSpPr/>
            <p:nvPr/>
          </p:nvSpPr>
          <p:spPr>
            <a:xfrm>
              <a:off x="5810779" y="6131883"/>
              <a:ext cx="196321" cy="17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52" extrusionOk="0">
                  <a:moveTo>
                    <a:pt x="9594" y="6518"/>
                  </a:moveTo>
                  <a:cubicBezTo>
                    <a:pt x="9594" y="5217"/>
                    <a:pt x="9594" y="3916"/>
                    <a:pt x="9134" y="2745"/>
                  </a:cubicBezTo>
                  <a:cubicBezTo>
                    <a:pt x="8675" y="1574"/>
                    <a:pt x="7756" y="533"/>
                    <a:pt x="6722" y="142"/>
                  </a:cubicBezTo>
                  <a:cubicBezTo>
                    <a:pt x="5687" y="-248"/>
                    <a:pt x="4539" y="12"/>
                    <a:pt x="3275" y="2875"/>
                  </a:cubicBezTo>
                  <a:cubicBezTo>
                    <a:pt x="2011" y="5738"/>
                    <a:pt x="632" y="11203"/>
                    <a:pt x="173" y="14586"/>
                  </a:cubicBezTo>
                  <a:cubicBezTo>
                    <a:pt x="-287" y="17969"/>
                    <a:pt x="173" y="19270"/>
                    <a:pt x="1551" y="19530"/>
                  </a:cubicBezTo>
                  <a:cubicBezTo>
                    <a:pt x="2930" y="19791"/>
                    <a:pt x="5228" y="19010"/>
                    <a:pt x="6722" y="16928"/>
                  </a:cubicBezTo>
                  <a:cubicBezTo>
                    <a:pt x="8215" y="14846"/>
                    <a:pt x="8904" y="11463"/>
                    <a:pt x="9479" y="8991"/>
                  </a:cubicBezTo>
                  <a:cubicBezTo>
                    <a:pt x="10053" y="6518"/>
                    <a:pt x="10513" y="4957"/>
                    <a:pt x="10858" y="5087"/>
                  </a:cubicBezTo>
                  <a:cubicBezTo>
                    <a:pt x="11202" y="5217"/>
                    <a:pt x="11432" y="7039"/>
                    <a:pt x="11892" y="9381"/>
                  </a:cubicBezTo>
                  <a:cubicBezTo>
                    <a:pt x="12351" y="11723"/>
                    <a:pt x="13041" y="14586"/>
                    <a:pt x="14649" y="16668"/>
                  </a:cubicBezTo>
                  <a:cubicBezTo>
                    <a:pt x="16258" y="18750"/>
                    <a:pt x="18785" y="20051"/>
                    <a:pt x="21313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5" name="Line"/>
            <p:cNvSpPr/>
            <p:nvPr/>
          </p:nvSpPr>
          <p:spPr>
            <a:xfrm>
              <a:off x="6005648" y="6148652"/>
              <a:ext cx="109402" cy="18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102" extrusionOk="0">
                  <a:moveTo>
                    <a:pt x="18274" y="4885"/>
                  </a:moveTo>
                  <a:cubicBezTo>
                    <a:pt x="17874" y="3186"/>
                    <a:pt x="17474" y="1487"/>
                    <a:pt x="16274" y="637"/>
                  </a:cubicBezTo>
                  <a:cubicBezTo>
                    <a:pt x="15074" y="-212"/>
                    <a:pt x="13074" y="-212"/>
                    <a:pt x="10474" y="637"/>
                  </a:cubicBezTo>
                  <a:cubicBezTo>
                    <a:pt x="7874" y="1487"/>
                    <a:pt x="4674" y="3186"/>
                    <a:pt x="2474" y="6098"/>
                  </a:cubicBezTo>
                  <a:cubicBezTo>
                    <a:pt x="274" y="9010"/>
                    <a:pt x="-926" y="13136"/>
                    <a:pt x="874" y="16049"/>
                  </a:cubicBezTo>
                  <a:cubicBezTo>
                    <a:pt x="2674" y="18961"/>
                    <a:pt x="7474" y="20660"/>
                    <a:pt x="11274" y="21024"/>
                  </a:cubicBezTo>
                  <a:cubicBezTo>
                    <a:pt x="15074" y="21388"/>
                    <a:pt x="17874" y="20417"/>
                    <a:pt x="20674" y="19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6" name="Line"/>
            <p:cNvSpPr/>
            <p:nvPr/>
          </p:nvSpPr>
          <p:spPr>
            <a:xfrm>
              <a:off x="6173724" y="6178499"/>
              <a:ext cx="93727" cy="14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0" extrusionOk="0">
                  <a:moveTo>
                    <a:pt x="18374" y="920"/>
                  </a:moveTo>
                  <a:cubicBezTo>
                    <a:pt x="15494" y="311"/>
                    <a:pt x="12614" y="-297"/>
                    <a:pt x="10454" y="159"/>
                  </a:cubicBezTo>
                  <a:cubicBezTo>
                    <a:pt x="8294" y="616"/>
                    <a:pt x="6854" y="2137"/>
                    <a:pt x="5174" y="4571"/>
                  </a:cubicBezTo>
                  <a:cubicBezTo>
                    <a:pt x="3494" y="7004"/>
                    <a:pt x="1574" y="10351"/>
                    <a:pt x="614" y="12785"/>
                  </a:cubicBezTo>
                  <a:cubicBezTo>
                    <a:pt x="-346" y="15218"/>
                    <a:pt x="-346" y="16740"/>
                    <a:pt x="1814" y="18109"/>
                  </a:cubicBezTo>
                  <a:cubicBezTo>
                    <a:pt x="3974" y="19478"/>
                    <a:pt x="8294" y="20695"/>
                    <a:pt x="11894" y="20999"/>
                  </a:cubicBezTo>
                  <a:cubicBezTo>
                    <a:pt x="15494" y="21303"/>
                    <a:pt x="18374" y="20695"/>
                    <a:pt x="21254" y="2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7" name="Line"/>
            <p:cNvSpPr/>
            <p:nvPr/>
          </p:nvSpPr>
          <p:spPr>
            <a:xfrm>
              <a:off x="6306446" y="6196077"/>
              <a:ext cx="100705" cy="16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254" extrusionOk="0">
                  <a:moveTo>
                    <a:pt x="5103" y="9104"/>
                  </a:moveTo>
                  <a:cubicBezTo>
                    <a:pt x="8629" y="7484"/>
                    <a:pt x="12156" y="5864"/>
                    <a:pt x="14580" y="4379"/>
                  </a:cubicBezTo>
                  <a:cubicBezTo>
                    <a:pt x="17005" y="2894"/>
                    <a:pt x="18327" y="1544"/>
                    <a:pt x="17666" y="734"/>
                  </a:cubicBezTo>
                  <a:cubicBezTo>
                    <a:pt x="17005" y="-76"/>
                    <a:pt x="14360" y="-346"/>
                    <a:pt x="11274" y="599"/>
                  </a:cubicBezTo>
                  <a:cubicBezTo>
                    <a:pt x="8188" y="1544"/>
                    <a:pt x="4662" y="3704"/>
                    <a:pt x="2458" y="6134"/>
                  </a:cubicBezTo>
                  <a:cubicBezTo>
                    <a:pt x="254" y="8564"/>
                    <a:pt x="-628" y="11264"/>
                    <a:pt x="474" y="13829"/>
                  </a:cubicBezTo>
                  <a:cubicBezTo>
                    <a:pt x="1576" y="16394"/>
                    <a:pt x="4662" y="18824"/>
                    <a:pt x="8409" y="20039"/>
                  </a:cubicBezTo>
                  <a:cubicBezTo>
                    <a:pt x="12156" y="21254"/>
                    <a:pt x="16564" y="21254"/>
                    <a:pt x="20972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8" name="Line"/>
            <p:cNvSpPr/>
            <p:nvPr/>
          </p:nvSpPr>
          <p:spPr>
            <a:xfrm>
              <a:off x="6452393" y="6106330"/>
              <a:ext cx="152959" cy="45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24" extrusionOk="0">
                  <a:moveTo>
                    <a:pt x="7772" y="8212"/>
                  </a:moveTo>
                  <a:cubicBezTo>
                    <a:pt x="6021" y="9812"/>
                    <a:pt x="4269" y="11412"/>
                    <a:pt x="2956" y="13362"/>
                  </a:cubicBezTo>
                  <a:cubicBezTo>
                    <a:pt x="1642" y="15312"/>
                    <a:pt x="767" y="17612"/>
                    <a:pt x="329" y="19112"/>
                  </a:cubicBezTo>
                  <a:cubicBezTo>
                    <a:pt x="-109" y="20612"/>
                    <a:pt x="-109" y="21312"/>
                    <a:pt x="329" y="21412"/>
                  </a:cubicBezTo>
                  <a:cubicBezTo>
                    <a:pt x="767" y="21512"/>
                    <a:pt x="1642" y="21012"/>
                    <a:pt x="2518" y="19212"/>
                  </a:cubicBezTo>
                  <a:cubicBezTo>
                    <a:pt x="3394" y="17412"/>
                    <a:pt x="4269" y="14312"/>
                    <a:pt x="5291" y="11462"/>
                  </a:cubicBezTo>
                  <a:cubicBezTo>
                    <a:pt x="6313" y="8612"/>
                    <a:pt x="7480" y="6012"/>
                    <a:pt x="8940" y="4162"/>
                  </a:cubicBezTo>
                  <a:cubicBezTo>
                    <a:pt x="10399" y="2312"/>
                    <a:pt x="12150" y="1212"/>
                    <a:pt x="13756" y="612"/>
                  </a:cubicBezTo>
                  <a:cubicBezTo>
                    <a:pt x="15361" y="12"/>
                    <a:pt x="16821" y="-88"/>
                    <a:pt x="17988" y="62"/>
                  </a:cubicBezTo>
                  <a:cubicBezTo>
                    <a:pt x="19156" y="212"/>
                    <a:pt x="20032" y="612"/>
                    <a:pt x="20615" y="1762"/>
                  </a:cubicBezTo>
                  <a:cubicBezTo>
                    <a:pt x="21199" y="2912"/>
                    <a:pt x="21491" y="4812"/>
                    <a:pt x="20032" y="6162"/>
                  </a:cubicBezTo>
                  <a:cubicBezTo>
                    <a:pt x="18572" y="7512"/>
                    <a:pt x="15361" y="8312"/>
                    <a:pt x="12150" y="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9" name="Line"/>
            <p:cNvSpPr/>
            <p:nvPr/>
          </p:nvSpPr>
          <p:spPr>
            <a:xfrm>
              <a:off x="6666955" y="5969000"/>
              <a:ext cx="89445" cy="3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27" extrusionOk="0">
                  <a:moveTo>
                    <a:pt x="21227" y="0"/>
                  </a:moveTo>
                  <a:cubicBezTo>
                    <a:pt x="15701" y="3796"/>
                    <a:pt x="10176" y="7593"/>
                    <a:pt x="6408" y="10865"/>
                  </a:cubicBezTo>
                  <a:cubicBezTo>
                    <a:pt x="2641" y="14138"/>
                    <a:pt x="632" y="16887"/>
                    <a:pt x="129" y="18589"/>
                  </a:cubicBezTo>
                  <a:cubicBezTo>
                    <a:pt x="-373" y="20291"/>
                    <a:pt x="632" y="20945"/>
                    <a:pt x="2390" y="21273"/>
                  </a:cubicBezTo>
                  <a:cubicBezTo>
                    <a:pt x="4148" y="21600"/>
                    <a:pt x="6660" y="21600"/>
                    <a:pt x="9422" y="21338"/>
                  </a:cubicBezTo>
                  <a:cubicBezTo>
                    <a:pt x="12185" y="21076"/>
                    <a:pt x="15199" y="20553"/>
                    <a:pt x="18213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0" name="Line"/>
            <p:cNvSpPr/>
            <p:nvPr/>
          </p:nvSpPr>
          <p:spPr>
            <a:xfrm>
              <a:off x="6654800" y="612775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309" y="15840"/>
                    <a:pt x="2618" y="10080"/>
                    <a:pt x="6218" y="6480"/>
                  </a:cubicBezTo>
                  <a:cubicBezTo>
                    <a:pt x="9818" y="2880"/>
                    <a:pt x="1570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1" name="Line"/>
            <p:cNvSpPr/>
            <p:nvPr/>
          </p:nvSpPr>
          <p:spPr>
            <a:xfrm>
              <a:off x="7118350" y="5975350"/>
              <a:ext cx="825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385" y="3729"/>
                    <a:pt x="17169" y="7457"/>
                    <a:pt x="13569" y="11057"/>
                  </a:cubicBezTo>
                  <a:cubicBezTo>
                    <a:pt x="9969" y="14657"/>
                    <a:pt x="4985" y="181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2" name="Line"/>
            <p:cNvSpPr/>
            <p:nvPr/>
          </p:nvSpPr>
          <p:spPr>
            <a:xfrm>
              <a:off x="7105650" y="6015845"/>
              <a:ext cx="247175" cy="25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29" extrusionOk="0">
                  <a:moveTo>
                    <a:pt x="0" y="18616"/>
                  </a:moveTo>
                  <a:cubicBezTo>
                    <a:pt x="4027" y="15306"/>
                    <a:pt x="8054" y="11997"/>
                    <a:pt x="11166" y="9123"/>
                  </a:cubicBezTo>
                  <a:cubicBezTo>
                    <a:pt x="14278" y="6248"/>
                    <a:pt x="16475" y="3810"/>
                    <a:pt x="18122" y="2155"/>
                  </a:cubicBezTo>
                  <a:cubicBezTo>
                    <a:pt x="19769" y="500"/>
                    <a:pt x="20868" y="-371"/>
                    <a:pt x="21234" y="152"/>
                  </a:cubicBezTo>
                  <a:cubicBezTo>
                    <a:pt x="21600" y="674"/>
                    <a:pt x="21234" y="2590"/>
                    <a:pt x="20410" y="6335"/>
                  </a:cubicBezTo>
                  <a:cubicBezTo>
                    <a:pt x="19586" y="10081"/>
                    <a:pt x="18305" y="15655"/>
                    <a:pt x="17024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3" name="Line"/>
            <p:cNvSpPr/>
            <p:nvPr/>
          </p:nvSpPr>
          <p:spPr>
            <a:xfrm>
              <a:off x="7321035" y="6254750"/>
              <a:ext cx="122156" cy="10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258" extrusionOk="0">
                  <a:moveTo>
                    <a:pt x="10709" y="0"/>
                  </a:moveTo>
                  <a:cubicBezTo>
                    <a:pt x="7168" y="3388"/>
                    <a:pt x="3627" y="6776"/>
                    <a:pt x="1680" y="9953"/>
                  </a:cubicBezTo>
                  <a:cubicBezTo>
                    <a:pt x="-268" y="13129"/>
                    <a:pt x="-622" y="16094"/>
                    <a:pt x="1148" y="18212"/>
                  </a:cubicBezTo>
                  <a:cubicBezTo>
                    <a:pt x="2919" y="20329"/>
                    <a:pt x="6814" y="21600"/>
                    <a:pt x="10355" y="21176"/>
                  </a:cubicBezTo>
                  <a:cubicBezTo>
                    <a:pt x="13896" y="20753"/>
                    <a:pt x="17083" y="18635"/>
                    <a:pt x="18853" y="16518"/>
                  </a:cubicBezTo>
                  <a:cubicBezTo>
                    <a:pt x="20624" y="14400"/>
                    <a:pt x="20978" y="12282"/>
                    <a:pt x="19562" y="9953"/>
                  </a:cubicBezTo>
                  <a:cubicBezTo>
                    <a:pt x="18145" y="7624"/>
                    <a:pt x="14958" y="5082"/>
                    <a:pt x="11771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4" name="Line"/>
            <p:cNvSpPr/>
            <p:nvPr/>
          </p:nvSpPr>
          <p:spPr>
            <a:xfrm>
              <a:off x="7842250" y="6193366"/>
              <a:ext cx="26035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566" y="10800"/>
                    <a:pt x="9132" y="0"/>
                    <a:pt x="12732" y="0"/>
                  </a:cubicBezTo>
                  <a:cubicBezTo>
                    <a:pt x="16332" y="0"/>
                    <a:pt x="1896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5" name="Line"/>
            <p:cNvSpPr/>
            <p:nvPr/>
          </p:nvSpPr>
          <p:spPr>
            <a:xfrm>
              <a:off x="7842250" y="6248400"/>
              <a:ext cx="3175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616" y="17673"/>
                    <a:pt x="11232" y="13745"/>
                    <a:pt x="14832" y="10145"/>
                  </a:cubicBezTo>
                  <a:cubicBezTo>
                    <a:pt x="18432" y="6545"/>
                    <a:pt x="20016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6" name="Line"/>
            <p:cNvSpPr/>
            <p:nvPr/>
          </p:nvSpPr>
          <p:spPr>
            <a:xfrm>
              <a:off x="8121650" y="6115050"/>
              <a:ext cx="146012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extrusionOk="0">
                  <a:moveTo>
                    <a:pt x="0" y="0"/>
                  </a:moveTo>
                  <a:cubicBezTo>
                    <a:pt x="6600" y="1477"/>
                    <a:pt x="13200" y="2954"/>
                    <a:pt x="16950" y="4062"/>
                  </a:cubicBezTo>
                  <a:cubicBezTo>
                    <a:pt x="20700" y="5169"/>
                    <a:pt x="21600" y="5908"/>
                    <a:pt x="19800" y="7938"/>
                  </a:cubicBezTo>
                  <a:cubicBezTo>
                    <a:pt x="18000" y="9969"/>
                    <a:pt x="13500" y="13292"/>
                    <a:pt x="10650" y="15323"/>
                  </a:cubicBezTo>
                  <a:cubicBezTo>
                    <a:pt x="7800" y="17354"/>
                    <a:pt x="6600" y="18092"/>
                    <a:pt x="6000" y="18923"/>
                  </a:cubicBezTo>
                  <a:cubicBezTo>
                    <a:pt x="5400" y="19754"/>
                    <a:pt x="5400" y="20677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7" name="Line"/>
            <p:cNvSpPr/>
            <p:nvPr/>
          </p:nvSpPr>
          <p:spPr>
            <a:xfrm>
              <a:off x="8432799" y="6181637"/>
              <a:ext cx="331422" cy="25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17" extrusionOk="0">
                  <a:moveTo>
                    <a:pt x="0" y="21517"/>
                  </a:moveTo>
                  <a:cubicBezTo>
                    <a:pt x="2339" y="18794"/>
                    <a:pt x="4678" y="16072"/>
                    <a:pt x="6604" y="12804"/>
                  </a:cubicBezTo>
                  <a:cubicBezTo>
                    <a:pt x="8530" y="9537"/>
                    <a:pt x="10043" y="5725"/>
                    <a:pt x="10800" y="3366"/>
                  </a:cubicBezTo>
                  <a:cubicBezTo>
                    <a:pt x="11557" y="1006"/>
                    <a:pt x="11557" y="99"/>
                    <a:pt x="11282" y="8"/>
                  </a:cubicBezTo>
                  <a:cubicBezTo>
                    <a:pt x="11006" y="-83"/>
                    <a:pt x="10456" y="643"/>
                    <a:pt x="9906" y="2730"/>
                  </a:cubicBezTo>
                  <a:cubicBezTo>
                    <a:pt x="9355" y="4818"/>
                    <a:pt x="8805" y="8267"/>
                    <a:pt x="8530" y="10445"/>
                  </a:cubicBezTo>
                  <a:cubicBezTo>
                    <a:pt x="8255" y="12623"/>
                    <a:pt x="8255" y="13530"/>
                    <a:pt x="8461" y="14438"/>
                  </a:cubicBezTo>
                  <a:cubicBezTo>
                    <a:pt x="8668" y="15346"/>
                    <a:pt x="9080" y="16253"/>
                    <a:pt x="9906" y="16798"/>
                  </a:cubicBezTo>
                  <a:cubicBezTo>
                    <a:pt x="10731" y="17342"/>
                    <a:pt x="11969" y="17524"/>
                    <a:pt x="13620" y="16072"/>
                  </a:cubicBezTo>
                  <a:cubicBezTo>
                    <a:pt x="15271" y="14620"/>
                    <a:pt x="17335" y="11534"/>
                    <a:pt x="18642" y="9265"/>
                  </a:cubicBezTo>
                  <a:cubicBezTo>
                    <a:pt x="19949" y="6996"/>
                    <a:pt x="20499" y="5544"/>
                    <a:pt x="20912" y="4273"/>
                  </a:cubicBezTo>
                  <a:cubicBezTo>
                    <a:pt x="21325" y="3003"/>
                    <a:pt x="21600" y="1914"/>
                    <a:pt x="21531" y="1823"/>
                  </a:cubicBezTo>
                  <a:cubicBezTo>
                    <a:pt x="21462" y="1732"/>
                    <a:pt x="21050" y="2640"/>
                    <a:pt x="20637" y="5816"/>
                  </a:cubicBezTo>
                  <a:cubicBezTo>
                    <a:pt x="20224" y="8993"/>
                    <a:pt x="19811" y="14438"/>
                    <a:pt x="19399" y="19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8" name="Line"/>
            <p:cNvSpPr/>
            <p:nvPr/>
          </p:nvSpPr>
          <p:spPr>
            <a:xfrm>
              <a:off x="8864600" y="6350000"/>
              <a:ext cx="254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9" name="Line"/>
            <p:cNvSpPr/>
            <p:nvPr/>
          </p:nvSpPr>
          <p:spPr>
            <a:xfrm>
              <a:off x="9017000" y="6299200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0" name="Line"/>
            <p:cNvSpPr/>
            <p:nvPr/>
          </p:nvSpPr>
          <p:spPr>
            <a:xfrm>
              <a:off x="8978900" y="6417172"/>
              <a:ext cx="1587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5472" y="12302"/>
                    <a:pt x="10944" y="4448"/>
                    <a:pt x="14544" y="1502"/>
                  </a:cubicBezTo>
                  <a:cubicBezTo>
                    <a:pt x="18144" y="-1443"/>
                    <a:pt x="1987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1" name="Line"/>
            <p:cNvSpPr/>
            <p:nvPr/>
          </p:nvSpPr>
          <p:spPr>
            <a:xfrm>
              <a:off x="9290050" y="6219738"/>
              <a:ext cx="301361" cy="2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12" extrusionOk="0">
                  <a:moveTo>
                    <a:pt x="0" y="18645"/>
                  </a:moveTo>
                  <a:cubicBezTo>
                    <a:pt x="1964" y="16351"/>
                    <a:pt x="3927" y="14057"/>
                    <a:pt x="5966" y="11285"/>
                  </a:cubicBezTo>
                  <a:cubicBezTo>
                    <a:pt x="8006" y="8514"/>
                    <a:pt x="10120" y="5264"/>
                    <a:pt x="11329" y="3162"/>
                  </a:cubicBezTo>
                  <a:cubicBezTo>
                    <a:pt x="12537" y="1059"/>
                    <a:pt x="12839" y="103"/>
                    <a:pt x="12613" y="8"/>
                  </a:cubicBezTo>
                  <a:cubicBezTo>
                    <a:pt x="12386" y="-88"/>
                    <a:pt x="11631" y="677"/>
                    <a:pt x="10649" y="3162"/>
                  </a:cubicBezTo>
                  <a:cubicBezTo>
                    <a:pt x="9667" y="5647"/>
                    <a:pt x="8459" y="9852"/>
                    <a:pt x="7855" y="12432"/>
                  </a:cubicBezTo>
                  <a:cubicBezTo>
                    <a:pt x="7250" y="15013"/>
                    <a:pt x="7250" y="15969"/>
                    <a:pt x="7326" y="17020"/>
                  </a:cubicBezTo>
                  <a:cubicBezTo>
                    <a:pt x="7401" y="18071"/>
                    <a:pt x="7552" y="19218"/>
                    <a:pt x="8232" y="19792"/>
                  </a:cubicBezTo>
                  <a:cubicBezTo>
                    <a:pt x="8912" y="20365"/>
                    <a:pt x="10120" y="20365"/>
                    <a:pt x="12008" y="18836"/>
                  </a:cubicBezTo>
                  <a:cubicBezTo>
                    <a:pt x="13897" y="17307"/>
                    <a:pt x="16464" y="14248"/>
                    <a:pt x="18126" y="11859"/>
                  </a:cubicBezTo>
                  <a:cubicBezTo>
                    <a:pt x="19787" y="9470"/>
                    <a:pt x="20543" y="7749"/>
                    <a:pt x="20996" y="6411"/>
                  </a:cubicBezTo>
                  <a:cubicBezTo>
                    <a:pt x="21449" y="5073"/>
                    <a:pt x="21600" y="4117"/>
                    <a:pt x="21449" y="4117"/>
                  </a:cubicBezTo>
                  <a:cubicBezTo>
                    <a:pt x="21298" y="4117"/>
                    <a:pt x="20845" y="5073"/>
                    <a:pt x="20618" y="8131"/>
                  </a:cubicBezTo>
                  <a:cubicBezTo>
                    <a:pt x="20392" y="11190"/>
                    <a:pt x="20392" y="16351"/>
                    <a:pt x="20392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2" name="Line"/>
            <p:cNvSpPr/>
            <p:nvPr/>
          </p:nvSpPr>
          <p:spPr>
            <a:xfrm>
              <a:off x="9651999" y="6390985"/>
              <a:ext cx="190501" cy="13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extrusionOk="0">
                  <a:moveTo>
                    <a:pt x="0" y="6733"/>
                  </a:moveTo>
                  <a:cubicBezTo>
                    <a:pt x="0" y="5019"/>
                    <a:pt x="0" y="3304"/>
                    <a:pt x="480" y="1933"/>
                  </a:cubicBezTo>
                  <a:cubicBezTo>
                    <a:pt x="960" y="562"/>
                    <a:pt x="1920" y="-467"/>
                    <a:pt x="3600" y="219"/>
                  </a:cubicBezTo>
                  <a:cubicBezTo>
                    <a:pt x="5280" y="904"/>
                    <a:pt x="7680" y="3304"/>
                    <a:pt x="8880" y="5362"/>
                  </a:cubicBezTo>
                  <a:cubicBezTo>
                    <a:pt x="10080" y="7419"/>
                    <a:pt x="10080" y="9133"/>
                    <a:pt x="9720" y="10676"/>
                  </a:cubicBezTo>
                  <a:cubicBezTo>
                    <a:pt x="9360" y="12219"/>
                    <a:pt x="8640" y="13590"/>
                    <a:pt x="7560" y="14790"/>
                  </a:cubicBezTo>
                  <a:cubicBezTo>
                    <a:pt x="6480" y="15990"/>
                    <a:pt x="5040" y="17019"/>
                    <a:pt x="5520" y="17533"/>
                  </a:cubicBezTo>
                  <a:cubicBezTo>
                    <a:pt x="6000" y="18047"/>
                    <a:pt x="8400" y="18047"/>
                    <a:pt x="11400" y="18562"/>
                  </a:cubicBezTo>
                  <a:cubicBezTo>
                    <a:pt x="14400" y="19076"/>
                    <a:pt x="18000" y="20104"/>
                    <a:pt x="21600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4" name="Drawing"/>
          <p:cNvGrpSpPr/>
          <p:nvPr/>
        </p:nvGrpSpPr>
        <p:grpSpPr>
          <a:xfrm>
            <a:off x="4125723" y="1454150"/>
            <a:ext cx="8091678" cy="3422651"/>
            <a:chOff x="0" y="0"/>
            <a:chExt cx="8091676" cy="3422649"/>
          </a:xfrm>
        </p:grpSpPr>
        <p:sp>
          <p:nvSpPr>
            <p:cNvPr id="1816" name="Line"/>
            <p:cNvSpPr/>
            <p:nvPr/>
          </p:nvSpPr>
          <p:spPr>
            <a:xfrm>
              <a:off x="0" y="140205"/>
              <a:ext cx="450835" cy="44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62" extrusionOk="0">
                  <a:moveTo>
                    <a:pt x="1584" y="5172"/>
                  </a:moveTo>
                  <a:cubicBezTo>
                    <a:pt x="2984" y="4255"/>
                    <a:pt x="4384" y="3338"/>
                    <a:pt x="6684" y="2523"/>
                  </a:cubicBezTo>
                  <a:cubicBezTo>
                    <a:pt x="8984" y="1708"/>
                    <a:pt x="12184" y="995"/>
                    <a:pt x="14384" y="587"/>
                  </a:cubicBezTo>
                  <a:cubicBezTo>
                    <a:pt x="16584" y="180"/>
                    <a:pt x="17784" y="78"/>
                    <a:pt x="18734" y="27"/>
                  </a:cubicBezTo>
                  <a:cubicBezTo>
                    <a:pt x="19684" y="-24"/>
                    <a:pt x="20384" y="-24"/>
                    <a:pt x="20834" y="231"/>
                  </a:cubicBezTo>
                  <a:cubicBezTo>
                    <a:pt x="21284" y="485"/>
                    <a:pt x="21484" y="995"/>
                    <a:pt x="21084" y="1810"/>
                  </a:cubicBezTo>
                  <a:cubicBezTo>
                    <a:pt x="20684" y="2625"/>
                    <a:pt x="19684" y="3746"/>
                    <a:pt x="18134" y="5172"/>
                  </a:cubicBezTo>
                  <a:cubicBezTo>
                    <a:pt x="16584" y="6599"/>
                    <a:pt x="14484" y="8331"/>
                    <a:pt x="11784" y="10368"/>
                  </a:cubicBezTo>
                  <a:cubicBezTo>
                    <a:pt x="9084" y="12406"/>
                    <a:pt x="5784" y="14750"/>
                    <a:pt x="3734" y="16329"/>
                  </a:cubicBezTo>
                  <a:cubicBezTo>
                    <a:pt x="1684" y="17908"/>
                    <a:pt x="884" y="18723"/>
                    <a:pt x="434" y="19436"/>
                  </a:cubicBezTo>
                  <a:cubicBezTo>
                    <a:pt x="-16" y="20150"/>
                    <a:pt x="-116" y="20761"/>
                    <a:pt x="134" y="21118"/>
                  </a:cubicBezTo>
                  <a:cubicBezTo>
                    <a:pt x="384" y="21474"/>
                    <a:pt x="984" y="21576"/>
                    <a:pt x="3134" y="21321"/>
                  </a:cubicBezTo>
                  <a:cubicBezTo>
                    <a:pt x="5284" y="21067"/>
                    <a:pt x="8984" y="20455"/>
                    <a:pt x="11734" y="19895"/>
                  </a:cubicBezTo>
                  <a:cubicBezTo>
                    <a:pt x="14484" y="19334"/>
                    <a:pt x="16284" y="18825"/>
                    <a:pt x="18084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17" name="Line"/>
            <p:cNvSpPr/>
            <p:nvPr/>
          </p:nvSpPr>
          <p:spPr>
            <a:xfrm>
              <a:off x="497076" y="387349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77" y="16800"/>
                    <a:pt x="7754" y="12000"/>
                    <a:pt x="11354" y="8400"/>
                  </a:cubicBezTo>
                  <a:cubicBezTo>
                    <a:pt x="14954" y="4800"/>
                    <a:pt x="1827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18" name="Line"/>
            <p:cNvSpPr/>
            <p:nvPr/>
          </p:nvSpPr>
          <p:spPr>
            <a:xfrm>
              <a:off x="1215715" y="25400"/>
              <a:ext cx="151312" cy="49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2" extrusionOk="0">
                  <a:moveTo>
                    <a:pt x="7946" y="0"/>
                  </a:moveTo>
                  <a:cubicBezTo>
                    <a:pt x="6146" y="3478"/>
                    <a:pt x="4346" y="6956"/>
                    <a:pt x="2996" y="10297"/>
                  </a:cubicBezTo>
                  <a:cubicBezTo>
                    <a:pt x="1646" y="13637"/>
                    <a:pt x="746" y="16841"/>
                    <a:pt x="296" y="18671"/>
                  </a:cubicBezTo>
                  <a:cubicBezTo>
                    <a:pt x="-154" y="20502"/>
                    <a:pt x="-154" y="20959"/>
                    <a:pt x="746" y="21234"/>
                  </a:cubicBezTo>
                  <a:cubicBezTo>
                    <a:pt x="1646" y="21508"/>
                    <a:pt x="3446" y="21600"/>
                    <a:pt x="7046" y="21051"/>
                  </a:cubicBezTo>
                  <a:cubicBezTo>
                    <a:pt x="10646" y="20502"/>
                    <a:pt x="16046" y="19312"/>
                    <a:pt x="21446" y="18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19" name="Line"/>
            <p:cNvSpPr/>
            <p:nvPr/>
          </p:nvSpPr>
          <p:spPr>
            <a:xfrm>
              <a:off x="1195576" y="266700"/>
              <a:ext cx="2159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329" y="16800"/>
                    <a:pt x="4659" y="12000"/>
                    <a:pt x="8259" y="8400"/>
                  </a:cubicBezTo>
                  <a:cubicBezTo>
                    <a:pt x="11859" y="4800"/>
                    <a:pt x="167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20" name="Line"/>
            <p:cNvSpPr/>
            <p:nvPr/>
          </p:nvSpPr>
          <p:spPr>
            <a:xfrm>
              <a:off x="1424176" y="251570"/>
              <a:ext cx="304801" cy="23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extrusionOk="0">
                  <a:moveTo>
                    <a:pt x="0" y="11315"/>
                  </a:moveTo>
                  <a:cubicBezTo>
                    <a:pt x="2850" y="9175"/>
                    <a:pt x="5700" y="7034"/>
                    <a:pt x="7425" y="5575"/>
                  </a:cubicBezTo>
                  <a:cubicBezTo>
                    <a:pt x="9150" y="4115"/>
                    <a:pt x="9750" y="3337"/>
                    <a:pt x="10200" y="2364"/>
                  </a:cubicBezTo>
                  <a:cubicBezTo>
                    <a:pt x="10650" y="1391"/>
                    <a:pt x="10950" y="223"/>
                    <a:pt x="10500" y="29"/>
                  </a:cubicBezTo>
                  <a:cubicBezTo>
                    <a:pt x="10050" y="-166"/>
                    <a:pt x="8850" y="612"/>
                    <a:pt x="7200" y="2850"/>
                  </a:cubicBezTo>
                  <a:cubicBezTo>
                    <a:pt x="5550" y="5088"/>
                    <a:pt x="3450" y="8785"/>
                    <a:pt x="2400" y="11899"/>
                  </a:cubicBezTo>
                  <a:cubicBezTo>
                    <a:pt x="1350" y="15012"/>
                    <a:pt x="1350" y="17542"/>
                    <a:pt x="1650" y="19099"/>
                  </a:cubicBezTo>
                  <a:cubicBezTo>
                    <a:pt x="1950" y="20656"/>
                    <a:pt x="2550" y="21239"/>
                    <a:pt x="4500" y="21337"/>
                  </a:cubicBezTo>
                  <a:cubicBezTo>
                    <a:pt x="6450" y="21434"/>
                    <a:pt x="9750" y="21045"/>
                    <a:pt x="12825" y="19488"/>
                  </a:cubicBezTo>
                  <a:cubicBezTo>
                    <a:pt x="15900" y="17931"/>
                    <a:pt x="18750" y="15207"/>
                    <a:pt x="21600" y="12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21" name="Line"/>
            <p:cNvSpPr/>
            <p:nvPr/>
          </p:nvSpPr>
          <p:spPr>
            <a:xfrm>
              <a:off x="1675035" y="239582"/>
              <a:ext cx="111092" cy="26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261" extrusionOk="0">
                  <a:moveTo>
                    <a:pt x="20612" y="2668"/>
                  </a:moveTo>
                  <a:cubicBezTo>
                    <a:pt x="20219" y="1824"/>
                    <a:pt x="19827" y="980"/>
                    <a:pt x="18256" y="474"/>
                  </a:cubicBezTo>
                  <a:cubicBezTo>
                    <a:pt x="16685" y="-32"/>
                    <a:pt x="13936" y="-201"/>
                    <a:pt x="10794" y="305"/>
                  </a:cubicBezTo>
                  <a:cubicBezTo>
                    <a:pt x="7652" y="811"/>
                    <a:pt x="4117" y="1993"/>
                    <a:pt x="1957" y="3596"/>
                  </a:cubicBezTo>
                  <a:cubicBezTo>
                    <a:pt x="-203" y="5199"/>
                    <a:pt x="-988" y="7224"/>
                    <a:pt x="1761" y="9502"/>
                  </a:cubicBezTo>
                  <a:cubicBezTo>
                    <a:pt x="4510" y="11780"/>
                    <a:pt x="10794" y="14312"/>
                    <a:pt x="14525" y="15915"/>
                  </a:cubicBezTo>
                  <a:cubicBezTo>
                    <a:pt x="18256" y="17518"/>
                    <a:pt x="19434" y="18193"/>
                    <a:pt x="20023" y="18952"/>
                  </a:cubicBezTo>
                  <a:cubicBezTo>
                    <a:pt x="20612" y="19712"/>
                    <a:pt x="20612" y="20555"/>
                    <a:pt x="19237" y="20977"/>
                  </a:cubicBezTo>
                  <a:cubicBezTo>
                    <a:pt x="17863" y="21399"/>
                    <a:pt x="15114" y="21399"/>
                    <a:pt x="13150" y="20640"/>
                  </a:cubicBezTo>
                  <a:cubicBezTo>
                    <a:pt x="11187" y="19880"/>
                    <a:pt x="10008" y="18362"/>
                    <a:pt x="8830" y="16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22" name="Line"/>
            <p:cNvSpPr/>
            <p:nvPr/>
          </p:nvSpPr>
          <p:spPr>
            <a:xfrm>
              <a:off x="1923366" y="0"/>
              <a:ext cx="110411" cy="50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48" extrusionOk="0">
                  <a:moveTo>
                    <a:pt x="21259" y="0"/>
                  </a:moveTo>
                  <a:cubicBezTo>
                    <a:pt x="18406" y="2079"/>
                    <a:pt x="15553" y="4157"/>
                    <a:pt x="12701" y="6552"/>
                  </a:cubicBezTo>
                  <a:cubicBezTo>
                    <a:pt x="9848" y="8947"/>
                    <a:pt x="6995" y="11659"/>
                    <a:pt x="4753" y="13918"/>
                  </a:cubicBezTo>
                  <a:cubicBezTo>
                    <a:pt x="2512" y="16177"/>
                    <a:pt x="882" y="17985"/>
                    <a:pt x="270" y="19160"/>
                  </a:cubicBezTo>
                  <a:cubicBezTo>
                    <a:pt x="-341" y="20335"/>
                    <a:pt x="67" y="20877"/>
                    <a:pt x="1697" y="21193"/>
                  </a:cubicBezTo>
                  <a:cubicBezTo>
                    <a:pt x="3327" y="21510"/>
                    <a:pt x="6180" y="21600"/>
                    <a:pt x="9440" y="21058"/>
                  </a:cubicBezTo>
                  <a:cubicBezTo>
                    <a:pt x="12701" y="20515"/>
                    <a:pt x="16368" y="19341"/>
                    <a:pt x="20036" y="18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23" name="Line"/>
            <p:cNvSpPr/>
            <p:nvPr/>
          </p:nvSpPr>
          <p:spPr>
            <a:xfrm>
              <a:off x="1912854" y="322625"/>
              <a:ext cx="203473" cy="1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299" extrusionOk="0">
                  <a:moveTo>
                    <a:pt x="2033" y="20299"/>
                  </a:moveTo>
                  <a:cubicBezTo>
                    <a:pt x="919" y="17213"/>
                    <a:pt x="-194" y="14128"/>
                    <a:pt x="29" y="9499"/>
                  </a:cubicBezTo>
                  <a:cubicBezTo>
                    <a:pt x="251" y="4870"/>
                    <a:pt x="1810" y="-1301"/>
                    <a:pt x="5596" y="242"/>
                  </a:cubicBezTo>
                  <a:cubicBezTo>
                    <a:pt x="9381" y="1785"/>
                    <a:pt x="15394" y="11042"/>
                    <a:pt x="21406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24" name="Line"/>
            <p:cNvSpPr/>
            <p:nvPr/>
          </p:nvSpPr>
          <p:spPr>
            <a:xfrm>
              <a:off x="39876" y="717550"/>
              <a:ext cx="1630707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0" y="21600"/>
                  </a:moveTo>
                  <a:cubicBezTo>
                    <a:pt x="1147" y="21600"/>
                    <a:pt x="2294" y="21600"/>
                    <a:pt x="3372" y="20829"/>
                  </a:cubicBezTo>
                  <a:cubicBezTo>
                    <a:pt x="4449" y="20057"/>
                    <a:pt x="5456" y="18514"/>
                    <a:pt x="6407" y="17229"/>
                  </a:cubicBezTo>
                  <a:cubicBezTo>
                    <a:pt x="7359" y="15943"/>
                    <a:pt x="8254" y="14914"/>
                    <a:pt x="9205" y="13629"/>
                  </a:cubicBezTo>
                  <a:cubicBezTo>
                    <a:pt x="10156" y="12343"/>
                    <a:pt x="11164" y="10800"/>
                    <a:pt x="12185" y="9514"/>
                  </a:cubicBezTo>
                  <a:cubicBezTo>
                    <a:pt x="13206" y="8229"/>
                    <a:pt x="14241" y="7200"/>
                    <a:pt x="15333" y="6171"/>
                  </a:cubicBezTo>
                  <a:cubicBezTo>
                    <a:pt x="16424" y="5143"/>
                    <a:pt x="17571" y="4114"/>
                    <a:pt x="18578" y="3343"/>
                  </a:cubicBezTo>
                  <a:cubicBezTo>
                    <a:pt x="19585" y="2571"/>
                    <a:pt x="20453" y="2057"/>
                    <a:pt x="20956" y="1543"/>
                  </a:cubicBezTo>
                  <a:cubicBezTo>
                    <a:pt x="21460" y="1029"/>
                    <a:pt x="21600" y="514"/>
                    <a:pt x="21544" y="257"/>
                  </a:cubicBezTo>
                  <a:cubicBezTo>
                    <a:pt x="21488" y="0"/>
                    <a:pt x="21236" y="0"/>
                    <a:pt x="209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25" name="Line"/>
            <p:cNvSpPr/>
            <p:nvPr/>
          </p:nvSpPr>
          <p:spPr>
            <a:xfrm>
              <a:off x="255504" y="806449"/>
              <a:ext cx="1651273" cy="13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22" extrusionOk="0">
                  <a:moveTo>
                    <a:pt x="667" y="20618"/>
                  </a:moveTo>
                  <a:cubicBezTo>
                    <a:pt x="529" y="20618"/>
                    <a:pt x="391" y="20618"/>
                    <a:pt x="253" y="20782"/>
                  </a:cubicBezTo>
                  <a:cubicBezTo>
                    <a:pt x="114" y="20945"/>
                    <a:pt x="-24" y="21273"/>
                    <a:pt x="4" y="21436"/>
                  </a:cubicBezTo>
                  <a:cubicBezTo>
                    <a:pt x="31" y="21600"/>
                    <a:pt x="225" y="21600"/>
                    <a:pt x="889" y="20782"/>
                  </a:cubicBezTo>
                  <a:cubicBezTo>
                    <a:pt x="1552" y="19964"/>
                    <a:pt x="2686" y="18327"/>
                    <a:pt x="3724" y="16855"/>
                  </a:cubicBezTo>
                  <a:cubicBezTo>
                    <a:pt x="4761" y="15382"/>
                    <a:pt x="5701" y="14073"/>
                    <a:pt x="6697" y="12927"/>
                  </a:cubicBezTo>
                  <a:cubicBezTo>
                    <a:pt x="7692" y="11782"/>
                    <a:pt x="8743" y="10800"/>
                    <a:pt x="9808" y="10145"/>
                  </a:cubicBezTo>
                  <a:cubicBezTo>
                    <a:pt x="10873" y="9491"/>
                    <a:pt x="11951" y="9164"/>
                    <a:pt x="12947" y="8836"/>
                  </a:cubicBezTo>
                  <a:cubicBezTo>
                    <a:pt x="13943" y="8509"/>
                    <a:pt x="14855" y="8182"/>
                    <a:pt x="15989" y="7691"/>
                  </a:cubicBezTo>
                  <a:cubicBezTo>
                    <a:pt x="17123" y="7200"/>
                    <a:pt x="18478" y="6545"/>
                    <a:pt x="19446" y="5236"/>
                  </a:cubicBezTo>
                  <a:cubicBezTo>
                    <a:pt x="20414" y="3927"/>
                    <a:pt x="20995" y="1964"/>
                    <a:pt x="215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26" name="Line"/>
            <p:cNvSpPr/>
            <p:nvPr/>
          </p:nvSpPr>
          <p:spPr>
            <a:xfrm>
              <a:off x="3371245" y="1302255"/>
              <a:ext cx="211932" cy="41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09" extrusionOk="0">
                  <a:moveTo>
                    <a:pt x="21413" y="1619"/>
                  </a:moveTo>
                  <a:cubicBezTo>
                    <a:pt x="20771" y="1070"/>
                    <a:pt x="20130" y="522"/>
                    <a:pt x="18419" y="248"/>
                  </a:cubicBezTo>
                  <a:cubicBezTo>
                    <a:pt x="16708" y="-26"/>
                    <a:pt x="13928" y="-26"/>
                    <a:pt x="12003" y="29"/>
                  </a:cubicBezTo>
                  <a:cubicBezTo>
                    <a:pt x="10078" y="84"/>
                    <a:pt x="9009" y="193"/>
                    <a:pt x="7940" y="851"/>
                  </a:cubicBezTo>
                  <a:cubicBezTo>
                    <a:pt x="6870" y="1509"/>
                    <a:pt x="5801" y="2715"/>
                    <a:pt x="5053" y="4579"/>
                  </a:cubicBezTo>
                  <a:cubicBezTo>
                    <a:pt x="4304" y="6443"/>
                    <a:pt x="3876" y="8965"/>
                    <a:pt x="3128" y="11322"/>
                  </a:cubicBezTo>
                  <a:cubicBezTo>
                    <a:pt x="2379" y="13680"/>
                    <a:pt x="1310" y="15872"/>
                    <a:pt x="775" y="17243"/>
                  </a:cubicBezTo>
                  <a:cubicBezTo>
                    <a:pt x="241" y="18614"/>
                    <a:pt x="241" y="19162"/>
                    <a:pt x="134" y="19710"/>
                  </a:cubicBezTo>
                  <a:cubicBezTo>
                    <a:pt x="27" y="20258"/>
                    <a:pt x="-187" y="20806"/>
                    <a:pt x="348" y="21135"/>
                  </a:cubicBezTo>
                  <a:cubicBezTo>
                    <a:pt x="882" y="21464"/>
                    <a:pt x="2165" y="21574"/>
                    <a:pt x="5694" y="21026"/>
                  </a:cubicBezTo>
                  <a:cubicBezTo>
                    <a:pt x="9223" y="20478"/>
                    <a:pt x="14997" y="19271"/>
                    <a:pt x="20771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27" name="Line"/>
            <p:cNvSpPr/>
            <p:nvPr/>
          </p:nvSpPr>
          <p:spPr>
            <a:xfrm>
              <a:off x="3360926" y="1517650"/>
              <a:ext cx="228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000" y="16000"/>
                    <a:pt x="12000" y="10400"/>
                    <a:pt x="15600" y="6800"/>
                  </a:cubicBezTo>
                  <a:cubicBezTo>
                    <a:pt x="19200" y="3200"/>
                    <a:pt x="204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28" name="Line"/>
            <p:cNvSpPr/>
            <p:nvPr/>
          </p:nvSpPr>
          <p:spPr>
            <a:xfrm>
              <a:off x="3692863" y="1220208"/>
              <a:ext cx="271314" cy="47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60" extrusionOk="0">
                  <a:moveTo>
                    <a:pt x="21463" y="1382"/>
                  </a:moveTo>
                  <a:cubicBezTo>
                    <a:pt x="21128" y="907"/>
                    <a:pt x="20793" y="431"/>
                    <a:pt x="20207" y="193"/>
                  </a:cubicBezTo>
                  <a:cubicBezTo>
                    <a:pt x="19621" y="-45"/>
                    <a:pt x="18784" y="-45"/>
                    <a:pt x="17026" y="98"/>
                  </a:cubicBezTo>
                  <a:cubicBezTo>
                    <a:pt x="15268" y="240"/>
                    <a:pt x="12589" y="526"/>
                    <a:pt x="10328" y="954"/>
                  </a:cubicBezTo>
                  <a:cubicBezTo>
                    <a:pt x="8068" y="1382"/>
                    <a:pt x="6226" y="1953"/>
                    <a:pt x="5137" y="2477"/>
                  </a:cubicBezTo>
                  <a:cubicBezTo>
                    <a:pt x="4049" y="3000"/>
                    <a:pt x="3714" y="3476"/>
                    <a:pt x="3798" y="4665"/>
                  </a:cubicBezTo>
                  <a:cubicBezTo>
                    <a:pt x="3882" y="5855"/>
                    <a:pt x="4384" y="7758"/>
                    <a:pt x="4216" y="10041"/>
                  </a:cubicBezTo>
                  <a:cubicBezTo>
                    <a:pt x="4049" y="12325"/>
                    <a:pt x="3212" y="14989"/>
                    <a:pt x="2375" y="16750"/>
                  </a:cubicBezTo>
                  <a:cubicBezTo>
                    <a:pt x="1537" y="18510"/>
                    <a:pt x="700" y="19366"/>
                    <a:pt x="282" y="20033"/>
                  </a:cubicBezTo>
                  <a:cubicBezTo>
                    <a:pt x="-137" y="20699"/>
                    <a:pt x="-137" y="21174"/>
                    <a:pt x="616" y="21365"/>
                  </a:cubicBezTo>
                  <a:cubicBezTo>
                    <a:pt x="1370" y="21555"/>
                    <a:pt x="2877" y="21460"/>
                    <a:pt x="5389" y="21079"/>
                  </a:cubicBezTo>
                  <a:cubicBezTo>
                    <a:pt x="7900" y="20699"/>
                    <a:pt x="11416" y="20033"/>
                    <a:pt x="14933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29" name="Line"/>
            <p:cNvSpPr/>
            <p:nvPr/>
          </p:nvSpPr>
          <p:spPr>
            <a:xfrm>
              <a:off x="3995926" y="1365250"/>
              <a:ext cx="1841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738" y="1280"/>
                    <a:pt x="3476" y="2560"/>
                    <a:pt x="6455" y="5680"/>
                  </a:cubicBezTo>
                  <a:cubicBezTo>
                    <a:pt x="9434" y="8800"/>
                    <a:pt x="13655" y="13760"/>
                    <a:pt x="16386" y="16720"/>
                  </a:cubicBezTo>
                  <a:cubicBezTo>
                    <a:pt x="19117" y="19680"/>
                    <a:pt x="20359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30" name="Line"/>
            <p:cNvSpPr/>
            <p:nvPr/>
          </p:nvSpPr>
          <p:spPr>
            <a:xfrm>
              <a:off x="4014370" y="1416049"/>
              <a:ext cx="18475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extrusionOk="0">
                  <a:moveTo>
                    <a:pt x="20949" y="0"/>
                  </a:moveTo>
                  <a:cubicBezTo>
                    <a:pt x="17589" y="1379"/>
                    <a:pt x="14229" y="2757"/>
                    <a:pt x="10509" y="5668"/>
                  </a:cubicBezTo>
                  <a:cubicBezTo>
                    <a:pt x="6789" y="8579"/>
                    <a:pt x="2709" y="13021"/>
                    <a:pt x="1029" y="15932"/>
                  </a:cubicBezTo>
                  <a:cubicBezTo>
                    <a:pt x="-651" y="18843"/>
                    <a:pt x="69" y="20221"/>
                    <a:pt x="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31" name="Line"/>
            <p:cNvSpPr/>
            <p:nvPr/>
          </p:nvSpPr>
          <p:spPr>
            <a:xfrm>
              <a:off x="4218176" y="1276349"/>
              <a:ext cx="15586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extrusionOk="0">
                  <a:moveTo>
                    <a:pt x="0" y="1184"/>
                  </a:moveTo>
                  <a:cubicBezTo>
                    <a:pt x="864" y="789"/>
                    <a:pt x="1728" y="395"/>
                    <a:pt x="4320" y="197"/>
                  </a:cubicBezTo>
                  <a:cubicBezTo>
                    <a:pt x="6912" y="0"/>
                    <a:pt x="11232" y="0"/>
                    <a:pt x="14112" y="0"/>
                  </a:cubicBezTo>
                  <a:cubicBezTo>
                    <a:pt x="16992" y="0"/>
                    <a:pt x="18432" y="0"/>
                    <a:pt x="19584" y="197"/>
                  </a:cubicBezTo>
                  <a:cubicBezTo>
                    <a:pt x="20736" y="395"/>
                    <a:pt x="21600" y="789"/>
                    <a:pt x="21024" y="2170"/>
                  </a:cubicBezTo>
                  <a:cubicBezTo>
                    <a:pt x="20448" y="3551"/>
                    <a:pt x="18432" y="5918"/>
                    <a:pt x="17568" y="8482"/>
                  </a:cubicBezTo>
                  <a:cubicBezTo>
                    <a:pt x="16704" y="11047"/>
                    <a:pt x="16992" y="13808"/>
                    <a:pt x="17712" y="15879"/>
                  </a:cubicBezTo>
                  <a:cubicBezTo>
                    <a:pt x="18432" y="17951"/>
                    <a:pt x="19584" y="19332"/>
                    <a:pt x="19152" y="20170"/>
                  </a:cubicBezTo>
                  <a:cubicBezTo>
                    <a:pt x="18720" y="21008"/>
                    <a:pt x="16704" y="21304"/>
                    <a:pt x="14400" y="21452"/>
                  </a:cubicBezTo>
                  <a:cubicBezTo>
                    <a:pt x="12096" y="21600"/>
                    <a:pt x="9504" y="21600"/>
                    <a:pt x="69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32" name="Line"/>
            <p:cNvSpPr/>
            <p:nvPr/>
          </p:nvSpPr>
          <p:spPr>
            <a:xfrm>
              <a:off x="4548376" y="1502272"/>
              <a:ext cx="203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484"/>
                  </a:moveTo>
                  <a:cubicBezTo>
                    <a:pt x="5625" y="521"/>
                    <a:pt x="11250" y="-1443"/>
                    <a:pt x="14850" y="1502"/>
                  </a:cubicBezTo>
                  <a:cubicBezTo>
                    <a:pt x="18450" y="4448"/>
                    <a:pt x="20025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33" name="Line"/>
            <p:cNvSpPr/>
            <p:nvPr/>
          </p:nvSpPr>
          <p:spPr>
            <a:xfrm>
              <a:off x="4548376" y="1593850"/>
              <a:ext cx="190501" cy="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extrusionOk="0">
                  <a:moveTo>
                    <a:pt x="2880" y="6480"/>
                  </a:moveTo>
                  <a:cubicBezTo>
                    <a:pt x="1440" y="12960"/>
                    <a:pt x="0" y="19440"/>
                    <a:pt x="0" y="20520"/>
                  </a:cubicBezTo>
                  <a:cubicBezTo>
                    <a:pt x="0" y="21600"/>
                    <a:pt x="1440" y="17280"/>
                    <a:pt x="5280" y="12960"/>
                  </a:cubicBezTo>
                  <a:cubicBezTo>
                    <a:pt x="9120" y="8640"/>
                    <a:pt x="1536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34" name="Line"/>
            <p:cNvSpPr/>
            <p:nvPr/>
          </p:nvSpPr>
          <p:spPr>
            <a:xfrm>
              <a:off x="4827776" y="1333243"/>
              <a:ext cx="488951" cy="38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extrusionOk="0">
                  <a:moveTo>
                    <a:pt x="0" y="21497"/>
                  </a:moveTo>
                  <a:cubicBezTo>
                    <a:pt x="1403" y="18680"/>
                    <a:pt x="2805" y="15862"/>
                    <a:pt x="4208" y="12575"/>
                  </a:cubicBezTo>
                  <a:cubicBezTo>
                    <a:pt x="5610" y="9288"/>
                    <a:pt x="7013" y="5532"/>
                    <a:pt x="7808" y="3243"/>
                  </a:cubicBezTo>
                  <a:cubicBezTo>
                    <a:pt x="8603" y="954"/>
                    <a:pt x="8790" y="132"/>
                    <a:pt x="8743" y="14"/>
                  </a:cubicBezTo>
                  <a:cubicBezTo>
                    <a:pt x="8696" y="-103"/>
                    <a:pt x="8416" y="484"/>
                    <a:pt x="7948" y="2597"/>
                  </a:cubicBezTo>
                  <a:cubicBezTo>
                    <a:pt x="7481" y="4710"/>
                    <a:pt x="6826" y="8349"/>
                    <a:pt x="6452" y="10814"/>
                  </a:cubicBezTo>
                  <a:cubicBezTo>
                    <a:pt x="6078" y="13280"/>
                    <a:pt x="5984" y="14571"/>
                    <a:pt x="6125" y="15569"/>
                  </a:cubicBezTo>
                  <a:cubicBezTo>
                    <a:pt x="6265" y="16567"/>
                    <a:pt x="6639" y="17271"/>
                    <a:pt x="7060" y="17623"/>
                  </a:cubicBezTo>
                  <a:cubicBezTo>
                    <a:pt x="7481" y="17975"/>
                    <a:pt x="7948" y="17975"/>
                    <a:pt x="8930" y="17154"/>
                  </a:cubicBezTo>
                  <a:cubicBezTo>
                    <a:pt x="9912" y="16332"/>
                    <a:pt x="11408" y="14688"/>
                    <a:pt x="12717" y="12575"/>
                  </a:cubicBezTo>
                  <a:cubicBezTo>
                    <a:pt x="14026" y="10462"/>
                    <a:pt x="15148" y="7880"/>
                    <a:pt x="15709" y="6060"/>
                  </a:cubicBezTo>
                  <a:cubicBezTo>
                    <a:pt x="16270" y="4240"/>
                    <a:pt x="16270" y="3184"/>
                    <a:pt x="16083" y="3008"/>
                  </a:cubicBezTo>
                  <a:cubicBezTo>
                    <a:pt x="15896" y="2832"/>
                    <a:pt x="15522" y="3536"/>
                    <a:pt x="15288" y="4886"/>
                  </a:cubicBezTo>
                  <a:cubicBezTo>
                    <a:pt x="15055" y="6236"/>
                    <a:pt x="14961" y="8232"/>
                    <a:pt x="15335" y="9934"/>
                  </a:cubicBezTo>
                  <a:cubicBezTo>
                    <a:pt x="15709" y="11636"/>
                    <a:pt x="16551" y="13045"/>
                    <a:pt x="17673" y="13808"/>
                  </a:cubicBezTo>
                  <a:cubicBezTo>
                    <a:pt x="18795" y="14571"/>
                    <a:pt x="20197" y="14688"/>
                    <a:pt x="21600" y="14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35" name="Line"/>
            <p:cNvSpPr/>
            <p:nvPr/>
          </p:nvSpPr>
          <p:spPr>
            <a:xfrm>
              <a:off x="6142226" y="1301750"/>
              <a:ext cx="215901" cy="39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extrusionOk="0">
                  <a:moveTo>
                    <a:pt x="0" y="697"/>
                  </a:moveTo>
                  <a:cubicBezTo>
                    <a:pt x="1906" y="3948"/>
                    <a:pt x="3812" y="7200"/>
                    <a:pt x="5082" y="10394"/>
                  </a:cubicBezTo>
                  <a:cubicBezTo>
                    <a:pt x="6353" y="13587"/>
                    <a:pt x="6988" y="16723"/>
                    <a:pt x="7624" y="18697"/>
                  </a:cubicBezTo>
                  <a:cubicBezTo>
                    <a:pt x="8259" y="20671"/>
                    <a:pt x="8894" y="21484"/>
                    <a:pt x="9529" y="21542"/>
                  </a:cubicBezTo>
                  <a:cubicBezTo>
                    <a:pt x="10165" y="21600"/>
                    <a:pt x="10800" y="20903"/>
                    <a:pt x="11753" y="18581"/>
                  </a:cubicBezTo>
                  <a:cubicBezTo>
                    <a:pt x="12706" y="16258"/>
                    <a:pt x="13976" y="12310"/>
                    <a:pt x="15141" y="9174"/>
                  </a:cubicBezTo>
                  <a:cubicBezTo>
                    <a:pt x="16306" y="6039"/>
                    <a:pt x="17365" y="3716"/>
                    <a:pt x="18424" y="2323"/>
                  </a:cubicBezTo>
                  <a:cubicBezTo>
                    <a:pt x="19482" y="929"/>
                    <a:pt x="20541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36" name="Line"/>
            <p:cNvSpPr/>
            <p:nvPr/>
          </p:nvSpPr>
          <p:spPr>
            <a:xfrm>
              <a:off x="6380091" y="1468296"/>
              <a:ext cx="143136" cy="14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90" extrusionOk="0">
                  <a:moveTo>
                    <a:pt x="10998" y="4295"/>
                  </a:moveTo>
                  <a:cubicBezTo>
                    <a:pt x="10362" y="2795"/>
                    <a:pt x="9727" y="1295"/>
                    <a:pt x="8615" y="545"/>
                  </a:cubicBezTo>
                  <a:cubicBezTo>
                    <a:pt x="7504" y="-205"/>
                    <a:pt x="5915" y="-205"/>
                    <a:pt x="4645" y="695"/>
                  </a:cubicBezTo>
                  <a:cubicBezTo>
                    <a:pt x="3374" y="1595"/>
                    <a:pt x="2421" y="3395"/>
                    <a:pt x="1627" y="6095"/>
                  </a:cubicBezTo>
                  <a:cubicBezTo>
                    <a:pt x="833" y="8795"/>
                    <a:pt x="198" y="12395"/>
                    <a:pt x="39" y="15095"/>
                  </a:cubicBezTo>
                  <a:cubicBezTo>
                    <a:pt x="-120" y="17795"/>
                    <a:pt x="198" y="19595"/>
                    <a:pt x="1151" y="20495"/>
                  </a:cubicBezTo>
                  <a:cubicBezTo>
                    <a:pt x="2104" y="21395"/>
                    <a:pt x="3692" y="21395"/>
                    <a:pt x="5121" y="20645"/>
                  </a:cubicBezTo>
                  <a:cubicBezTo>
                    <a:pt x="6551" y="19895"/>
                    <a:pt x="7821" y="18395"/>
                    <a:pt x="9251" y="16595"/>
                  </a:cubicBezTo>
                  <a:cubicBezTo>
                    <a:pt x="10680" y="14795"/>
                    <a:pt x="12268" y="12695"/>
                    <a:pt x="13539" y="12695"/>
                  </a:cubicBezTo>
                  <a:cubicBezTo>
                    <a:pt x="14809" y="12695"/>
                    <a:pt x="15762" y="14795"/>
                    <a:pt x="17033" y="16145"/>
                  </a:cubicBezTo>
                  <a:cubicBezTo>
                    <a:pt x="18304" y="17495"/>
                    <a:pt x="19892" y="18095"/>
                    <a:pt x="21480" y="18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37" name="Line"/>
            <p:cNvSpPr/>
            <p:nvPr/>
          </p:nvSpPr>
          <p:spPr>
            <a:xfrm>
              <a:off x="6535926" y="1435100"/>
              <a:ext cx="190501" cy="17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extrusionOk="0">
                  <a:moveTo>
                    <a:pt x="0" y="9369"/>
                  </a:moveTo>
                  <a:cubicBezTo>
                    <a:pt x="0" y="7807"/>
                    <a:pt x="0" y="6246"/>
                    <a:pt x="600" y="5725"/>
                  </a:cubicBezTo>
                  <a:cubicBezTo>
                    <a:pt x="1200" y="5205"/>
                    <a:pt x="2400" y="5725"/>
                    <a:pt x="3960" y="8067"/>
                  </a:cubicBezTo>
                  <a:cubicBezTo>
                    <a:pt x="5520" y="10410"/>
                    <a:pt x="7440" y="14573"/>
                    <a:pt x="8400" y="17306"/>
                  </a:cubicBezTo>
                  <a:cubicBezTo>
                    <a:pt x="9360" y="20039"/>
                    <a:pt x="9360" y="21340"/>
                    <a:pt x="9000" y="21470"/>
                  </a:cubicBezTo>
                  <a:cubicBezTo>
                    <a:pt x="8640" y="21600"/>
                    <a:pt x="7920" y="20559"/>
                    <a:pt x="9000" y="17436"/>
                  </a:cubicBezTo>
                  <a:cubicBezTo>
                    <a:pt x="10080" y="14313"/>
                    <a:pt x="12960" y="9108"/>
                    <a:pt x="15360" y="5855"/>
                  </a:cubicBezTo>
                  <a:cubicBezTo>
                    <a:pt x="17760" y="2602"/>
                    <a:pt x="19680" y="13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38" name="Line"/>
            <p:cNvSpPr/>
            <p:nvPr/>
          </p:nvSpPr>
          <p:spPr>
            <a:xfrm>
              <a:off x="6798613" y="1337431"/>
              <a:ext cx="111964" cy="32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218" extrusionOk="0">
                  <a:moveTo>
                    <a:pt x="15158" y="1831"/>
                  </a:moveTo>
                  <a:cubicBezTo>
                    <a:pt x="13558" y="995"/>
                    <a:pt x="11958" y="159"/>
                    <a:pt x="10358" y="19"/>
                  </a:cubicBezTo>
                  <a:cubicBezTo>
                    <a:pt x="8758" y="-120"/>
                    <a:pt x="7158" y="437"/>
                    <a:pt x="5158" y="2876"/>
                  </a:cubicBezTo>
                  <a:cubicBezTo>
                    <a:pt x="3158" y="5315"/>
                    <a:pt x="758" y="9635"/>
                    <a:pt x="158" y="12910"/>
                  </a:cubicBezTo>
                  <a:cubicBezTo>
                    <a:pt x="-442" y="16185"/>
                    <a:pt x="758" y="18414"/>
                    <a:pt x="2158" y="19738"/>
                  </a:cubicBezTo>
                  <a:cubicBezTo>
                    <a:pt x="3558" y="21062"/>
                    <a:pt x="5158" y="21480"/>
                    <a:pt x="8358" y="21062"/>
                  </a:cubicBezTo>
                  <a:cubicBezTo>
                    <a:pt x="11558" y="20644"/>
                    <a:pt x="16358" y="19390"/>
                    <a:pt x="21158" y="1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39" name="Line"/>
            <p:cNvSpPr/>
            <p:nvPr/>
          </p:nvSpPr>
          <p:spPr>
            <a:xfrm>
              <a:off x="6911820" y="1397000"/>
              <a:ext cx="132107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extrusionOk="0">
                  <a:moveTo>
                    <a:pt x="814" y="0"/>
                  </a:moveTo>
                  <a:cubicBezTo>
                    <a:pt x="139" y="947"/>
                    <a:pt x="-536" y="1895"/>
                    <a:pt x="645" y="4074"/>
                  </a:cubicBezTo>
                  <a:cubicBezTo>
                    <a:pt x="1826" y="6253"/>
                    <a:pt x="4864" y="9663"/>
                    <a:pt x="8576" y="12789"/>
                  </a:cubicBezTo>
                  <a:cubicBezTo>
                    <a:pt x="12289" y="15916"/>
                    <a:pt x="16677" y="18758"/>
                    <a:pt x="210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40" name="Line"/>
            <p:cNvSpPr/>
            <p:nvPr/>
          </p:nvSpPr>
          <p:spPr>
            <a:xfrm>
              <a:off x="6921548" y="1450885"/>
              <a:ext cx="128729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99" extrusionOk="0">
                  <a:moveTo>
                    <a:pt x="21188" y="1662"/>
                  </a:moveTo>
                  <a:cubicBezTo>
                    <a:pt x="20143" y="781"/>
                    <a:pt x="19098" y="-101"/>
                    <a:pt x="17356" y="9"/>
                  </a:cubicBezTo>
                  <a:cubicBezTo>
                    <a:pt x="15614" y="119"/>
                    <a:pt x="13175" y="1221"/>
                    <a:pt x="10040" y="4417"/>
                  </a:cubicBezTo>
                  <a:cubicBezTo>
                    <a:pt x="6904" y="7613"/>
                    <a:pt x="3072" y="12903"/>
                    <a:pt x="1330" y="16099"/>
                  </a:cubicBezTo>
                  <a:cubicBezTo>
                    <a:pt x="-412" y="19295"/>
                    <a:pt x="-64" y="20397"/>
                    <a:pt x="285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41" name="Line"/>
            <p:cNvSpPr/>
            <p:nvPr/>
          </p:nvSpPr>
          <p:spPr>
            <a:xfrm>
              <a:off x="7069326" y="1320800"/>
              <a:ext cx="86546" cy="29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29" extrusionOk="0">
                  <a:moveTo>
                    <a:pt x="0" y="0"/>
                  </a:moveTo>
                  <a:cubicBezTo>
                    <a:pt x="2571" y="154"/>
                    <a:pt x="5143" y="309"/>
                    <a:pt x="8229" y="1620"/>
                  </a:cubicBezTo>
                  <a:cubicBezTo>
                    <a:pt x="11314" y="2931"/>
                    <a:pt x="14914" y="5400"/>
                    <a:pt x="17486" y="8254"/>
                  </a:cubicBezTo>
                  <a:cubicBezTo>
                    <a:pt x="20057" y="11109"/>
                    <a:pt x="21600" y="14349"/>
                    <a:pt x="20829" y="16663"/>
                  </a:cubicBezTo>
                  <a:cubicBezTo>
                    <a:pt x="20057" y="18977"/>
                    <a:pt x="16971" y="20366"/>
                    <a:pt x="14143" y="20983"/>
                  </a:cubicBezTo>
                  <a:cubicBezTo>
                    <a:pt x="11314" y="21600"/>
                    <a:pt x="8743" y="21446"/>
                    <a:pt x="6171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42" name="Line"/>
            <p:cNvSpPr/>
            <p:nvPr/>
          </p:nvSpPr>
          <p:spPr>
            <a:xfrm>
              <a:off x="7234426" y="1470522"/>
              <a:ext cx="1841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745" y="12302"/>
                    <a:pt x="1490" y="4448"/>
                    <a:pt x="5090" y="1502"/>
                  </a:cubicBezTo>
                  <a:cubicBezTo>
                    <a:pt x="8690" y="-1443"/>
                    <a:pt x="1514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43" name="Line"/>
            <p:cNvSpPr/>
            <p:nvPr/>
          </p:nvSpPr>
          <p:spPr>
            <a:xfrm>
              <a:off x="7253476" y="154305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44" name="Line"/>
            <p:cNvSpPr/>
            <p:nvPr/>
          </p:nvSpPr>
          <p:spPr>
            <a:xfrm>
              <a:off x="7579342" y="1422400"/>
              <a:ext cx="290085" cy="18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58" extrusionOk="0">
                  <a:moveTo>
                    <a:pt x="7834" y="0"/>
                  </a:moveTo>
                  <a:cubicBezTo>
                    <a:pt x="7364" y="5097"/>
                    <a:pt x="6894" y="10193"/>
                    <a:pt x="5955" y="13834"/>
                  </a:cubicBezTo>
                  <a:cubicBezTo>
                    <a:pt x="5016" y="17474"/>
                    <a:pt x="3608" y="19658"/>
                    <a:pt x="2512" y="20629"/>
                  </a:cubicBezTo>
                  <a:cubicBezTo>
                    <a:pt x="1416" y="21600"/>
                    <a:pt x="634" y="21357"/>
                    <a:pt x="242" y="20508"/>
                  </a:cubicBezTo>
                  <a:cubicBezTo>
                    <a:pt x="-149" y="19658"/>
                    <a:pt x="-149" y="18202"/>
                    <a:pt x="868" y="15290"/>
                  </a:cubicBezTo>
                  <a:cubicBezTo>
                    <a:pt x="1886" y="12378"/>
                    <a:pt x="3921" y="8009"/>
                    <a:pt x="7521" y="5218"/>
                  </a:cubicBezTo>
                  <a:cubicBezTo>
                    <a:pt x="11121" y="2427"/>
                    <a:pt x="16286" y="1213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45" name="Line"/>
            <p:cNvSpPr/>
            <p:nvPr/>
          </p:nvSpPr>
          <p:spPr>
            <a:xfrm>
              <a:off x="7882126" y="1271701"/>
              <a:ext cx="209551" cy="13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extrusionOk="0">
                  <a:moveTo>
                    <a:pt x="0" y="1781"/>
                  </a:moveTo>
                  <a:cubicBezTo>
                    <a:pt x="873" y="753"/>
                    <a:pt x="1745" y="-276"/>
                    <a:pt x="3600" y="67"/>
                  </a:cubicBezTo>
                  <a:cubicBezTo>
                    <a:pt x="5455" y="410"/>
                    <a:pt x="8291" y="2124"/>
                    <a:pt x="9382" y="4867"/>
                  </a:cubicBezTo>
                  <a:cubicBezTo>
                    <a:pt x="10473" y="7610"/>
                    <a:pt x="9818" y="11381"/>
                    <a:pt x="9164" y="13953"/>
                  </a:cubicBezTo>
                  <a:cubicBezTo>
                    <a:pt x="8509" y="16524"/>
                    <a:pt x="7855" y="17895"/>
                    <a:pt x="8073" y="18753"/>
                  </a:cubicBezTo>
                  <a:cubicBezTo>
                    <a:pt x="8291" y="19610"/>
                    <a:pt x="9382" y="19953"/>
                    <a:pt x="11782" y="20295"/>
                  </a:cubicBezTo>
                  <a:cubicBezTo>
                    <a:pt x="14182" y="20638"/>
                    <a:pt x="17891" y="20981"/>
                    <a:pt x="2160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46" name="Line"/>
            <p:cNvSpPr/>
            <p:nvPr/>
          </p:nvSpPr>
          <p:spPr>
            <a:xfrm>
              <a:off x="4802376" y="1797050"/>
              <a:ext cx="514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133" y="4800"/>
                    <a:pt x="4267" y="9600"/>
                    <a:pt x="6978" y="8400"/>
                  </a:cubicBezTo>
                  <a:cubicBezTo>
                    <a:pt x="9689" y="7200"/>
                    <a:pt x="12978" y="0"/>
                    <a:pt x="15511" y="1200"/>
                  </a:cubicBezTo>
                  <a:cubicBezTo>
                    <a:pt x="18044" y="2400"/>
                    <a:pt x="19822" y="12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47" name="Line"/>
            <p:cNvSpPr/>
            <p:nvPr/>
          </p:nvSpPr>
          <p:spPr>
            <a:xfrm>
              <a:off x="4783326" y="1855142"/>
              <a:ext cx="527051" cy="5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extrusionOk="0">
                  <a:moveTo>
                    <a:pt x="0" y="21244"/>
                  </a:moveTo>
                  <a:cubicBezTo>
                    <a:pt x="2949" y="16444"/>
                    <a:pt x="5899" y="11644"/>
                    <a:pt x="9065" y="7644"/>
                  </a:cubicBezTo>
                  <a:cubicBezTo>
                    <a:pt x="12231" y="3644"/>
                    <a:pt x="15614" y="444"/>
                    <a:pt x="17740" y="44"/>
                  </a:cubicBezTo>
                  <a:cubicBezTo>
                    <a:pt x="19865" y="-356"/>
                    <a:pt x="20733" y="2044"/>
                    <a:pt x="21600" y="44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48" name="Line"/>
            <p:cNvSpPr/>
            <p:nvPr/>
          </p:nvSpPr>
          <p:spPr>
            <a:xfrm>
              <a:off x="4366343" y="2175933"/>
              <a:ext cx="175684" cy="18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extrusionOk="0">
                  <a:moveTo>
                    <a:pt x="2082" y="5462"/>
                  </a:moveTo>
                  <a:cubicBezTo>
                    <a:pt x="2082" y="4221"/>
                    <a:pt x="2082" y="2979"/>
                    <a:pt x="1822" y="2979"/>
                  </a:cubicBezTo>
                  <a:cubicBezTo>
                    <a:pt x="1561" y="2979"/>
                    <a:pt x="1041" y="4221"/>
                    <a:pt x="651" y="6828"/>
                  </a:cubicBezTo>
                  <a:cubicBezTo>
                    <a:pt x="260" y="9434"/>
                    <a:pt x="0" y="13407"/>
                    <a:pt x="0" y="16014"/>
                  </a:cubicBezTo>
                  <a:cubicBezTo>
                    <a:pt x="0" y="18621"/>
                    <a:pt x="260" y="19862"/>
                    <a:pt x="1041" y="20607"/>
                  </a:cubicBezTo>
                  <a:cubicBezTo>
                    <a:pt x="1822" y="21352"/>
                    <a:pt x="3123" y="21600"/>
                    <a:pt x="4814" y="20855"/>
                  </a:cubicBezTo>
                  <a:cubicBezTo>
                    <a:pt x="6506" y="20110"/>
                    <a:pt x="8588" y="18372"/>
                    <a:pt x="10670" y="15145"/>
                  </a:cubicBezTo>
                  <a:cubicBezTo>
                    <a:pt x="12752" y="11917"/>
                    <a:pt x="14834" y="7200"/>
                    <a:pt x="15745" y="4221"/>
                  </a:cubicBezTo>
                  <a:cubicBezTo>
                    <a:pt x="16655" y="1241"/>
                    <a:pt x="16395" y="0"/>
                    <a:pt x="15875" y="0"/>
                  </a:cubicBezTo>
                  <a:cubicBezTo>
                    <a:pt x="15354" y="0"/>
                    <a:pt x="14573" y="1241"/>
                    <a:pt x="14183" y="3600"/>
                  </a:cubicBezTo>
                  <a:cubicBezTo>
                    <a:pt x="13793" y="5959"/>
                    <a:pt x="13793" y="9434"/>
                    <a:pt x="13923" y="11793"/>
                  </a:cubicBezTo>
                  <a:cubicBezTo>
                    <a:pt x="14053" y="14152"/>
                    <a:pt x="14313" y="15393"/>
                    <a:pt x="14964" y="16386"/>
                  </a:cubicBezTo>
                  <a:cubicBezTo>
                    <a:pt x="15614" y="17379"/>
                    <a:pt x="16655" y="18124"/>
                    <a:pt x="17827" y="18000"/>
                  </a:cubicBezTo>
                  <a:cubicBezTo>
                    <a:pt x="18998" y="17876"/>
                    <a:pt x="20299" y="16883"/>
                    <a:pt x="21600" y="158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49" name="Line"/>
            <p:cNvSpPr/>
            <p:nvPr/>
          </p:nvSpPr>
          <p:spPr>
            <a:xfrm>
              <a:off x="4563193" y="2205821"/>
              <a:ext cx="70764" cy="14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249" extrusionOk="0">
                  <a:moveTo>
                    <a:pt x="1234" y="5284"/>
                  </a:moveTo>
                  <a:cubicBezTo>
                    <a:pt x="617" y="7162"/>
                    <a:pt x="0" y="9040"/>
                    <a:pt x="0" y="8414"/>
                  </a:cubicBezTo>
                  <a:cubicBezTo>
                    <a:pt x="0" y="7788"/>
                    <a:pt x="617" y="4658"/>
                    <a:pt x="2160" y="2623"/>
                  </a:cubicBezTo>
                  <a:cubicBezTo>
                    <a:pt x="3703" y="588"/>
                    <a:pt x="6171" y="-351"/>
                    <a:pt x="9874" y="119"/>
                  </a:cubicBezTo>
                  <a:cubicBezTo>
                    <a:pt x="13577" y="588"/>
                    <a:pt x="18514" y="2466"/>
                    <a:pt x="20057" y="6223"/>
                  </a:cubicBezTo>
                  <a:cubicBezTo>
                    <a:pt x="21600" y="9979"/>
                    <a:pt x="19749" y="15614"/>
                    <a:pt x="17897" y="212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50" name="Line"/>
            <p:cNvSpPr/>
            <p:nvPr/>
          </p:nvSpPr>
          <p:spPr>
            <a:xfrm>
              <a:off x="4716164" y="2108200"/>
              <a:ext cx="92563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extrusionOk="0">
                  <a:moveTo>
                    <a:pt x="831" y="0"/>
                  </a:moveTo>
                  <a:cubicBezTo>
                    <a:pt x="2271" y="3369"/>
                    <a:pt x="3711" y="6738"/>
                    <a:pt x="4191" y="10007"/>
                  </a:cubicBezTo>
                  <a:cubicBezTo>
                    <a:pt x="4671" y="13277"/>
                    <a:pt x="4191" y="16448"/>
                    <a:pt x="3711" y="18528"/>
                  </a:cubicBezTo>
                  <a:cubicBezTo>
                    <a:pt x="3231" y="20609"/>
                    <a:pt x="2751" y="21600"/>
                    <a:pt x="2031" y="21600"/>
                  </a:cubicBezTo>
                  <a:cubicBezTo>
                    <a:pt x="1311" y="21600"/>
                    <a:pt x="351" y="20609"/>
                    <a:pt x="591" y="18727"/>
                  </a:cubicBezTo>
                  <a:cubicBezTo>
                    <a:pt x="831" y="16844"/>
                    <a:pt x="2271" y="14070"/>
                    <a:pt x="3951" y="12187"/>
                  </a:cubicBezTo>
                  <a:cubicBezTo>
                    <a:pt x="5631" y="10305"/>
                    <a:pt x="7551" y="9314"/>
                    <a:pt x="9711" y="8917"/>
                  </a:cubicBezTo>
                  <a:cubicBezTo>
                    <a:pt x="11871" y="8521"/>
                    <a:pt x="14271" y="8719"/>
                    <a:pt x="15711" y="9413"/>
                  </a:cubicBezTo>
                  <a:cubicBezTo>
                    <a:pt x="17151" y="10106"/>
                    <a:pt x="17631" y="11295"/>
                    <a:pt x="17391" y="12385"/>
                  </a:cubicBezTo>
                  <a:cubicBezTo>
                    <a:pt x="17151" y="13475"/>
                    <a:pt x="16191" y="14466"/>
                    <a:pt x="14751" y="15358"/>
                  </a:cubicBezTo>
                  <a:cubicBezTo>
                    <a:pt x="13311" y="16250"/>
                    <a:pt x="11391" y="17042"/>
                    <a:pt x="8271" y="17439"/>
                  </a:cubicBezTo>
                  <a:cubicBezTo>
                    <a:pt x="5151" y="17835"/>
                    <a:pt x="831" y="17835"/>
                    <a:pt x="111" y="18033"/>
                  </a:cubicBezTo>
                  <a:cubicBezTo>
                    <a:pt x="-609" y="18231"/>
                    <a:pt x="2271" y="18628"/>
                    <a:pt x="6351" y="19222"/>
                  </a:cubicBezTo>
                  <a:cubicBezTo>
                    <a:pt x="10431" y="19817"/>
                    <a:pt x="15711" y="20609"/>
                    <a:pt x="20991" y="214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51" name="Line"/>
            <p:cNvSpPr/>
            <p:nvPr/>
          </p:nvSpPr>
          <p:spPr>
            <a:xfrm>
              <a:off x="4840476" y="2216150"/>
              <a:ext cx="91578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34" extrusionOk="0">
                  <a:moveTo>
                    <a:pt x="1473" y="0"/>
                  </a:moveTo>
                  <a:cubicBezTo>
                    <a:pt x="982" y="5858"/>
                    <a:pt x="491" y="11715"/>
                    <a:pt x="245" y="15559"/>
                  </a:cubicBezTo>
                  <a:cubicBezTo>
                    <a:pt x="0" y="19403"/>
                    <a:pt x="0" y="21234"/>
                    <a:pt x="0" y="21234"/>
                  </a:cubicBezTo>
                  <a:cubicBezTo>
                    <a:pt x="0" y="21234"/>
                    <a:pt x="0" y="19403"/>
                    <a:pt x="736" y="16658"/>
                  </a:cubicBezTo>
                  <a:cubicBezTo>
                    <a:pt x="1473" y="13912"/>
                    <a:pt x="2945" y="10251"/>
                    <a:pt x="4418" y="7505"/>
                  </a:cubicBezTo>
                  <a:cubicBezTo>
                    <a:pt x="5891" y="4759"/>
                    <a:pt x="7364" y="2929"/>
                    <a:pt x="9327" y="1648"/>
                  </a:cubicBezTo>
                  <a:cubicBezTo>
                    <a:pt x="11291" y="366"/>
                    <a:pt x="13745" y="-366"/>
                    <a:pt x="15955" y="2014"/>
                  </a:cubicBezTo>
                  <a:cubicBezTo>
                    <a:pt x="18164" y="4393"/>
                    <a:pt x="20127" y="9885"/>
                    <a:pt x="20864" y="13546"/>
                  </a:cubicBezTo>
                  <a:cubicBezTo>
                    <a:pt x="21600" y="17207"/>
                    <a:pt x="21109" y="19037"/>
                    <a:pt x="20618" y="208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52" name="Line"/>
            <p:cNvSpPr/>
            <p:nvPr/>
          </p:nvSpPr>
          <p:spPr>
            <a:xfrm>
              <a:off x="4981700" y="2231180"/>
              <a:ext cx="105206" cy="9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0705" extrusionOk="0">
                  <a:moveTo>
                    <a:pt x="9860" y="2251"/>
                  </a:moveTo>
                  <a:cubicBezTo>
                    <a:pt x="8166" y="873"/>
                    <a:pt x="6471" y="-506"/>
                    <a:pt x="4777" y="183"/>
                  </a:cubicBezTo>
                  <a:cubicBezTo>
                    <a:pt x="3083" y="873"/>
                    <a:pt x="1389" y="3630"/>
                    <a:pt x="542" y="6847"/>
                  </a:cubicBezTo>
                  <a:cubicBezTo>
                    <a:pt x="-305" y="10064"/>
                    <a:pt x="-305" y="13741"/>
                    <a:pt x="1601" y="16498"/>
                  </a:cubicBezTo>
                  <a:cubicBezTo>
                    <a:pt x="3507" y="19256"/>
                    <a:pt x="7319" y="21094"/>
                    <a:pt x="10919" y="20634"/>
                  </a:cubicBezTo>
                  <a:cubicBezTo>
                    <a:pt x="14519" y="20175"/>
                    <a:pt x="17907" y="17417"/>
                    <a:pt x="19601" y="14890"/>
                  </a:cubicBezTo>
                  <a:cubicBezTo>
                    <a:pt x="21295" y="12362"/>
                    <a:pt x="21295" y="10064"/>
                    <a:pt x="20660" y="7996"/>
                  </a:cubicBezTo>
                  <a:cubicBezTo>
                    <a:pt x="20024" y="5928"/>
                    <a:pt x="18754" y="4090"/>
                    <a:pt x="17060" y="3630"/>
                  </a:cubicBezTo>
                  <a:cubicBezTo>
                    <a:pt x="15366" y="3171"/>
                    <a:pt x="13248" y="4090"/>
                    <a:pt x="11130" y="50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53" name="Line"/>
            <p:cNvSpPr/>
            <p:nvPr/>
          </p:nvSpPr>
          <p:spPr>
            <a:xfrm>
              <a:off x="5132576" y="2235200"/>
              <a:ext cx="129445" cy="7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51" extrusionOk="0">
                  <a:moveTo>
                    <a:pt x="0" y="3503"/>
                  </a:moveTo>
                  <a:cubicBezTo>
                    <a:pt x="0" y="6422"/>
                    <a:pt x="0" y="9341"/>
                    <a:pt x="348" y="12259"/>
                  </a:cubicBezTo>
                  <a:cubicBezTo>
                    <a:pt x="697" y="15178"/>
                    <a:pt x="1394" y="18097"/>
                    <a:pt x="2613" y="18681"/>
                  </a:cubicBezTo>
                  <a:cubicBezTo>
                    <a:pt x="3832" y="19265"/>
                    <a:pt x="5574" y="17514"/>
                    <a:pt x="6968" y="15470"/>
                  </a:cubicBezTo>
                  <a:cubicBezTo>
                    <a:pt x="8361" y="13427"/>
                    <a:pt x="9406" y="11092"/>
                    <a:pt x="10277" y="11384"/>
                  </a:cubicBezTo>
                  <a:cubicBezTo>
                    <a:pt x="11148" y="11676"/>
                    <a:pt x="11845" y="14595"/>
                    <a:pt x="12890" y="16930"/>
                  </a:cubicBezTo>
                  <a:cubicBezTo>
                    <a:pt x="13935" y="19265"/>
                    <a:pt x="15329" y="21016"/>
                    <a:pt x="16897" y="21308"/>
                  </a:cubicBezTo>
                  <a:cubicBezTo>
                    <a:pt x="18465" y="21600"/>
                    <a:pt x="20206" y="20432"/>
                    <a:pt x="20903" y="16638"/>
                  </a:cubicBezTo>
                  <a:cubicBezTo>
                    <a:pt x="21600" y="12843"/>
                    <a:pt x="21252" y="6422"/>
                    <a:pt x="2090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54" name="Line"/>
            <p:cNvSpPr/>
            <p:nvPr/>
          </p:nvSpPr>
          <p:spPr>
            <a:xfrm>
              <a:off x="5338686" y="2216150"/>
              <a:ext cx="11896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extrusionOk="0">
                  <a:moveTo>
                    <a:pt x="1753" y="0"/>
                  </a:moveTo>
                  <a:cubicBezTo>
                    <a:pt x="1753" y="5760"/>
                    <a:pt x="1753" y="11520"/>
                    <a:pt x="1374" y="15480"/>
                  </a:cubicBezTo>
                  <a:cubicBezTo>
                    <a:pt x="995" y="19440"/>
                    <a:pt x="237" y="21600"/>
                    <a:pt x="47" y="21600"/>
                  </a:cubicBezTo>
                  <a:cubicBezTo>
                    <a:pt x="-142" y="21600"/>
                    <a:pt x="237" y="19440"/>
                    <a:pt x="1184" y="16200"/>
                  </a:cubicBezTo>
                  <a:cubicBezTo>
                    <a:pt x="2132" y="12960"/>
                    <a:pt x="3647" y="8640"/>
                    <a:pt x="6679" y="5580"/>
                  </a:cubicBezTo>
                  <a:cubicBezTo>
                    <a:pt x="9711" y="2520"/>
                    <a:pt x="14258" y="720"/>
                    <a:pt x="17100" y="720"/>
                  </a:cubicBezTo>
                  <a:cubicBezTo>
                    <a:pt x="19942" y="720"/>
                    <a:pt x="21079" y="2520"/>
                    <a:pt x="21269" y="6300"/>
                  </a:cubicBezTo>
                  <a:cubicBezTo>
                    <a:pt x="21458" y="10080"/>
                    <a:pt x="20700" y="15840"/>
                    <a:pt x="199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55" name="Line"/>
            <p:cNvSpPr/>
            <p:nvPr/>
          </p:nvSpPr>
          <p:spPr>
            <a:xfrm>
              <a:off x="4567426" y="2247899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56" name="Line"/>
            <p:cNvSpPr/>
            <p:nvPr/>
          </p:nvSpPr>
          <p:spPr>
            <a:xfrm>
              <a:off x="7399526" y="1751377"/>
              <a:ext cx="565151" cy="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extrusionOk="0">
                  <a:moveTo>
                    <a:pt x="0" y="20688"/>
                  </a:moveTo>
                  <a:cubicBezTo>
                    <a:pt x="3236" y="16368"/>
                    <a:pt x="6472" y="12048"/>
                    <a:pt x="9587" y="7728"/>
                  </a:cubicBezTo>
                  <a:cubicBezTo>
                    <a:pt x="12701" y="3408"/>
                    <a:pt x="15694" y="-912"/>
                    <a:pt x="17676" y="168"/>
                  </a:cubicBezTo>
                  <a:cubicBezTo>
                    <a:pt x="19658" y="1248"/>
                    <a:pt x="20629" y="7728"/>
                    <a:pt x="21600" y="142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57" name="Line"/>
            <p:cNvSpPr/>
            <p:nvPr/>
          </p:nvSpPr>
          <p:spPr>
            <a:xfrm>
              <a:off x="7393176" y="1821899"/>
              <a:ext cx="603251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0" y="20601"/>
                  </a:moveTo>
                  <a:cubicBezTo>
                    <a:pt x="2349" y="15201"/>
                    <a:pt x="4699" y="9801"/>
                    <a:pt x="7503" y="5751"/>
                  </a:cubicBezTo>
                  <a:cubicBezTo>
                    <a:pt x="10307" y="1701"/>
                    <a:pt x="13566" y="-999"/>
                    <a:pt x="15992" y="351"/>
                  </a:cubicBezTo>
                  <a:cubicBezTo>
                    <a:pt x="18417" y="1701"/>
                    <a:pt x="20008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58" name="Line"/>
            <p:cNvSpPr/>
            <p:nvPr/>
          </p:nvSpPr>
          <p:spPr>
            <a:xfrm>
              <a:off x="7251105" y="2045218"/>
              <a:ext cx="167472" cy="30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15" extrusionOk="0">
                  <a:moveTo>
                    <a:pt x="302" y="2645"/>
                  </a:moveTo>
                  <a:cubicBezTo>
                    <a:pt x="842" y="1454"/>
                    <a:pt x="1382" y="262"/>
                    <a:pt x="1787" y="38"/>
                  </a:cubicBezTo>
                  <a:cubicBezTo>
                    <a:pt x="2192" y="-185"/>
                    <a:pt x="2462" y="560"/>
                    <a:pt x="2732" y="2720"/>
                  </a:cubicBezTo>
                  <a:cubicBezTo>
                    <a:pt x="3002" y="4880"/>
                    <a:pt x="3272" y="8455"/>
                    <a:pt x="3137" y="11509"/>
                  </a:cubicBezTo>
                  <a:cubicBezTo>
                    <a:pt x="3002" y="14563"/>
                    <a:pt x="2462" y="17095"/>
                    <a:pt x="1922" y="18808"/>
                  </a:cubicBezTo>
                  <a:cubicBezTo>
                    <a:pt x="1382" y="20521"/>
                    <a:pt x="842" y="21415"/>
                    <a:pt x="437" y="21415"/>
                  </a:cubicBezTo>
                  <a:cubicBezTo>
                    <a:pt x="32" y="21415"/>
                    <a:pt x="-238" y="20521"/>
                    <a:pt x="302" y="18361"/>
                  </a:cubicBezTo>
                  <a:cubicBezTo>
                    <a:pt x="842" y="16201"/>
                    <a:pt x="2192" y="12775"/>
                    <a:pt x="3542" y="10689"/>
                  </a:cubicBezTo>
                  <a:cubicBezTo>
                    <a:pt x="4892" y="8604"/>
                    <a:pt x="6242" y="7859"/>
                    <a:pt x="7592" y="7412"/>
                  </a:cubicBezTo>
                  <a:cubicBezTo>
                    <a:pt x="8942" y="6965"/>
                    <a:pt x="10292" y="6816"/>
                    <a:pt x="11642" y="6816"/>
                  </a:cubicBezTo>
                  <a:cubicBezTo>
                    <a:pt x="12992" y="6816"/>
                    <a:pt x="14342" y="6965"/>
                    <a:pt x="15152" y="7561"/>
                  </a:cubicBezTo>
                  <a:cubicBezTo>
                    <a:pt x="15962" y="8157"/>
                    <a:pt x="16232" y="9200"/>
                    <a:pt x="15422" y="10392"/>
                  </a:cubicBezTo>
                  <a:cubicBezTo>
                    <a:pt x="14612" y="11583"/>
                    <a:pt x="12722" y="12924"/>
                    <a:pt x="10967" y="13818"/>
                  </a:cubicBezTo>
                  <a:cubicBezTo>
                    <a:pt x="9212" y="14712"/>
                    <a:pt x="7592" y="15158"/>
                    <a:pt x="5567" y="15456"/>
                  </a:cubicBezTo>
                  <a:cubicBezTo>
                    <a:pt x="3542" y="15754"/>
                    <a:pt x="1112" y="15903"/>
                    <a:pt x="842" y="15978"/>
                  </a:cubicBezTo>
                  <a:cubicBezTo>
                    <a:pt x="572" y="16052"/>
                    <a:pt x="2462" y="16052"/>
                    <a:pt x="5432" y="16425"/>
                  </a:cubicBezTo>
                  <a:cubicBezTo>
                    <a:pt x="8402" y="16797"/>
                    <a:pt x="12452" y="17542"/>
                    <a:pt x="15287" y="18063"/>
                  </a:cubicBezTo>
                  <a:cubicBezTo>
                    <a:pt x="18122" y="18585"/>
                    <a:pt x="19742" y="18883"/>
                    <a:pt x="21362" y="19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59" name="Line"/>
            <p:cNvSpPr/>
            <p:nvPr/>
          </p:nvSpPr>
          <p:spPr>
            <a:xfrm>
              <a:off x="7425504" y="2166297"/>
              <a:ext cx="107373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66" extrusionOk="0">
                  <a:moveTo>
                    <a:pt x="2425" y="6166"/>
                  </a:moveTo>
                  <a:cubicBezTo>
                    <a:pt x="2002" y="10066"/>
                    <a:pt x="1578" y="13966"/>
                    <a:pt x="1155" y="16666"/>
                  </a:cubicBezTo>
                  <a:cubicBezTo>
                    <a:pt x="731" y="19366"/>
                    <a:pt x="308" y="20866"/>
                    <a:pt x="96" y="20866"/>
                  </a:cubicBezTo>
                  <a:cubicBezTo>
                    <a:pt x="-116" y="20866"/>
                    <a:pt x="-116" y="19366"/>
                    <a:pt x="1578" y="15916"/>
                  </a:cubicBezTo>
                  <a:cubicBezTo>
                    <a:pt x="3272" y="12466"/>
                    <a:pt x="6660" y="7066"/>
                    <a:pt x="9625" y="3916"/>
                  </a:cubicBezTo>
                  <a:cubicBezTo>
                    <a:pt x="12590" y="766"/>
                    <a:pt x="15131" y="-134"/>
                    <a:pt x="17037" y="16"/>
                  </a:cubicBezTo>
                  <a:cubicBezTo>
                    <a:pt x="18943" y="166"/>
                    <a:pt x="20213" y="1366"/>
                    <a:pt x="20849" y="5116"/>
                  </a:cubicBezTo>
                  <a:cubicBezTo>
                    <a:pt x="21484" y="8866"/>
                    <a:pt x="21484" y="15166"/>
                    <a:pt x="21484" y="214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60" name="Line"/>
            <p:cNvSpPr/>
            <p:nvPr/>
          </p:nvSpPr>
          <p:spPr>
            <a:xfrm>
              <a:off x="7563275" y="2205165"/>
              <a:ext cx="91378" cy="12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0908" extrusionOk="0">
                  <a:moveTo>
                    <a:pt x="10161" y="4028"/>
                  </a:moveTo>
                  <a:cubicBezTo>
                    <a:pt x="11100" y="2228"/>
                    <a:pt x="12039" y="428"/>
                    <a:pt x="11570" y="68"/>
                  </a:cubicBezTo>
                  <a:cubicBezTo>
                    <a:pt x="11100" y="-292"/>
                    <a:pt x="9222" y="788"/>
                    <a:pt x="7109" y="2948"/>
                  </a:cubicBezTo>
                  <a:cubicBezTo>
                    <a:pt x="4996" y="5108"/>
                    <a:pt x="2648" y="8348"/>
                    <a:pt x="1239" y="11228"/>
                  </a:cubicBezTo>
                  <a:cubicBezTo>
                    <a:pt x="-169" y="14108"/>
                    <a:pt x="-639" y="16628"/>
                    <a:pt x="1239" y="18428"/>
                  </a:cubicBezTo>
                  <a:cubicBezTo>
                    <a:pt x="3118" y="20228"/>
                    <a:pt x="7344" y="21308"/>
                    <a:pt x="11335" y="20768"/>
                  </a:cubicBezTo>
                  <a:cubicBezTo>
                    <a:pt x="15326" y="20228"/>
                    <a:pt x="19083" y="18068"/>
                    <a:pt x="20022" y="14828"/>
                  </a:cubicBezTo>
                  <a:cubicBezTo>
                    <a:pt x="20961" y="11588"/>
                    <a:pt x="19083" y="7268"/>
                    <a:pt x="17204" y="29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61" name="Line"/>
            <p:cNvSpPr/>
            <p:nvPr/>
          </p:nvSpPr>
          <p:spPr>
            <a:xfrm>
              <a:off x="7726291" y="2209800"/>
              <a:ext cx="167742" cy="9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804" extrusionOk="0">
                  <a:moveTo>
                    <a:pt x="4488" y="0"/>
                  </a:moveTo>
                  <a:cubicBezTo>
                    <a:pt x="3138" y="881"/>
                    <a:pt x="1788" y="1763"/>
                    <a:pt x="978" y="3306"/>
                  </a:cubicBezTo>
                  <a:cubicBezTo>
                    <a:pt x="168" y="4849"/>
                    <a:pt x="-102" y="7053"/>
                    <a:pt x="33" y="9257"/>
                  </a:cubicBezTo>
                  <a:cubicBezTo>
                    <a:pt x="168" y="11461"/>
                    <a:pt x="708" y="13665"/>
                    <a:pt x="1653" y="15208"/>
                  </a:cubicBezTo>
                  <a:cubicBezTo>
                    <a:pt x="2598" y="16751"/>
                    <a:pt x="3948" y="17632"/>
                    <a:pt x="5298" y="16971"/>
                  </a:cubicBezTo>
                  <a:cubicBezTo>
                    <a:pt x="6648" y="16310"/>
                    <a:pt x="7998" y="14106"/>
                    <a:pt x="8808" y="14106"/>
                  </a:cubicBezTo>
                  <a:cubicBezTo>
                    <a:pt x="9618" y="14106"/>
                    <a:pt x="9888" y="16310"/>
                    <a:pt x="10563" y="18073"/>
                  </a:cubicBezTo>
                  <a:cubicBezTo>
                    <a:pt x="11238" y="19837"/>
                    <a:pt x="12318" y="21159"/>
                    <a:pt x="13938" y="20718"/>
                  </a:cubicBezTo>
                  <a:cubicBezTo>
                    <a:pt x="15558" y="20277"/>
                    <a:pt x="17718" y="18073"/>
                    <a:pt x="19068" y="15869"/>
                  </a:cubicBezTo>
                  <a:cubicBezTo>
                    <a:pt x="20418" y="13665"/>
                    <a:pt x="20958" y="11461"/>
                    <a:pt x="21228" y="8596"/>
                  </a:cubicBezTo>
                  <a:cubicBezTo>
                    <a:pt x="21498" y="5730"/>
                    <a:pt x="21498" y="2204"/>
                    <a:pt x="20823" y="881"/>
                  </a:cubicBezTo>
                  <a:cubicBezTo>
                    <a:pt x="20148" y="-441"/>
                    <a:pt x="18798" y="441"/>
                    <a:pt x="17448" y="1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62" name="Line"/>
            <p:cNvSpPr/>
            <p:nvPr/>
          </p:nvSpPr>
          <p:spPr>
            <a:xfrm>
              <a:off x="7929463" y="2218266"/>
              <a:ext cx="136814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extrusionOk="0">
                  <a:moveTo>
                    <a:pt x="544" y="3494"/>
                  </a:moveTo>
                  <a:cubicBezTo>
                    <a:pt x="544" y="6671"/>
                    <a:pt x="544" y="9847"/>
                    <a:pt x="377" y="12388"/>
                  </a:cubicBezTo>
                  <a:cubicBezTo>
                    <a:pt x="211" y="14929"/>
                    <a:pt x="-121" y="16835"/>
                    <a:pt x="45" y="16835"/>
                  </a:cubicBezTo>
                  <a:cubicBezTo>
                    <a:pt x="211" y="16835"/>
                    <a:pt x="876" y="14929"/>
                    <a:pt x="2371" y="12229"/>
                  </a:cubicBezTo>
                  <a:cubicBezTo>
                    <a:pt x="3867" y="9529"/>
                    <a:pt x="6193" y="6035"/>
                    <a:pt x="8851" y="3653"/>
                  </a:cubicBezTo>
                  <a:cubicBezTo>
                    <a:pt x="11510" y="1271"/>
                    <a:pt x="14501" y="0"/>
                    <a:pt x="16494" y="0"/>
                  </a:cubicBezTo>
                  <a:cubicBezTo>
                    <a:pt x="18488" y="0"/>
                    <a:pt x="19485" y="1271"/>
                    <a:pt x="20150" y="5082"/>
                  </a:cubicBezTo>
                  <a:cubicBezTo>
                    <a:pt x="20814" y="8894"/>
                    <a:pt x="21147" y="15247"/>
                    <a:pt x="2147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63" name="Line"/>
            <p:cNvSpPr/>
            <p:nvPr/>
          </p:nvSpPr>
          <p:spPr>
            <a:xfrm>
              <a:off x="2770376" y="3022600"/>
              <a:ext cx="190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200" y="4926"/>
                    <a:pt x="16800" y="9853"/>
                    <a:pt x="13200" y="13453"/>
                  </a:cubicBezTo>
                  <a:cubicBezTo>
                    <a:pt x="9600" y="17053"/>
                    <a:pt x="48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64" name="Line"/>
            <p:cNvSpPr/>
            <p:nvPr/>
          </p:nvSpPr>
          <p:spPr>
            <a:xfrm>
              <a:off x="2742859" y="3028688"/>
              <a:ext cx="230069" cy="36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90" extrusionOk="0">
                  <a:moveTo>
                    <a:pt x="786" y="16592"/>
                  </a:moveTo>
                  <a:cubicBezTo>
                    <a:pt x="589" y="15964"/>
                    <a:pt x="393" y="15337"/>
                    <a:pt x="197" y="14583"/>
                  </a:cubicBezTo>
                  <a:cubicBezTo>
                    <a:pt x="0" y="13830"/>
                    <a:pt x="-196" y="12950"/>
                    <a:pt x="393" y="12511"/>
                  </a:cubicBezTo>
                  <a:cubicBezTo>
                    <a:pt x="982" y="12071"/>
                    <a:pt x="2357" y="12071"/>
                    <a:pt x="4713" y="11632"/>
                  </a:cubicBezTo>
                  <a:cubicBezTo>
                    <a:pt x="7069" y="11192"/>
                    <a:pt x="10408" y="10313"/>
                    <a:pt x="13353" y="8492"/>
                  </a:cubicBezTo>
                  <a:cubicBezTo>
                    <a:pt x="16299" y="6671"/>
                    <a:pt x="18851" y="3909"/>
                    <a:pt x="20128" y="2213"/>
                  </a:cubicBezTo>
                  <a:cubicBezTo>
                    <a:pt x="21404" y="518"/>
                    <a:pt x="21404" y="-110"/>
                    <a:pt x="21306" y="16"/>
                  </a:cubicBezTo>
                  <a:cubicBezTo>
                    <a:pt x="21208" y="141"/>
                    <a:pt x="21011" y="1020"/>
                    <a:pt x="20422" y="3595"/>
                  </a:cubicBezTo>
                  <a:cubicBezTo>
                    <a:pt x="19833" y="6169"/>
                    <a:pt x="18851" y="10439"/>
                    <a:pt x="18164" y="13704"/>
                  </a:cubicBezTo>
                  <a:cubicBezTo>
                    <a:pt x="17477" y="16969"/>
                    <a:pt x="17084" y="19230"/>
                    <a:pt x="16691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65" name="Line"/>
            <p:cNvSpPr/>
            <p:nvPr/>
          </p:nvSpPr>
          <p:spPr>
            <a:xfrm>
              <a:off x="3005326" y="329565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66" name="Line"/>
            <p:cNvSpPr/>
            <p:nvPr/>
          </p:nvSpPr>
          <p:spPr>
            <a:xfrm>
              <a:off x="3170426" y="30861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67" name="Line"/>
            <p:cNvSpPr/>
            <p:nvPr/>
          </p:nvSpPr>
          <p:spPr>
            <a:xfrm>
              <a:off x="3132326" y="3295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68" name="Line"/>
            <p:cNvSpPr/>
            <p:nvPr/>
          </p:nvSpPr>
          <p:spPr>
            <a:xfrm>
              <a:off x="3335526" y="3100685"/>
              <a:ext cx="349251" cy="29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extrusionOk="0">
                  <a:moveTo>
                    <a:pt x="0" y="21464"/>
                  </a:moveTo>
                  <a:cubicBezTo>
                    <a:pt x="1309" y="19166"/>
                    <a:pt x="2618" y="16868"/>
                    <a:pt x="4189" y="14187"/>
                  </a:cubicBezTo>
                  <a:cubicBezTo>
                    <a:pt x="5760" y="11507"/>
                    <a:pt x="7593" y="8443"/>
                    <a:pt x="8771" y="6298"/>
                  </a:cubicBezTo>
                  <a:cubicBezTo>
                    <a:pt x="9949" y="4153"/>
                    <a:pt x="10473" y="2928"/>
                    <a:pt x="10735" y="1855"/>
                  </a:cubicBezTo>
                  <a:cubicBezTo>
                    <a:pt x="10996" y="783"/>
                    <a:pt x="10996" y="-136"/>
                    <a:pt x="10735" y="17"/>
                  </a:cubicBezTo>
                  <a:cubicBezTo>
                    <a:pt x="10473" y="170"/>
                    <a:pt x="9949" y="1396"/>
                    <a:pt x="9360" y="4077"/>
                  </a:cubicBezTo>
                  <a:cubicBezTo>
                    <a:pt x="8771" y="6758"/>
                    <a:pt x="8116" y="10894"/>
                    <a:pt x="7789" y="13345"/>
                  </a:cubicBezTo>
                  <a:cubicBezTo>
                    <a:pt x="7462" y="15796"/>
                    <a:pt x="7462" y="16562"/>
                    <a:pt x="7593" y="17481"/>
                  </a:cubicBezTo>
                  <a:cubicBezTo>
                    <a:pt x="7724" y="18400"/>
                    <a:pt x="7985" y="19473"/>
                    <a:pt x="8509" y="20085"/>
                  </a:cubicBezTo>
                  <a:cubicBezTo>
                    <a:pt x="9033" y="20698"/>
                    <a:pt x="9818" y="20851"/>
                    <a:pt x="10931" y="19779"/>
                  </a:cubicBezTo>
                  <a:cubicBezTo>
                    <a:pt x="12044" y="18707"/>
                    <a:pt x="13484" y="16409"/>
                    <a:pt x="14924" y="13498"/>
                  </a:cubicBezTo>
                  <a:cubicBezTo>
                    <a:pt x="16364" y="10587"/>
                    <a:pt x="17804" y="7064"/>
                    <a:pt x="18589" y="4613"/>
                  </a:cubicBezTo>
                  <a:cubicBezTo>
                    <a:pt x="19375" y="2162"/>
                    <a:pt x="19505" y="783"/>
                    <a:pt x="19440" y="1013"/>
                  </a:cubicBezTo>
                  <a:cubicBezTo>
                    <a:pt x="19375" y="1243"/>
                    <a:pt x="19113" y="3081"/>
                    <a:pt x="18982" y="4996"/>
                  </a:cubicBezTo>
                  <a:cubicBezTo>
                    <a:pt x="18851" y="6911"/>
                    <a:pt x="18851" y="8902"/>
                    <a:pt x="19309" y="10511"/>
                  </a:cubicBezTo>
                  <a:cubicBezTo>
                    <a:pt x="19767" y="12119"/>
                    <a:pt x="20684" y="13345"/>
                    <a:pt x="21600" y="14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69" name="Line"/>
            <p:cNvSpPr/>
            <p:nvPr/>
          </p:nvSpPr>
          <p:spPr>
            <a:xfrm>
              <a:off x="3881626" y="3188063"/>
              <a:ext cx="2349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20018"/>
                  </a:moveTo>
                  <a:cubicBezTo>
                    <a:pt x="2335" y="11918"/>
                    <a:pt x="4670" y="3818"/>
                    <a:pt x="8270" y="1118"/>
                  </a:cubicBezTo>
                  <a:cubicBezTo>
                    <a:pt x="11870" y="-1582"/>
                    <a:pt x="1673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70" name="Line"/>
            <p:cNvSpPr/>
            <p:nvPr/>
          </p:nvSpPr>
          <p:spPr>
            <a:xfrm>
              <a:off x="3818126" y="3270250"/>
              <a:ext cx="285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880" y="16800"/>
                    <a:pt x="5760" y="12000"/>
                    <a:pt x="9360" y="8400"/>
                  </a:cubicBezTo>
                  <a:cubicBezTo>
                    <a:pt x="12960" y="4800"/>
                    <a:pt x="172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71" name="Line"/>
            <p:cNvSpPr/>
            <p:nvPr/>
          </p:nvSpPr>
          <p:spPr>
            <a:xfrm>
              <a:off x="3900676" y="3124200"/>
              <a:ext cx="1143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000" y="5322"/>
                    <a:pt x="10400" y="10643"/>
                    <a:pt x="6800" y="14243"/>
                  </a:cubicBezTo>
                  <a:cubicBezTo>
                    <a:pt x="3200" y="17843"/>
                    <a:pt x="160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72" name="Line"/>
            <p:cNvSpPr/>
            <p:nvPr/>
          </p:nvSpPr>
          <p:spPr>
            <a:xfrm>
              <a:off x="4141976" y="3065948"/>
              <a:ext cx="343446" cy="35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12" extrusionOk="0">
                  <a:moveTo>
                    <a:pt x="0" y="21412"/>
                  </a:moveTo>
                  <a:cubicBezTo>
                    <a:pt x="1458" y="19506"/>
                    <a:pt x="2915" y="17600"/>
                    <a:pt x="4771" y="14996"/>
                  </a:cubicBezTo>
                  <a:cubicBezTo>
                    <a:pt x="6626" y="12391"/>
                    <a:pt x="8879" y="9087"/>
                    <a:pt x="10204" y="6864"/>
                  </a:cubicBezTo>
                  <a:cubicBezTo>
                    <a:pt x="11529" y="4640"/>
                    <a:pt x="11926" y="3497"/>
                    <a:pt x="12191" y="2480"/>
                  </a:cubicBezTo>
                  <a:cubicBezTo>
                    <a:pt x="12456" y="1464"/>
                    <a:pt x="12589" y="574"/>
                    <a:pt x="12324" y="193"/>
                  </a:cubicBezTo>
                  <a:cubicBezTo>
                    <a:pt x="12059" y="-188"/>
                    <a:pt x="11396" y="-61"/>
                    <a:pt x="10469" y="1083"/>
                  </a:cubicBezTo>
                  <a:cubicBezTo>
                    <a:pt x="9541" y="2226"/>
                    <a:pt x="8348" y="4386"/>
                    <a:pt x="7686" y="6864"/>
                  </a:cubicBezTo>
                  <a:cubicBezTo>
                    <a:pt x="7023" y="9341"/>
                    <a:pt x="6891" y="12137"/>
                    <a:pt x="7023" y="13852"/>
                  </a:cubicBezTo>
                  <a:cubicBezTo>
                    <a:pt x="7156" y="15567"/>
                    <a:pt x="7553" y="16203"/>
                    <a:pt x="8083" y="16584"/>
                  </a:cubicBezTo>
                  <a:cubicBezTo>
                    <a:pt x="8613" y="16965"/>
                    <a:pt x="9276" y="17092"/>
                    <a:pt x="10270" y="16774"/>
                  </a:cubicBezTo>
                  <a:cubicBezTo>
                    <a:pt x="11264" y="16457"/>
                    <a:pt x="12589" y="15694"/>
                    <a:pt x="14047" y="13661"/>
                  </a:cubicBezTo>
                  <a:cubicBezTo>
                    <a:pt x="15504" y="11628"/>
                    <a:pt x="17094" y="8325"/>
                    <a:pt x="18155" y="6165"/>
                  </a:cubicBezTo>
                  <a:cubicBezTo>
                    <a:pt x="19215" y="4005"/>
                    <a:pt x="19745" y="2988"/>
                    <a:pt x="20275" y="2099"/>
                  </a:cubicBezTo>
                  <a:cubicBezTo>
                    <a:pt x="20805" y="1210"/>
                    <a:pt x="21335" y="447"/>
                    <a:pt x="21467" y="447"/>
                  </a:cubicBezTo>
                  <a:cubicBezTo>
                    <a:pt x="21600" y="447"/>
                    <a:pt x="21335" y="1210"/>
                    <a:pt x="20871" y="3433"/>
                  </a:cubicBezTo>
                  <a:cubicBezTo>
                    <a:pt x="20407" y="5657"/>
                    <a:pt x="19745" y="9341"/>
                    <a:pt x="19745" y="11692"/>
                  </a:cubicBezTo>
                  <a:cubicBezTo>
                    <a:pt x="19745" y="14043"/>
                    <a:pt x="20407" y="15059"/>
                    <a:pt x="21070" y="16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73" name="Line"/>
            <p:cNvSpPr/>
            <p:nvPr/>
          </p:nvSpPr>
          <p:spPr>
            <a:xfrm>
              <a:off x="4500019" y="3244850"/>
              <a:ext cx="112916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287" extrusionOk="0">
                  <a:moveTo>
                    <a:pt x="12284" y="6943"/>
                  </a:moveTo>
                  <a:cubicBezTo>
                    <a:pt x="10355" y="6943"/>
                    <a:pt x="8426" y="6943"/>
                    <a:pt x="6305" y="8293"/>
                  </a:cubicBezTo>
                  <a:cubicBezTo>
                    <a:pt x="4184" y="9643"/>
                    <a:pt x="1869" y="12343"/>
                    <a:pt x="712" y="14657"/>
                  </a:cubicBezTo>
                  <a:cubicBezTo>
                    <a:pt x="-445" y="16971"/>
                    <a:pt x="-445" y="18900"/>
                    <a:pt x="2641" y="20057"/>
                  </a:cubicBezTo>
                  <a:cubicBezTo>
                    <a:pt x="5726" y="21214"/>
                    <a:pt x="11898" y="21600"/>
                    <a:pt x="15755" y="21021"/>
                  </a:cubicBezTo>
                  <a:cubicBezTo>
                    <a:pt x="19612" y="20443"/>
                    <a:pt x="21155" y="18900"/>
                    <a:pt x="20384" y="15236"/>
                  </a:cubicBezTo>
                  <a:cubicBezTo>
                    <a:pt x="19612" y="11571"/>
                    <a:pt x="16526" y="5786"/>
                    <a:pt x="13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1927" name="Drawing"/>
          <p:cNvGrpSpPr/>
          <p:nvPr/>
        </p:nvGrpSpPr>
        <p:grpSpPr>
          <a:xfrm>
            <a:off x="1674717" y="2606186"/>
            <a:ext cx="4522883" cy="4834303"/>
            <a:chOff x="0" y="0"/>
            <a:chExt cx="4522882" cy="4834302"/>
          </a:xfrm>
        </p:grpSpPr>
        <p:sp>
          <p:nvSpPr>
            <p:cNvPr id="1875" name="Line"/>
            <p:cNvSpPr/>
            <p:nvPr/>
          </p:nvSpPr>
          <p:spPr>
            <a:xfrm>
              <a:off x="20732" y="327513"/>
              <a:ext cx="38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200" y="4347"/>
                    <a:pt x="2400" y="8694"/>
                    <a:pt x="6000" y="12294"/>
                  </a:cubicBezTo>
                  <a:cubicBezTo>
                    <a:pt x="9600" y="15894"/>
                    <a:pt x="15600" y="187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76" name="Line"/>
            <p:cNvSpPr/>
            <p:nvPr/>
          </p:nvSpPr>
          <p:spPr>
            <a:xfrm>
              <a:off x="-1" y="206838"/>
              <a:ext cx="292314" cy="46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93" extrusionOk="0">
                  <a:moveTo>
                    <a:pt x="573" y="6684"/>
                  </a:moveTo>
                  <a:cubicBezTo>
                    <a:pt x="120" y="5328"/>
                    <a:pt x="-333" y="3972"/>
                    <a:pt x="347" y="2810"/>
                  </a:cubicBezTo>
                  <a:cubicBezTo>
                    <a:pt x="1026" y="1647"/>
                    <a:pt x="2839" y="679"/>
                    <a:pt x="5633" y="243"/>
                  </a:cubicBezTo>
                  <a:cubicBezTo>
                    <a:pt x="8428" y="-193"/>
                    <a:pt x="12204" y="-96"/>
                    <a:pt x="15074" y="969"/>
                  </a:cubicBezTo>
                  <a:cubicBezTo>
                    <a:pt x="17944" y="2035"/>
                    <a:pt x="19908" y="4069"/>
                    <a:pt x="20587" y="6442"/>
                  </a:cubicBezTo>
                  <a:cubicBezTo>
                    <a:pt x="21267" y="8815"/>
                    <a:pt x="20663" y="11527"/>
                    <a:pt x="18926" y="13949"/>
                  </a:cubicBezTo>
                  <a:cubicBezTo>
                    <a:pt x="17189" y="16370"/>
                    <a:pt x="14319" y="18501"/>
                    <a:pt x="12506" y="19664"/>
                  </a:cubicBezTo>
                  <a:cubicBezTo>
                    <a:pt x="10694" y="20826"/>
                    <a:pt x="9938" y="21020"/>
                    <a:pt x="9183" y="21165"/>
                  </a:cubicBezTo>
                  <a:cubicBezTo>
                    <a:pt x="8428" y="21310"/>
                    <a:pt x="7673" y="21407"/>
                    <a:pt x="7295" y="21020"/>
                  </a:cubicBezTo>
                  <a:cubicBezTo>
                    <a:pt x="6917" y="20632"/>
                    <a:pt x="6917" y="19760"/>
                    <a:pt x="6917" y="18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77" name="Line"/>
            <p:cNvSpPr/>
            <p:nvPr/>
          </p:nvSpPr>
          <p:spPr>
            <a:xfrm>
              <a:off x="420782" y="45451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78" name="Line"/>
            <p:cNvSpPr/>
            <p:nvPr/>
          </p:nvSpPr>
          <p:spPr>
            <a:xfrm>
              <a:off x="452532" y="537063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79" name="Line"/>
            <p:cNvSpPr/>
            <p:nvPr/>
          </p:nvSpPr>
          <p:spPr>
            <a:xfrm>
              <a:off x="962086" y="185361"/>
              <a:ext cx="169897" cy="487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71" extrusionOk="0">
                  <a:moveTo>
                    <a:pt x="21404" y="3444"/>
                  </a:moveTo>
                  <a:cubicBezTo>
                    <a:pt x="20071" y="2425"/>
                    <a:pt x="18737" y="1405"/>
                    <a:pt x="16337" y="756"/>
                  </a:cubicBezTo>
                  <a:cubicBezTo>
                    <a:pt x="13937" y="107"/>
                    <a:pt x="10471" y="-171"/>
                    <a:pt x="8071" y="107"/>
                  </a:cubicBezTo>
                  <a:cubicBezTo>
                    <a:pt x="5671" y="385"/>
                    <a:pt x="4337" y="1220"/>
                    <a:pt x="5004" y="2378"/>
                  </a:cubicBezTo>
                  <a:cubicBezTo>
                    <a:pt x="5671" y="3537"/>
                    <a:pt x="8337" y="5020"/>
                    <a:pt x="10471" y="6596"/>
                  </a:cubicBezTo>
                  <a:cubicBezTo>
                    <a:pt x="12604" y="8172"/>
                    <a:pt x="14204" y="9841"/>
                    <a:pt x="13937" y="11046"/>
                  </a:cubicBezTo>
                  <a:cubicBezTo>
                    <a:pt x="13671" y="12251"/>
                    <a:pt x="11537" y="12993"/>
                    <a:pt x="9804" y="13456"/>
                  </a:cubicBezTo>
                  <a:cubicBezTo>
                    <a:pt x="8071" y="13920"/>
                    <a:pt x="6737" y="14105"/>
                    <a:pt x="5137" y="14152"/>
                  </a:cubicBezTo>
                  <a:cubicBezTo>
                    <a:pt x="3537" y="14198"/>
                    <a:pt x="1671" y="14105"/>
                    <a:pt x="737" y="13827"/>
                  </a:cubicBezTo>
                  <a:cubicBezTo>
                    <a:pt x="-196" y="13549"/>
                    <a:pt x="-196" y="13086"/>
                    <a:pt x="471" y="12715"/>
                  </a:cubicBezTo>
                  <a:cubicBezTo>
                    <a:pt x="1137" y="12344"/>
                    <a:pt x="2471" y="12066"/>
                    <a:pt x="3804" y="11927"/>
                  </a:cubicBezTo>
                  <a:cubicBezTo>
                    <a:pt x="5137" y="11788"/>
                    <a:pt x="6471" y="11788"/>
                    <a:pt x="7671" y="11927"/>
                  </a:cubicBezTo>
                  <a:cubicBezTo>
                    <a:pt x="8871" y="12066"/>
                    <a:pt x="9937" y="12344"/>
                    <a:pt x="10604" y="13132"/>
                  </a:cubicBezTo>
                  <a:cubicBezTo>
                    <a:pt x="11271" y="13920"/>
                    <a:pt x="11537" y="15218"/>
                    <a:pt x="11004" y="16377"/>
                  </a:cubicBezTo>
                  <a:cubicBezTo>
                    <a:pt x="10471" y="17535"/>
                    <a:pt x="9137" y="18555"/>
                    <a:pt x="8471" y="19343"/>
                  </a:cubicBezTo>
                  <a:cubicBezTo>
                    <a:pt x="7804" y="20131"/>
                    <a:pt x="7804" y="20687"/>
                    <a:pt x="8471" y="21012"/>
                  </a:cubicBezTo>
                  <a:cubicBezTo>
                    <a:pt x="9137" y="21336"/>
                    <a:pt x="10471" y="21429"/>
                    <a:pt x="12337" y="21336"/>
                  </a:cubicBezTo>
                  <a:cubicBezTo>
                    <a:pt x="14204" y="21244"/>
                    <a:pt x="16604" y="20965"/>
                    <a:pt x="19004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80" name="Line"/>
            <p:cNvSpPr/>
            <p:nvPr/>
          </p:nvSpPr>
          <p:spPr>
            <a:xfrm>
              <a:off x="1220882" y="378313"/>
              <a:ext cx="2286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200" y="3780"/>
                    <a:pt x="8400" y="7560"/>
                    <a:pt x="12000" y="11160"/>
                  </a:cubicBezTo>
                  <a:cubicBezTo>
                    <a:pt x="15600" y="14760"/>
                    <a:pt x="18600" y="181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81" name="Line"/>
            <p:cNvSpPr/>
            <p:nvPr/>
          </p:nvSpPr>
          <p:spPr>
            <a:xfrm>
              <a:off x="1316132" y="345979"/>
              <a:ext cx="120651" cy="36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extrusionOk="0">
                  <a:moveTo>
                    <a:pt x="21600" y="770"/>
                  </a:moveTo>
                  <a:cubicBezTo>
                    <a:pt x="20463" y="279"/>
                    <a:pt x="19326" y="-212"/>
                    <a:pt x="18189" y="95"/>
                  </a:cubicBezTo>
                  <a:cubicBezTo>
                    <a:pt x="17053" y="402"/>
                    <a:pt x="15916" y="1506"/>
                    <a:pt x="13453" y="4083"/>
                  </a:cubicBezTo>
                  <a:cubicBezTo>
                    <a:pt x="10989" y="6661"/>
                    <a:pt x="7200" y="10711"/>
                    <a:pt x="4737" y="13840"/>
                  </a:cubicBezTo>
                  <a:cubicBezTo>
                    <a:pt x="2274" y="16970"/>
                    <a:pt x="1137" y="19179"/>
                    <a:pt x="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82" name="Line"/>
            <p:cNvSpPr/>
            <p:nvPr/>
          </p:nvSpPr>
          <p:spPr>
            <a:xfrm>
              <a:off x="1519332" y="56881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83" name="Line"/>
            <p:cNvSpPr/>
            <p:nvPr/>
          </p:nvSpPr>
          <p:spPr>
            <a:xfrm>
              <a:off x="1684432" y="616936"/>
              <a:ext cx="203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6075" y="12302"/>
                    <a:pt x="12150" y="4448"/>
                    <a:pt x="15750" y="1502"/>
                  </a:cubicBezTo>
                  <a:cubicBezTo>
                    <a:pt x="19350" y="-1443"/>
                    <a:pt x="2047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84" name="Line"/>
            <p:cNvSpPr/>
            <p:nvPr/>
          </p:nvSpPr>
          <p:spPr>
            <a:xfrm>
              <a:off x="2109882" y="619613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85" name="Line"/>
            <p:cNvSpPr/>
            <p:nvPr/>
          </p:nvSpPr>
          <p:spPr>
            <a:xfrm>
              <a:off x="2548032" y="300385"/>
              <a:ext cx="266701" cy="33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extrusionOk="0">
                  <a:moveTo>
                    <a:pt x="0" y="111"/>
                  </a:moveTo>
                  <a:cubicBezTo>
                    <a:pt x="857" y="-25"/>
                    <a:pt x="1714" y="-162"/>
                    <a:pt x="3000" y="522"/>
                  </a:cubicBezTo>
                  <a:cubicBezTo>
                    <a:pt x="4286" y="1205"/>
                    <a:pt x="6000" y="2709"/>
                    <a:pt x="8657" y="5648"/>
                  </a:cubicBezTo>
                  <a:cubicBezTo>
                    <a:pt x="11314" y="8587"/>
                    <a:pt x="14914" y="12962"/>
                    <a:pt x="17229" y="15833"/>
                  </a:cubicBezTo>
                  <a:cubicBezTo>
                    <a:pt x="19543" y="18704"/>
                    <a:pt x="20571" y="20071"/>
                    <a:pt x="2160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86" name="Line"/>
            <p:cNvSpPr/>
            <p:nvPr/>
          </p:nvSpPr>
          <p:spPr>
            <a:xfrm>
              <a:off x="2624232" y="291067"/>
              <a:ext cx="203201" cy="42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extrusionOk="0">
                  <a:moveTo>
                    <a:pt x="21600" y="238"/>
                  </a:moveTo>
                  <a:cubicBezTo>
                    <a:pt x="20475" y="24"/>
                    <a:pt x="19350" y="-190"/>
                    <a:pt x="17775" y="291"/>
                  </a:cubicBezTo>
                  <a:cubicBezTo>
                    <a:pt x="16200" y="772"/>
                    <a:pt x="14175" y="1949"/>
                    <a:pt x="11700" y="4248"/>
                  </a:cubicBezTo>
                  <a:cubicBezTo>
                    <a:pt x="9225" y="6547"/>
                    <a:pt x="6300" y="9968"/>
                    <a:pt x="4275" y="13016"/>
                  </a:cubicBezTo>
                  <a:cubicBezTo>
                    <a:pt x="2250" y="16063"/>
                    <a:pt x="1125" y="18737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87" name="Line"/>
            <p:cNvSpPr/>
            <p:nvPr/>
          </p:nvSpPr>
          <p:spPr>
            <a:xfrm>
              <a:off x="2842248" y="545816"/>
              <a:ext cx="146051" cy="13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600" extrusionOk="0">
                  <a:moveTo>
                    <a:pt x="4320" y="4607"/>
                  </a:moveTo>
                  <a:cubicBezTo>
                    <a:pt x="3086" y="8262"/>
                    <a:pt x="1851" y="11918"/>
                    <a:pt x="1080" y="14908"/>
                  </a:cubicBezTo>
                  <a:cubicBezTo>
                    <a:pt x="309" y="17899"/>
                    <a:pt x="0" y="20225"/>
                    <a:pt x="0" y="20558"/>
                  </a:cubicBezTo>
                  <a:cubicBezTo>
                    <a:pt x="0" y="20890"/>
                    <a:pt x="309" y="19228"/>
                    <a:pt x="1389" y="15905"/>
                  </a:cubicBezTo>
                  <a:cubicBezTo>
                    <a:pt x="2469" y="12582"/>
                    <a:pt x="4320" y="7598"/>
                    <a:pt x="6789" y="4275"/>
                  </a:cubicBezTo>
                  <a:cubicBezTo>
                    <a:pt x="9257" y="952"/>
                    <a:pt x="12343" y="-710"/>
                    <a:pt x="14966" y="287"/>
                  </a:cubicBezTo>
                  <a:cubicBezTo>
                    <a:pt x="17589" y="1284"/>
                    <a:pt x="19749" y="4939"/>
                    <a:pt x="20674" y="8761"/>
                  </a:cubicBezTo>
                  <a:cubicBezTo>
                    <a:pt x="21600" y="12582"/>
                    <a:pt x="21291" y="16570"/>
                    <a:pt x="20983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88" name="Line"/>
            <p:cNvSpPr/>
            <p:nvPr/>
          </p:nvSpPr>
          <p:spPr>
            <a:xfrm>
              <a:off x="3062382" y="180266"/>
              <a:ext cx="117723" cy="55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92" extrusionOk="0">
                  <a:moveTo>
                    <a:pt x="0" y="1278"/>
                  </a:moveTo>
                  <a:cubicBezTo>
                    <a:pt x="0" y="868"/>
                    <a:pt x="0" y="457"/>
                    <a:pt x="1137" y="211"/>
                  </a:cubicBezTo>
                  <a:cubicBezTo>
                    <a:pt x="2274" y="-36"/>
                    <a:pt x="4547" y="-118"/>
                    <a:pt x="7389" y="252"/>
                  </a:cubicBezTo>
                  <a:cubicBezTo>
                    <a:pt x="10232" y="621"/>
                    <a:pt x="13642" y="1442"/>
                    <a:pt x="14400" y="2551"/>
                  </a:cubicBezTo>
                  <a:cubicBezTo>
                    <a:pt x="15158" y="3660"/>
                    <a:pt x="13263" y="5056"/>
                    <a:pt x="11179" y="6165"/>
                  </a:cubicBezTo>
                  <a:cubicBezTo>
                    <a:pt x="9095" y="7274"/>
                    <a:pt x="6821" y="8095"/>
                    <a:pt x="5684" y="8793"/>
                  </a:cubicBezTo>
                  <a:cubicBezTo>
                    <a:pt x="4547" y="9491"/>
                    <a:pt x="4547" y="10066"/>
                    <a:pt x="6253" y="10764"/>
                  </a:cubicBezTo>
                  <a:cubicBezTo>
                    <a:pt x="7958" y="11462"/>
                    <a:pt x="11368" y="12284"/>
                    <a:pt x="14400" y="13351"/>
                  </a:cubicBezTo>
                  <a:cubicBezTo>
                    <a:pt x="17432" y="14419"/>
                    <a:pt x="20084" y="15733"/>
                    <a:pt x="20842" y="16924"/>
                  </a:cubicBezTo>
                  <a:cubicBezTo>
                    <a:pt x="21600" y="18115"/>
                    <a:pt x="20463" y="19182"/>
                    <a:pt x="18189" y="19963"/>
                  </a:cubicBezTo>
                  <a:cubicBezTo>
                    <a:pt x="15916" y="20743"/>
                    <a:pt x="12505" y="21236"/>
                    <a:pt x="10042" y="21359"/>
                  </a:cubicBezTo>
                  <a:cubicBezTo>
                    <a:pt x="7579" y="21482"/>
                    <a:pt x="6063" y="21236"/>
                    <a:pt x="4547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89" name="Line"/>
            <p:cNvSpPr/>
            <p:nvPr/>
          </p:nvSpPr>
          <p:spPr>
            <a:xfrm>
              <a:off x="3463100" y="422763"/>
              <a:ext cx="323183" cy="10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35" extrusionOk="0">
                  <a:moveTo>
                    <a:pt x="4190" y="20736"/>
                  </a:moveTo>
                  <a:cubicBezTo>
                    <a:pt x="2920" y="21168"/>
                    <a:pt x="1649" y="21600"/>
                    <a:pt x="943" y="20736"/>
                  </a:cubicBezTo>
                  <a:cubicBezTo>
                    <a:pt x="237" y="19872"/>
                    <a:pt x="96" y="17712"/>
                    <a:pt x="26" y="15552"/>
                  </a:cubicBezTo>
                  <a:cubicBezTo>
                    <a:pt x="-45" y="13392"/>
                    <a:pt x="-45" y="11232"/>
                    <a:pt x="1014" y="8856"/>
                  </a:cubicBezTo>
                  <a:cubicBezTo>
                    <a:pt x="2073" y="6480"/>
                    <a:pt x="4190" y="3888"/>
                    <a:pt x="5884" y="4752"/>
                  </a:cubicBezTo>
                  <a:cubicBezTo>
                    <a:pt x="7579" y="5616"/>
                    <a:pt x="8849" y="9936"/>
                    <a:pt x="9767" y="12744"/>
                  </a:cubicBezTo>
                  <a:cubicBezTo>
                    <a:pt x="10684" y="15552"/>
                    <a:pt x="11249" y="16848"/>
                    <a:pt x="13014" y="15120"/>
                  </a:cubicBezTo>
                  <a:cubicBezTo>
                    <a:pt x="14779" y="13392"/>
                    <a:pt x="17743" y="8640"/>
                    <a:pt x="19367" y="5616"/>
                  </a:cubicBezTo>
                  <a:cubicBezTo>
                    <a:pt x="20990" y="2592"/>
                    <a:pt x="21273" y="1296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90" name="Line"/>
            <p:cNvSpPr/>
            <p:nvPr/>
          </p:nvSpPr>
          <p:spPr>
            <a:xfrm>
              <a:off x="3487832" y="264013"/>
              <a:ext cx="1569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extrusionOk="0">
                  <a:moveTo>
                    <a:pt x="0" y="0"/>
                  </a:moveTo>
                  <a:cubicBezTo>
                    <a:pt x="8100" y="2618"/>
                    <a:pt x="16200" y="5236"/>
                    <a:pt x="18900" y="8836"/>
                  </a:cubicBezTo>
                  <a:cubicBezTo>
                    <a:pt x="21600" y="12436"/>
                    <a:pt x="18900" y="17018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91" name="Line"/>
            <p:cNvSpPr/>
            <p:nvPr/>
          </p:nvSpPr>
          <p:spPr>
            <a:xfrm>
              <a:off x="3475132" y="158394"/>
              <a:ext cx="508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20015"/>
                  </a:moveTo>
                  <a:cubicBezTo>
                    <a:pt x="1800" y="11375"/>
                    <a:pt x="3600" y="2735"/>
                    <a:pt x="7200" y="575"/>
                  </a:cubicBezTo>
                  <a:cubicBezTo>
                    <a:pt x="10800" y="-1585"/>
                    <a:pt x="16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92" name="Line"/>
            <p:cNvSpPr/>
            <p:nvPr/>
          </p:nvSpPr>
          <p:spPr>
            <a:xfrm>
              <a:off x="3602132" y="219563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93" name="Line"/>
            <p:cNvSpPr/>
            <p:nvPr/>
          </p:nvSpPr>
          <p:spPr>
            <a:xfrm>
              <a:off x="3615537" y="149713"/>
              <a:ext cx="3739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extrusionOk="0">
                  <a:moveTo>
                    <a:pt x="3031" y="21600"/>
                  </a:moveTo>
                  <a:cubicBezTo>
                    <a:pt x="758" y="10800"/>
                    <a:pt x="-1516" y="0"/>
                    <a:pt x="1326" y="0"/>
                  </a:cubicBezTo>
                  <a:cubicBezTo>
                    <a:pt x="4168" y="0"/>
                    <a:pt x="12126" y="10800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94" name="Line"/>
            <p:cNvSpPr/>
            <p:nvPr/>
          </p:nvSpPr>
          <p:spPr>
            <a:xfrm>
              <a:off x="3652429" y="-1"/>
              <a:ext cx="164877" cy="32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58" extrusionOk="0">
                  <a:moveTo>
                    <a:pt x="15650" y="15492"/>
                  </a:moveTo>
                  <a:cubicBezTo>
                    <a:pt x="14557" y="14927"/>
                    <a:pt x="13463" y="14362"/>
                    <a:pt x="11002" y="14503"/>
                  </a:cubicBezTo>
                  <a:cubicBezTo>
                    <a:pt x="8541" y="14645"/>
                    <a:pt x="4714" y="15492"/>
                    <a:pt x="2526" y="16621"/>
                  </a:cubicBezTo>
                  <a:cubicBezTo>
                    <a:pt x="339" y="17750"/>
                    <a:pt x="-208" y="19162"/>
                    <a:pt x="65" y="20080"/>
                  </a:cubicBezTo>
                  <a:cubicBezTo>
                    <a:pt x="339" y="20997"/>
                    <a:pt x="1433" y="21421"/>
                    <a:pt x="3483" y="21350"/>
                  </a:cubicBezTo>
                  <a:cubicBezTo>
                    <a:pt x="5534" y="21280"/>
                    <a:pt x="8541" y="20715"/>
                    <a:pt x="11412" y="18033"/>
                  </a:cubicBezTo>
                  <a:cubicBezTo>
                    <a:pt x="14283" y="15350"/>
                    <a:pt x="17017" y="10550"/>
                    <a:pt x="18658" y="7445"/>
                  </a:cubicBezTo>
                  <a:cubicBezTo>
                    <a:pt x="20298" y="4339"/>
                    <a:pt x="20845" y="2927"/>
                    <a:pt x="21119" y="1797"/>
                  </a:cubicBezTo>
                  <a:cubicBezTo>
                    <a:pt x="21392" y="668"/>
                    <a:pt x="21392" y="-179"/>
                    <a:pt x="20845" y="33"/>
                  </a:cubicBezTo>
                  <a:cubicBezTo>
                    <a:pt x="20298" y="245"/>
                    <a:pt x="19205" y="1515"/>
                    <a:pt x="18248" y="4550"/>
                  </a:cubicBezTo>
                  <a:cubicBezTo>
                    <a:pt x="17291" y="7586"/>
                    <a:pt x="16470" y="12386"/>
                    <a:pt x="16470" y="15421"/>
                  </a:cubicBezTo>
                  <a:cubicBezTo>
                    <a:pt x="16470" y="18456"/>
                    <a:pt x="17291" y="19727"/>
                    <a:pt x="18111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95" name="Line"/>
            <p:cNvSpPr/>
            <p:nvPr/>
          </p:nvSpPr>
          <p:spPr>
            <a:xfrm>
              <a:off x="4192682" y="257663"/>
              <a:ext cx="20772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extrusionOk="0">
                  <a:moveTo>
                    <a:pt x="0" y="0"/>
                  </a:moveTo>
                  <a:cubicBezTo>
                    <a:pt x="1080" y="0"/>
                    <a:pt x="2160" y="0"/>
                    <a:pt x="4536" y="1440"/>
                  </a:cubicBezTo>
                  <a:cubicBezTo>
                    <a:pt x="6912" y="2880"/>
                    <a:pt x="10584" y="5760"/>
                    <a:pt x="13716" y="8771"/>
                  </a:cubicBezTo>
                  <a:cubicBezTo>
                    <a:pt x="16848" y="11782"/>
                    <a:pt x="19440" y="14924"/>
                    <a:pt x="20520" y="17084"/>
                  </a:cubicBezTo>
                  <a:cubicBezTo>
                    <a:pt x="21600" y="19244"/>
                    <a:pt x="21168" y="20422"/>
                    <a:pt x="207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96" name="Line"/>
            <p:cNvSpPr/>
            <p:nvPr/>
          </p:nvSpPr>
          <p:spPr>
            <a:xfrm>
              <a:off x="4237110" y="194163"/>
              <a:ext cx="196873" cy="4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00" extrusionOk="0">
                  <a:moveTo>
                    <a:pt x="21373" y="0"/>
                  </a:moveTo>
                  <a:cubicBezTo>
                    <a:pt x="18156" y="2355"/>
                    <a:pt x="14939" y="4709"/>
                    <a:pt x="11952" y="7627"/>
                  </a:cubicBezTo>
                  <a:cubicBezTo>
                    <a:pt x="8964" y="10544"/>
                    <a:pt x="6207" y="14025"/>
                    <a:pt x="4369" y="16226"/>
                  </a:cubicBezTo>
                  <a:cubicBezTo>
                    <a:pt x="2530" y="18427"/>
                    <a:pt x="1611" y="19348"/>
                    <a:pt x="922" y="20064"/>
                  </a:cubicBezTo>
                  <a:cubicBezTo>
                    <a:pt x="233" y="20781"/>
                    <a:pt x="-227" y="21293"/>
                    <a:pt x="118" y="21446"/>
                  </a:cubicBezTo>
                  <a:cubicBezTo>
                    <a:pt x="462" y="21600"/>
                    <a:pt x="1611" y="21395"/>
                    <a:pt x="276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97" name="Line"/>
            <p:cNvSpPr/>
            <p:nvPr/>
          </p:nvSpPr>
          <p:spPr>
            <a:xfrm>
              <a:off x="4199032" y="714863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140" y="14400"/>
                    <a:pt x="8280" y="7200"/>
                    <a:pt x="11880" y="3600"/>
                  </a:cubicBezTo>
                  <a:cubicBezTo>
                    <a:pt x="15480" y="0"/>
                    <a:pt x="185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98" name="Line"/>
            <p:cNvSpPr/>
            <p:nvPr/>
          </p:nvSpPr>
          <p:spPr>
            <a:xfrm>
              <a:off x="4230782" y="848213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99" name="Line"/>
            <p:cNvSpPr/>
            <p:nvPr/>
          </p:nvSpPr>
          <p:spPr>
            <a:xfrm>
              <a:off x="935132" y="1851513"/>
              <a:ext cx="6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4421"/>
                    <a:pt x="14400" y="8842"/>
                    <a:pt x="18000" y="12442"/>
                  </a:cubicBezTo>
                  <a:cubicBezTo>
                    <a:pt x="21600" y="16042"/>
                    <a:pt x="21600" y="188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00" name="Line"/>
            <p:cNvSpPr/>
            <p:nvPr/>
          </p:nvSpPr>
          <p:spPr>
            <a:xfrm>
              <a:off x="928782" y="1866110"/>
              <a:ext cx="222251" cy="35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extrusionOk="0">
                  <a:moveTo>
                    <a:pt x="0" y="13385"/>
                  </a:moveTo>
                  <a:cubicBezTo>
                    <a:pt x="0" y="14028"/>
                    <a:pt x="0" y="14671"/>
                    <a:pt x="514" y="15185"/>
                  </a:cubicBezTo>
                  <a:cubicBezTo>
                    <a:pt x="1029" y="15699"/>
                    <a:pt x="2057" y="16085"/>
                    <a:pt x="3806" y="16085"/>
                  </a:cubicBezTo>
                  <a:cubicBezTo>
                    <a:pt x="5554" y="16085"/>
                    <a:pt x="8023" y="15699"/>
                    <a:pt x="10491" y="14028"/>
                  </a:cubicBezTo>
                  <a:cubicBezTo>
                    <a:pt x="12960" y="12356"/>
                    <a:pt x="15429" y="9399"/>
                    <a:pt x="16971" y="7214"/>
                  </a:cubicBezTo>
                  <a:cubicBezTo>
                    <a:pt x="18514" y="5028"/>
                    <a:pt x="19131" y="3614"/>
                    <a:pt x="19646" y="2392"/>
                  </a:cubicBezTo>
                  <a:cubicBezTo>
                    <a:pt x="20160" y="1171"/>
                    <a:pt x="20571" y="142"/>
                    <a:pt x="20674" y="14"/>
                  </a:cubicBezTo>
                  <a:cubicBezTo>
                    <a:pt x="20777" y="-115"/>
                    <a:pt x="20571" y="656"/>
                    <a:pt x="20469" y="3678"/>
                  </a:cubicBezTo>
                  <a:cubicBezTo>
                    <a:pt x="20366" y="6699"/>
                    <a:pt x="20366" y="11971"/>
                    <a:pt x="20571" y="15314"/>
                  </a:cubicBezTo>
                  <a:cubicBezTo>
                    <a:pt x="20777" y="18656"/>
                    <a:pt x="21189" y="20071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01" name="Line"/>
            <p:cNvSpPr/>
            <p:nvPr/>
          </p:nvSpPr>
          <p:spPr>
            <a:xfrm>
              <a:off x="1222998" y="2122300"/>
              <a:ext cx="82261" cy="9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489" extrusionOk="0">
                  <a:moveTo>
                    <a:pt x="10800" y="6137"/>
                  </a:moveTo>
                  <a:cubicBezTo>
                    <a:pt x="9180" y="4259"/>
                    <a:pt x="7560" y="2380"/>
                    <a:pt x="5940" y="2380"/>
                  </a:cubicBezTo>
                  <a:cubicBezTo>
                    <a:pt x="4320" y="2380"/>
                    <a:pt x="2700" y="4259"/>
                    <a:pt x="1620" y="6372"/>
                  </a:cubicBezTo>
                  <a:cubicBezTo>
                    <a:pt x="540" y="8485"/>
                    <a:pt x="0" y="10833"/>
                    <a:pt x="0" y="13180"/>
                  </a:cubicBezTo>
                  <a:cubicBezTo>
                    <a:pt x="0" y="15528"/>
                    <a:pt x="540" y="17876"/>
                    <a:pt x="2700" y="19285"/>
                  </a:cubicBezTo>
                  <a:cubicBezTo>
                    <a:pt x="4860" y="20693"/>
                    <a:pt x="8640" y="21163"/>
                    <a:pt x="12150" y="19050"/>
                  </a:cubicBezTo>
                  <a:cubicBezTo>
                    <a:pt x="15660" y="16937"/>
                    <a:pt x="18900" y="12241"/>
                    <a:pt x="20250" y="8485"/>
                  </a:cubicBezTo>
                  <a:cubicBezTo>
                    <a:pt x="21600" y="4728"/>
                    <a:pt x="21060" y="1911"/>
                    <a:pt x="18900" y="737"/>
                  </a:cubicBezTo>
                  <a:cubicBezTo>
                    <a:pt x="16740" y="-437"/>
                    <a:pt x="12960" y="33"/>
                    <a:pt x="9180" y="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02" name="Line"/>
            <p:cNvSpPr/>
            <p:nvPr/>
          </p:nvSpPr>
          <p:spPr>
            <a:xfrm>
              <a:off x="1462182" y="192136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03" name="Line"/>
            <p:cNvSpPr/>
            <p:nvPr/>
          </p:nvSpPr>
          <p:spPr>
            <a:xfrm>
              <a:off x="1538382" y="211186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04" name="Line"/>
            <p:cNvSpPr/>
            <p:nvPr/>
          </p:nvSpPr>
          <p:spPr>
            <a:xfrm>
              <a:off x="1843182" y="1892324"/>
              <a:ext cx="387351" cy="40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extrusionOk="0">
                  <a:moveTo>
                    <a:pt x="0" y="21456"/>
                  </a:moveTo>
                  <a:cubicBezTo>
                    <a:pt x="708" y="20331"/>
                    <a:pt x="1416" y="19206"/>
                    <a:pt x="2420" y="17237"/>
                  </a:cubicBezTo>
                  <a:cubicBezTo>
                    <a:pt x="3423" y="15268"/>
                    <a:pt x="4721" y="12456"/>
                    <a:pt x="5607" y="9812"/>
                  </a:cubicBezTo>
                  <a:cubicBezTo>
                    <a:pt x="6492" y="7169"/>
                    <a:pt x="6964" y="4693"/>
                    <a:pt x="7200" y="2950"/>
                  </a:cubicBezTo>
                  <a:cubicBezTo>
                    <a:pt x="7436" y="1206"/>
                    <a:pt x="7436" y="193"/>
                    <a:pt x="7377" y="25"/>
                  </a:cubicBezTo>
                  <a:cubicBezTo>
                    <a:pt x="7318" y="-144"/>
                    <a:pt x="7200" y="531"/>
                    <a:pt x="6964" y="2725"/>
                  </a:cubicBezTo>
                  <a:cubicBezTo>
                    <a:pt x="6728" y="4918"/>
                    <a:pt x="6374" y="8631"/>
                    <a:pt x="6256" y="11162"/>
                  </a:cubicBezTo>
                  <a:cubicBezTo>
                    <a:pt x="6138" y="13694"/>
                    <a:pt x="6256" y="15044"/>
                    <a:pt x="6492" y="15943"/>
                  </a:cubicBezTo>
                  <a:cubicBezTo>
                    <a:pt x="6728" y="16843"/>
                    <a:pt x="7082" y="17293"/>
                    <a:pt x="7554" y="17406"/>
                  </a:cubicBezTo>
                  <a:cubicBezTo>
                    <a:pt x="8026" y="17518"/>
                    <a:pt x="8616" y="17293"/>
                    <a:pt x="9620" y="15831"/>
                  </a:cubicBezTo>
                  <a:cubicBezTo>
                    <a:pt x="10623" y="14369"/>
                    <a:pt x="12039" y="11669"/>
                    <a:pt x="12984" y="9194"/>
                  </a:cubicBezTo>
                  <a:cubicBezTo>
                    <a:pt x="13928" y="6718"/>
                    <a:pt x="14400" y="4468"/>
                    <a:pt x="14695" y="3006"/>
                  </a:cubicBezTo>
                  <a:cubicBezTo>
                    <a:pt x="14990" y="1543"/>
                    <a:pt x="15108" y="868"/>
                    <a:pt x="15167" y="925"/>
                  </a:cubicBezTo>
                  <a:cubicBezTo>
                    <a:pt x="15226" y="981"/>
                    <a:pt x="15226" y="1768"/>
                    <a:pt x="15344" y="3568"/>
                  </a:cubicBezTo>
                  <a:cubicBezTo>
                    <a:pt x="15462" y="5368"/>
                    <a:pt x="15698" y="8181"/>
                    <a:pt x="16052" y="9981"/>
                  </a:cubicBezTo>
                  <a:cubicBezTo>
                    <a:pt x="16407" y="11781"/>
                    <a:pt x="16879" y="12568"/>
                    <a:pt x="17823" y="12737"/>
                  </a:cubicBezTo>
                  <a:cubicBezTo>
                    <a:pt x="18767" y="12906"/>
                    <a:pt x="20184" y="12456"/>
                    <a:pt x="21600" y="12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05" name="Line"/>
            <p:cNvSpPr/>
            <p:nvPr/>
          </p:nvSpPr>
          <p:spPr>
            <a:xfrm>
              <a:off x="2363882" y="1997563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06" name="Line"/>
            <p:cNvSpPr/>
            <p:nvPr/>
          </p:nvSpPr>
          <p:spPr>
            <a:xfrm>
              <a:off x="2344832" y="2105513"/>
              <a:ext cx="2413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168" y="10800"/>
                    <a:pt x="8337" y="21600"/>
                    <a:pt x="11937" y="21600"/>
                  </a:cubicBezTo>
                  <a:cubicBezTo>
                    <a:pt x="15537" y="21600"/>
                    <a:pt x="1856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07" name="Line"/>
            <p:cNvSpPr/>
            <p:nvPr/>
          </p:nvSpPr>
          <p:spPr>
            <a:xfrm>
              <a:off x="2840132" y="1806076"/>
              <a:ext cx="412751" cy="43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extrusionOk="0">
                  <a:moveTo>
                    <a:pt x="0" y="21441"/>
                  </a:moveTo>
                  <a:cubicBezTo>
                    <a:pt x="1772" y="19374"/>
                    <a:pt x="3545" y="17307"/>
                    <a:pt x="5206" y="14672"/>
                  </a:cubicBezTo>
                  <a:cubicBezTo>
                    <a:pt x="6868" y="12036"/>
                    <a:pt x="8418" y="8832"/>
                    <a:pt x="9415" y="6610"/>
                  </a:cubicBezTo>
                  <a:cubicBezTo>
                    <a:pt x="10412" y="4388"/>
                    <a:pt x="10855" y="3148"/>
                    <a:pt x="11077" y="2115"/>
                  </a:cubicBezTo>
                  <a:cubicBezTo>
                    <a:pt x="11298" y="1081"/>
                    <a:pt x="11298" y="254"/>
                    <a:pt x="11132" y="48"/>
                  </a:cubicBezTo>
                  <a:cubicBezTo>
                    <a:pt x="10966" y="-159"/>
                    <a:pt x="10634" y="254"/>
                    <a:pt x="10080" y="2166"/>
                  </a:cubicBezTo>
                  <a:cubicBezTo>
                    <a:pt x="9526" y="4078"/>
                    <a:pt x="8751" y="7489"/>
                    <a:pt x="8418" y="10073"/>
                  </a:cubicBezTo>
                  <a:cubicBezTo>
                    <a:pt x="8086" y="12656"/>
                    <a:pt x="8197" y="14413"/>
                    <a:pt x="8418" y="15602"/>
                  </a:cubicBezTo>
                  <a:cubicBezTo>
                    <a:pt x="8640" y="16790"/>
                    <a:pt x="8972" y="17410"/>
                    <a:pt x="9415" y="17772"/>
                  </a:cubicBezTo>
                  <a:cubicBezTo>
                    <a:pt x="9858" y="18134"/>
                    <a:pt x="10412" y="18237"/>
                    <a:pt x="11132" y="17824"/>
                  </a:cubicBezTo>
                  <a:cubicBezTo>
                    <a:pt x="11852" y="17410"/>
                    <a:pt x="12738" y="16480"/>
                    <a:pt x="13791" y="14775"/>
                  </a:cubicBezTo>
                  <a:cubicBezTo>
                    <a:pt x="14843" y="13070"/>
                    <a:pt x="16062" y="10589"/>
                    <a:pt x="16948" y="8677"/>
                  </a:cubicBezTo>
                  <a:cubicBezTo>
                    <a:pt x="17834" y="6765"/>
                    <a:pt x="18388" y="5422"/>
                    <a:pt x="18665" y="4440"/>
                  </a:cubicBezTo>
                  <a:cubicBezTo>
                    <a:pt x="18942" y="3458"/>
                    <a:pt x="18942" y="2838"/>
                    <a:pt x="18831" y="2941"/>
                  </a:cubicBezTo>
                  <a:cubicBezTo>
                    <a:pt x="18720" y="3045"/>
                    <a:pt x="18498" y="3872"/>
                    <a:pt x="18332" y="5474"/>
                  </a:cubicBezTo>
                  <a:cubicBezTo>
                    <a:pt x="18166" y="7075"/>
                    <a:pt x="18055" y="9452"/>
                    <a:pt x="18332" y="11416"/>
                  </a:cubicBezTo>
                  <a:cubicBezTo>
                    <a:pt x="18609" y="13380"/>
                    <a:pt x="19274" y="14930"/>
                    <a:pt x="19883" y="15757"/>
                  </a:cubicBezTo>
                  <a:cubicBezTo>
                    <a:pt x="20492" y="16584"/>
                    <a:pt x="21046" y="16687"/>
                    <a:pt x="21600" y="16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08" name="Line"/>
            <p:cNvSpPr/>
            <p:nvPr/>
          </p:nvSpPr>
          <p:spPr>
            <a:xfrm>
              <a:off x="3293098" y="2067413"/>
              <a:ext cx="110297" cy="9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13" extrusionOk="0">
                  <a:moveTo>
                    <a:pt x="13042" y="1440"/>
                  </a:moveTo>
                  <a:cubicBezTo>
                    <a:pt x="8966" y="3840"/>
                    <a:pt x="4891" y="6240"/>
                    <a:pt x="2649" y="8640"/>
                  </a:cubicBezTo>
                  <a:cubicBezTo>
                    <a:pt x="408" y="11040"/>
                    <a:pt x="0" y="13440"/>
                    <a:pt x="0" y="15840"/>
                  </a:cubicBezTo>
                  <a:cubicBezTo>
                    <a:pt x="0" y="18240"/>
                    <a:pt x="408" y="20640"/>
                    <a:pt x="3057" y="21120"/>
                  </a:cubicBezTo>
                  <a:cubicBezTo>
                    <a:pt x="5706" y="21600"/>
                    <a:pt x="10596" y="20160"/>
                    <a:pt x="14060" y="18240"/>
                  </a:cubicBezTo>
                  <a:cubicBezTo>
                    <a:pt x="17525" y="16320"/>
                    <a:pt x="19562" y="13920"/>
                    <a:pt x="20581" y="11280"/>
                  </a:cubicBezTo>
                  <a:cubicBezTo>
                    <a:pt x="21600" y="8640"/>
                    <a:pt x="21600" y="5760"/>
                    <a:pt x="19358" y="3840"/>
                  </a:cubicBezTo>
                  <a:cubicBezTo>
                    <a:pt x="17117" y="1920"/>
                    <a:pt x="12634" y="960"/>
                    <a:pt x="81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09" name="Line"/>
            <p:cNvSpPr/>
            <p:nvPr/>
          </p:nvSpPr>
          <p:spPr>
            <a:xfrm>
              <a:off x="4179982" y="1953113"/>
              <a:ext cx="146051" cy="21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extrusionOk="0">
                  <a:moveTo>
                    <a:pt x="0" y="0"/>
                  </a:moveTo>
                  <a:cubicBezTo>
                    <a:pt x="1878" y="5184"/>
                    <a:pt x="3757" y="10368"/>
                    <a:pt x="5009" y="13608"/>
                  </a:cubicBezTo>
                  <a:cubicBezTo>
                    <a:pt x="6261" y="16848"/>
                    <a:pt x="6887" y="18144"/>
                    <a:pt x="7670" y="19332"/>
                  </a:cubicBezTo>
                  <a:cubicBezTo>
                    <a:pt x="8452" y="20520"/>
                    <a:pt x="9391" y="21600"/>
                    <a:pt x="10330" y="21492"/>
                  </a:cubicBezTo>
                  <a:cubicBezTo>
                    <a:pt x="11270" y="21384"/>
                    <a:pt x="12209" y="20088"/>
                    <a:pt x="13148" y="16956"/>
                  </a:cubicBezTo>
                  <a:cubicBezTo>
                    <a:pt x="14087" y="13824"/>
                    <a:pt x="15026" y="8856"/>
                    <a:pt x="15652" y="5724"/>
                  </a:cubicBezTo>
                  <a:cubicBezTo>
                    <a:pt x="16278" y="2592"/>
                    <a:pt x="16591" y="1296"/>
                    <a:pt x="17530" y="756"/>
                  </a:cubicBezTo>
                  <a:cubicBezTo>
                    <a:pt x="18470" y="216"/>
                    <a:pt x="20035" y="432"/>
                    <a:pt x="21600" y="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10" name="Line"/>
            <p:cNvSpPr/>
            <p:nvPr/>
          </p:nvSpPr>
          <p:spPr>
            <a:xfrm>
              <a:off x="4364132" y="1937863"/>
              <a:ext cx="95251" cy="23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extrusionOk="0">
                  <a:moveTo>
                    <a:pt x="21600" y="1951"/>
                  </a:moveTo>
                  <a:cubicBezTo>
                    <a:pt x="20160" y="1186"/>
                    <a:pt x="18720" y="421"/>
                    <a:pt x="15600" y="135"/>
                  </a:cubicBezTo>
                  <a:cubicBezTo>
                    <a:pt x="12480" y="-152"/>
                    <a:pt x="7680" y="39"/>
                    <a:pt x="4560" y="517"/>
                  </a:cubicBezTo>
                  <a:cubicBezTo>
                    <a:pt x="1440" y="995"/>
                    <a:pt x="0" y="1760"/>
                    <a:pt x="1680" y="3289"/>
                  </a:cubicBezTo>
                  <a:cubicBezTo>
                    <a:pt x="3360" y="4818"/>
                    <a:pt x="8160" y="7112"/>
                    <a:pt x="12000" y="9119"/>
                  </a:cubicBezTo>
                  <a:cubicBezTo>
                    <a:pt x="15840" y="11126"/>
                    <a:pt x="18720" y="12846"/>
                    <a:pt x="20160" y="14184"/>
                  </a:cubicBezTo>
                  <a:cubicBezTo>
                    <a:pt x="21600" y="15522"/>
                    <a:pt x="21600" y="16478"/>
                    <a:pt x="18000" y="17625"/>
                  </a:cubicBezTo>
                  <a:cubicBezTo>
                    <a:pt x="14400" y="18772"/>
                    <a:pt x="7200" y="20110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11" name="Line"/>
            <p:cNvSpPr/>
            <p:nvPr/>
          </p:nvSpPr>
          <p:spPr>
            <a:xfrm>
              <a:off x="4516532" y="209281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12" name="Line"/>
            <p:cNvSpPr/>
            <p:nvPr/>
          </p:nvSpPr>
          <p:spPr>
            <a:xfrm>
              <a:off x="338232" y="3719139"/>
              <a:ext cx="525311" cy="52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32" extrusionOk="0">
                  <a:moveTo>
                    <a:pt x="3123" y="3613"/>
                  </a:moveTo>
                  <a:cubicBezTo>
                    <a:pt x="5118" y="3093"/>
                    <a:pt x="7113" y="2572"/>
                    <a:pt x="9499" y="2052"/>
                  </a:cubicBezTo>
                  <a:cubicBezTo>
                    <a:pt x="11884" y="1531"/>
                    <a:pt x="14660" y="1011"/>
                    <a:pt x="16569" y="664"/>
                  </a:cubicBezTo>
                  <a:cubicBezTo>
                    <a:pt x="18477" y="317"/>
                    <a:pt x="19518" y="143"/>
                    <a:pt x="20255" y="57"/>
                  </a:cubicBezTo>
                  <a:cubicBezTo>
                    <a:pt x="20993" y="-30"/>
                    <a:pt x="21427" y="-30"/>
                    <a:pt x="21513" y="143"/>
                  </a:cubicBezTo>
                  <a:cubicBezTo>
                    <a:pt x="21600" y="317"/>
                    <a:pt x="21340" y="664"/>
                    <a:pt x="20255" y="1488"/>
                  </a:cubicBezTo>
                  <a:cubicBezTo>
                    <a:pt x="19171" y="2312"/>
                    <a:pt x="17263" y="3613"/>
                    <a:pt x="15224" y="5218"/>
                  </a:cubicBezTo>
                  <a:cubicBezTo>
                    <a:pt x="13186" y="6823"/>
                    <a:pt x="11017" y="8731"/>
                    <a:pt x="8892" y="10857"/>
                  </a:cubicBezTo>
                  <a:cubicBezTo>
                    <a:pt x="6766" y="12982"/>
                    <a:pt x="4684" y="15324"/>
                    <a:pt x="3296" y="16842"/>
                  </a:cubicBezTo>
                  <a:cubicBezTo>
                    <a:pt x="1908" y="18360"/>
                    <a:pt x="1214" y="19054"/>
                    <a:pt x="737" y="19575"/>
                  </a:cubicBezTo>
                  <a:cubicBezTo>
                    <a:pt x="260" y="20095"/>
                    <a:pt x="0" y="20442"/>
                    <a:pt x="0" y="20789"/>
                  </a:cubicBezTo>
                  <a:cubicBezTo>
                    <a:pt x="0" y="21136"/>
                    <a:pt x="260" y="21483"/>
                    <a:pt x="954" y="21527"/>
                  </a:cubicBezTo>
                  <a:cubicBezTo>
                    <a:pt x="1648" y="21570"/>
                    <a:pt x="2776" y="21310"/>
                    <a:pt x="4684" y="20963"/>
                  </a:cubicBezTo>
                  <a:cubicBezTo>
                    <a:pt x="6593" y="20616"/>
                    <a:pt x="9282" y="20182"/>
                    <a:pt x="11364" y="19965"/>
                  </a:cubicBezTo>
                  <a:cubicBezTo>
                    <a:pt x="13446" y="19748"/>
                    <a:pt x="14920" y="19748"/>
                    <a:pt x="16395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13" name="Line"/>
            <p:cNvSpPr/>
            <p:nvPr/>
          </p:nvSpPr>
          <p:spPr>
            <a:xfrm>
              <a:off x="1201832" y="3966063"/>
              <a:ext cx="2286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000" y="10800"/>
                    <a:pt x="12000" y="21600"/>
                    <a:pt x="15600" y="21600"/>
                  </a:cubicBezTo>
                  <a:cubicBezTo>
                    <a:pt x="19200" y="21600"/>
                    <a:pt x="204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14" name="Line"/>
            <p:cNvSpPr/>
            <p:nvPr/>
          </p:nvSpPr>
          <p:spPr>
            <a:xfrm>
              <a:off x="1189132" y="4118463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343" y="16800"/>
                    <a:pt x="12686" y="12000"/>
                    <a:pt x="16286" y="8400"/>
                  </a:cubicBezTo>
                  <a:cubicBezTo>
                    <a:pt x="19886" y="4800"/>
                    <a:pt x="207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15" name="Line"/>
            <p:cNvSpPr/>
            <p:nvPr/>
          </p:nvSpPr>
          <p:spPr>
            <a:xfrm>
              <a:off x="2196338" y="3614391"/>
              <a:ext cx="300895" cy="41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6" extrusionOk="0">
                  <a:moveTo>
                    <a:pt x="174" y="3086"/>
                  </a:moveTo>
                  <a:cubicBezTo>
                    <a:pt x="23" y="2537"/>
                    <a:pt x="-128" y="1989"/>
                    <a:pt x="174" y="1386"/>
                  </a:cubicBezTo>
                  <a:cubicBezTo>
                    <a:pt x="476" y="783"/>
                    <a:pt x="1231" y="125"/>
                    <a:pt x="1836" y="16"/>
                  </a:cubicBezTo>
                  <a:cubicBezTo>
                    <a:pt x="2440" y="-94"/>
                    <a:pt x="2893" y="345"/>
                    <a:pt x="4252" y="1989"/>
                  </a:cubicBezTo>
                  <a:cubicBezTo>
                    <a:pt x="5612" y="3634"/>
                    <a:pt x="7878" y="6485"/>
                    <a:pt x="10143" y="9226"/>
                  </a:cubicBezTo>
                  <a:cubicBezTo>
                    <a:pt x="12409" y="11967"/>
                    <a:pt x="14675" y="14598"/>
                    <a:pt x="16563" y="16627"/>
                  </a:cubicBezTo>
                  <a:cubicBezTo>
                    <a:pt x="18451" y="18655"/>
                    <a:pt x="19962" y="20081"/>
                    <a:pt x="21472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16" name="Line"/>
            <p:cNvSpPr/>
            <p:nvPr/>
          </p:nvSpPr>
          <p:spPr>
            <a:xfrm>
              <a:off x="2224182" y="3635863"/>
              <a:ext cx="3111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865" y="104"/>
                    <a:pt x="20131" y="209"/>
                    <a:pt x="19102" y="1200"/>
                  </a:cubicBezTo>
                  <a:cubicBezTo>
                    <a:pt x="18073" y="2191"/>
                    <a:pt x="16751" y="4070"/>
                    <a:pt x="14914" y="6313"/>
                  </a:cubicBezTo>
                  <a:cubicBezTo>
                    <a:pt x="13078" y="8557"/>
                    <a:pt x="10727" y="11165"/>
                    <a:pt x="8155" y="13774"/>
                  </a:cubicBezTo>
                  <a:cubicBezTo>
                    <a:pt x="5584" y="16383"/>
                    <a:pt x="2792" y="189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17" name="Line"/>
            <p:cNvSpPr/>
            <p:nvPr/>
          </p:nvSpPr>
          <p:spPr>
            <a:xfrm>
              <a:off x="2192432" y="3439013"/>
              <a:ext cx="457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300" y="17100"/>
                    <a:pt x="6600" y="12600"/>
                    <a:pt x="9900" y="9900"/>
                  </a:cubicBezTo>
                  <a:cubicBezTo>
                    <a:pt x="13200" y="7200"/>
                    <a:pt x="16500" y="6300"/>
                    <a:pt x="18450" y="4950"/>
                  </a:cubicBezTo>
                  <a:cubicBezTo>
                    <a:pt x="20400" y="3600"/>
                    <a:pt x="21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18" name="Line"/>
            <p:cNvSpPr/>
            <p:nvPr/>
          </p:nvSpPr>
          <p:spPr>
            <a:xfrm>
              <a:off x="2840132" y="3826363"/>
              <a:ext cx="368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972" y="18720"/>
                    <a:pt x="7945" y="15840"/>
                    <a:pt x="11545" y="12240"/>
                  </a:cubicBezTo>
                  <a:cubicBezTo>
                    <a:pt x="15145" y="8640"/>
                    <a:pt x="1837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19" name="Line"/>
            <p:cNvSpPr/>
            <p:nvPr/>
          </p:nvSpPr>
          <p:spPr>
            <a:xfrm>
              <a:off x="3284632" y="3600853"/>
              <a:ext cx="368301" cy="35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extrusionOk="0">
                  <a:moveTo>
                    <a:pt x="0" y="21541"/>
                  </a:moveTo>
                  <a:cubicBezTo>
                    <a:pt x="1986" y="17531"/>
                    <a:pt x="3972" y="13522"/>
                    <a:pt x="5524" y="10159"/>
                  </a:cubicBezTo>
                  <a:cubicBezTo>
                    <a:pt x="7076" y="6796"/>
                    <a:pt x="8193" y="4080"/>
                    <a:pt x="8814" y="2398"/>
                  </a:cubicBezTo>
                  <a:cubicBezTo>
                    <a:pt x="9434" y="717"/>
                    <a:pt x="9559" y="70"/>
                    <a:pt x="9434" y="6"/>
                  </a:cubicBezTo>
                  <a:cubicBezTo>
                    <a:pt x="9310" y="-59"/>
                    <a:pt x="8938" y="458"/>
                    <a:pt x="8317" y="2657"/>
                  </a:cubicBezTo>
                  <a:cubicBezTo>
                    <a:pt x="7697" y="4856"/>
                    <a:pt x="6828" y="8736"/>
                    <a:pt x="6393" y="11323"/>
                  </a:cubicBezTo>
                  <a:cubicBezTo>
                    <a:pt x="5959" y="13910"/>
                    <a:pt x="5959" y="15203"/>
                    <a:pt x="6207" y="16238"/>
                  </a:cubicBezTo>
                  <a:cubicBezTo>
                    <a:pt x="6455" y="17273"/>
                    <a:pt x="6952" y="18049"/>
                    <a:pt x="7572" y="18437"/>
                  </a:cubicBezTo>
                  <a:cubicBezTo>
                    <a:pt x="8193" y="18825"/>
                    <a:pt x="8938" y="18825"/>
                    <a:pt x="10303" y="17919"/>
                  </a:cubicBezTo>
                  <a:cubicBezTo>
                    <a:pt x="11669" y="17014"/>
                    <a:pt x="13655" y="15203"/>
                    <a:pt x="15269" y="12810"/>
                  </a:cubicBezTo>
                  <a:cubicBezTo>
                    <a:pt x="16883" y="10418"/>
                    <a:pt x="18124" y="7443"/>
                    <a:pt x="18683" y="5438"/>
                  </a:cubicBezTo>
                  <a:cubicBezTo>
                    <a:pt x="19241" y="3433"/>
                    <a:pt x="19117" y="2398"/>
                    <a:pt x="18869" y="2204"/>
                  </a:cubicBezTo>
                  <a:cubicBezTo>
                    <a:pt x="18621" y="2010"/>
                    <a:pt x="18248" y="2657"/>
                    <a:pt x="17938" y="4403"/>
                  </a:cubicBezTo>
                  <a:cubicBezTo>
                    <a:pt x="17628" y="6149"/>
                    <a:pt x="17379" y="8995"/>
                    <a:pt x="17379" y="11388"/>
                  </a:cubicBezTo>
                  <a:cubicBezTo>
                    <a:pt x="17379" y="13781"/>
                    <a:pt x="17628" y="15721"/>
                    <a:pt x="18372" y="16949"/>
                  </a:cubicBezTo>
                  <a:cubicBezTo>
                    <a:pt x="19117" y="18178"/>
                    <a:pt x="20359" y="18695"/>
                    <a:pt x="21600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20" name="Line"/>
            <p:cNvSpPr/>
            <p:nvPr/>
          </p:nvSpPr>
          <p:spPr>
            <a:xfrm>
              <a:off x="3674098" y="3858113"/>
              <a:ext cx="106631" cy="9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0888" extrusionOk="0">
                  <a:moveTo>
                    <a:pt x="9554" y="1409"/>
                  </a:moveTo>
                  <a:cubicBezTo>
                    <a:pt x="7477" y="1878"/>
                    <a:pt x="5400" y="2348"/>
                    <a:pt x="3531" y="3991"/>
                  </a:cubicBezTo>
                  <a:cubicBezTo>
                    <a:pt x="1662" y="5635"/>
                    <a:pt x="0" y="8452"/>
                    <a:pt x="0" y="11739"/>
                  </a:cubicBezTo>
                  <a:cubicBezTo>
                    <a:pt x="0" y="15026"/>
                    <a:pt x="1662" y="18783"/>
                    <a:pt x="4569" y="20191"/>
                  </a:cubicBezTo>
                  <a:cubicBezTo>
                    <a:pt x="7477" y="21600"/>
                    <a:pt x="11631" y="20661"/>
                    <a:pt x="14538" y="19252"/>
                  </a:cubicBezTo>
                  <a:cubicBezTo>
                    <a:pt x="17446" y="17843"/>
                    <a:pt x="19108" y="15965"/>
                    <a:pt x="20146" y="13383"/>
                  </a:cubicBezTo>
                  <a:cubicBezTo>
                    <a:pt x="21185" y="10800"/>
                    <a:pt x="21600" y="7513"/>
                    <a:pt x="18692" y="5165"/>
                  </a:cubicBezTo>
                  <a:cubicBezTo>
                    <a:pt x="15785" y="2817"/>
                    <a:pt x="9554" y="1409"/>
                    <a:pt x="33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21" name="Line"/>
            <p:cNvSpPr/>
            <p:nvPr/>
          </p:nvSpPr>
          <p:spPr>
            <a:xfrm>
              <a:off x="2147982" y="4201955"/>
              <a:ext cx="1263651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0" y="21280"/>
                  </a:moveTo>
                  <a:cubicBezTo>
                    <a:pt x="1628" y="21280"/>
                    <a:pt x="3256" y="21280"/>
                    <a:pt x="4704" y="20560"/>
                  </a:cubicBezTo>
                  <a:cubicBezTo>
                    <a:pt x="6151" y="19840"/>
                    <a:pt x="7417" y="18400"/>
                    <a:pt x="8720" y="17320"/>
                  </a:cubicBezTo>
                  <a:cubicBezTo>
                    <a:pt x="10022" y="16240"/>
                    <a:pt x="11361" y="15520"/>
                    <a:pt x="12699" y="13720"/>
                  </a:cubicBezTo>
                  <a:cubicBezTo>
                    <a:pt x="14038" y="11920"/>
                    <a:pt x="15377" y="9040"/>
                    <a:pt x="16625" y="6160"/>
                  </a:cubicBezTo>
                  <a:cubicBezTo>
                    <a:pt x="17873" y="3280"/>
                    <a:pt x="19031" y="400"/>
                    <a:pt x="19845" y="40"/>
                  </a:cubicBezTo>
                  <a:cubicBezTo>
                    <a:pt x="20659" y="-320"/>
                    <a:pt x="21130" y="1840"/>
                    <a:pt x="21600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22" name="Line"/>
            <p:cNvSpPr/>
            <p:nvPr/>
          </p:nvSpPr>
          <p:spPr>
            <a:xfrm>
              <a:off x="2296493" y="4524863"/>
              <a:ext cx="346790" cy="14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89" extrusionOk="0">
                  <a:moveTo>
                    <a:pt x="7703" y="0"/>
                  </a:moveTo>
                  <a:cubicBezTo>
                    <a:pt x="7048" y="5400"/>
                    <a:pt x="6393" y="10800"/>
                    <a:pt x="5412" y="14550"/>
                  </a:cubicBezTo>
                  <a:cubicBezTo>
                    <a:pt x="4430" y="18300"/>
                    <a:pt x="3121" y="20400"/>
                    <a:pt x="2139" y="21000"/>
                  </a:cubicBezTo>
                  <a:cubicBezTo>
                    <a:pt x="1157" y="21600"/>
                    <a:pt x="503" y="20700"/>
                    <a:pt x="175" y="19350"/>
                  </a:cubicBezTo>
                  <a:cubicBezTo>
                    <a:pt x="-152" y="18000"/>
                    <a:pt x="-152" y="16200"/>
                    <a:pt x="1353" y="13650"/>
                  </a:cubicBezTo>
                  <a:cubicBezTo>
                    <a:pt x="2859" y="11100"/>
                    <a:pt x="5870" y="7800"/>
                    <a:pt x="9470" y="6000"/>
                  </a:cubicBezTo>
                  <a:cubicBezTo>
                    <a:pt x="13070" y="4200"/>
                    <a:pt x="17259" y="3900"/>
                    <a:pt x="21448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23" name="Line"/>
            <p:cNvSpPr/>
            <p:nvPr/>
          </p:nvSpPr>
          <p:spPr>
            <a:xfrm>
              <a:off x="2636932" y="4397863"/>
              <a:ext cx="1841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117" y="2206"/>
                    <a:pt x="16634" y="4413"/>
                    <a:pt x="13531" y="7374"/>
                  </a:cubicBezTo>
                  <a:cubicBezTo>
                    <a:pt x="10428" y="10335"/>
                    <a:pt x="6703" y="14052"/>
                    <a:pt x="4345" y="16548"/>
                  </a:cubicBezTo>
                  <a:cubicBezTo>
                    <a:pt x="1986" y="19045"/>
                    <a:pt x="993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24" name="Line"/>
            <p:cNvSpPr/>
            <p:nvPr/>
          </p:nvSpPr>
          <p:spPr>
            <a:xfrm>
              <a:off x="2751232" y="4410926"/>
              <a:ext cx="381001" cy="42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extrusionOk="0">
                  <a:moveTo>
                    <a:pt x="0" y="15059"/>
                  </a:moveTo>
                  <a:cubicBezTo>
                    <a:pt x="0" y="16235"/>
                    <a:pt x="0" y="17412"/>
                    <a:pt x="60" y="18374"/>
                  </a:cubicBezTo>
                  <a:cubicBezTo>
                    <a:pt x="120" y="19336"/>
                    <a:pt x="240" y="20085"/>
                    <a:pt x="540" y="20620"/>
                  </a:cubicBezTo>
                  <a:cubicBezTo>
                    <a:pt x="840" y="21154"/>
                    <a:pt x="1320" y="21475"/>
                    <a:pt x="1740" y="21368"/>
                  </a:cubicBezTo>
                  <a:cubicBezTo>
                    <a:pt x="2160" y="21261"/>
                    <a:pt x="2520" y="20726"/>
                    <a:pt x="2760" y="18855"/>
                  </a:cubicBezTo>
                  <a:cubicBezTo>
                    <a:pt x="3000" y="16984"/>
                    <a:pt x="3120" y="13776"/>
                    <a:pt x="2940" y="11424"/>
                  </a:cubicBezTo>
                  <a:cubicBezTo>
                    <a:pt x="2760" y="9071"/>
                    <a:pt x="2280" y="7574"/>
                    <a:pt x="1980" y="6558"/>
                  </a:cubicBezTo>
                  <a:cubicBezTo>
                    <a:pt x="1680" y="5542"/>
                    <a:pt x="1560" y="5008"/>
                    <a:pt x="1680" y="4526"/>
                  </a:cubicBezTo>
                  <a:cubicBezTo>
                    <a:pt x="1800" y="4045"/>
                    <a:pt x="2160" y="3618"/>
                    <a:pt x="3300" y="3136"/>
                  </a:cubicBezTo>
                  <a:cubicBezTo>
                    <a:pt x="4440" y="2655"/>
                    <a:pt x="6360" y="2121"/>
                    <a:pt x="8940" y="1532"/>
                  </a:cubicBezTo>
                  <a:cubicBezTo>
                    <a:pt x="11520" y="944"/>
                    <a:pt x="14760" y="303"/>
                    <a:pt x="16980" y="89"/>
                  </a:cubicBezTo>
                  <a:cubicBezTo>
                    <a:pt x="19200" y="-125"/>
                    <a:pt x="20400" y="89"/>
                    <a:pt x="21600" y="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25" name="Line"/>
            <p:cNvSpPr/>
            <p:nvPr/>
          </p:nvSpPr>
          <p:spPr>
            <a:xfrm>
              <a:off x="2897282" y="4572859"/>
              <a:ext cx="196851" cy="22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extrusionOk="0">
                  <a:moveTo>
                    <a:pt x="0" y="4507"/>
                  </a:moveTo>
                  <a:cubicBezTo>
                    <a:pt x="465" y="8342"/>
                    <a:pt x="929" y="12178"/>
                    <a:pt x="1161" y="14600"/>
                  </a:cubicBezTo>
                  <a:cubicBezTo>
                    <a:pt x="1394" y="17023"/>
                    <a:pt x="1394" y="18032"/>
                    <a:pt x="1161" y="19041"/>
                  </a:cubicBezTo>
                  <a:cubicBezTo>
                    <a:pt x="929" y="20051"/>
                    <a:pt x="465" y="21060"/>
                    <a:pt x="232" y="21060"/>
                  </a:cubicBezTo>
                  <a:cubicBezTo>
                    <a:pt x="0" y="21060"/>
                    <a:pt x="0" y="20051"/>
                    <a:pt x="929" y="16821"/>
                  </a:cubicBezTo>
                  <a:cubicBezTo>
                    <a:pt x="1858" y="13591"/>
                    <a:pt x="3716" y="8140"/>
                    <a:pt x="4994" y="5011"/>
                  </a:cubicBezTo>
                  <a:cubicBezTo>
                    <a:pt x="6271" y="1882"/>
                    <a:pt x="6968" y="1075"/>
                    <a:pt x="8361" y="469"/>
                  </a:cubicBezTo>
                  <a:cubicBezTo>
                    <a:pt x="9755" y="-136"/>
                    <a:pt x="11845" y="-540"/>
                    <a:pt x="13935" y="1781"/>
                  </a:cubicBezTo>
                  <a:cubicBezTo>
                    <a:pt x="16026" y="4103"/>
                    <a:pt x="18116" y="9150"/>
                    <a:pt x="19394" y="12581"/>
                  </a:cubicBezTo>
                  <a:cubicBezTo>
                    <a:pt x="20671" y="16013"/>
                    <a:pt x="21135" y="17830"/>
                    <a:pt x="21600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26" name="Line"/>
            <p:cNvSpPr/>
            <p:nvPr/>
          </p:nvSpPr>
          <p:spPr>
            <a:xfrm>
              <a:off x="4268882" y="428356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7" name="Drawing"/>
          <p:cNvGrpSpPr/>
          <p:nvPr/>
        </p:nvGrpSpPr>
        <p:grpSpPr>
          <a:xfrm>
            <a:off x="1398954" y="1479549"/>
            <a:ext cx="10246947" cy="7069668"/>
            <a:chOff x="0" y="0"/>
            <a:chExt cx="10246945" cy="7069666"/>
          </a:xfrm>
        </p:grpSpPr>
        <p:sp>
          <p:nvSpPr>
            <p:cNvPr id="1929" name="Line"/>
            <p:cNvSpPr/>
            <p:nvPr/>
          </p:nvSpPr>
          <p:spPr>
            <a:xfrm>
              <a:off x="590304" y="147229"/>
              <a:ext cx="468192" cy="52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71" extrusionOk="0">
                  <a:moveTo>
                    <a:pt x="4299" y="4341"/>
                  </a:moveTo>
                  <a:cubicBezTo>
                    <a:pt x="7510" y="3222"/>
                    <a:pt x="10721" y="2103"/>
                    <a:pt x="13251" y="1372"/>
                  </a:cubicBezTo>
                  <a:cubicBezTo>
                    <a:pt x="15780" y="640"/>
                    <a:pt x="17629" y="296"/>
                    <a:pt x="18797" y="124"/>
                  </a:cubicBezTo>
                  <a:cubicBezTo>
                    <a:pt x="19964" y="-48"/>
                    <a:pt x="20451" y="-48"/>
                    <a:pt x="20694" y="167"/>
                  </a:cubicBezTo>
                  <a:cubicBezTo>
                    <a:pt x="20937" y="382"/>
                    <a:pt x="20937" y="813"/>
                    <a:pt x="20159" y="2017"/>
                  </a:cubicBezTo>
                  <a:cubicBezTo>
                    <a:pt x="19380" y="3222"/>
                    <a:pt x="17824" y="5201"/>
                    <a:pt x="16024" y="7138"/>
                  </a:cubicBezTo>
                  <a:cubicBezTo>
                    <a:pt x="14224" y="9074"/>
                    <a:pt x="12180" y="10967"/>
                    <a:pt x="9845" y="12903"/>
                  </a:cubicBezTo>
                  <a:cubicBezTo>
                    <a:pt x="7510" y="14840"/>
                    <a:pt x="4883" y="16819"/>
                    <a:pt x="3278" y="18067"/>
                  </a:cubicBezTo>
                  <a:cubicBezTo>
                    <a:pt x="1672" y="19315"/>
                    <a:pt x="1089" y="19831"/>
                    <a:pt x="651" y="20261"/>
                  </a:cubicBezTo>
                  <a:cubicBezTo>
                    <a:pt x="213" y="20691"/>
                    <a:pt x="-79" y="21036"/>
                    <a:pt x="18" y="21251"/>
                  </a:cubicBezTo>
                  <a:cubicBezTo>
                    <a:pt x="116" y="21466"/>
                    <a:pt x="602" y="21552"/>
                    <a:pt x="2402" y="21380"/>
                  </a:cubicBezTo>
                  <a:cubicBezTo>
                    <a:pt x="4202" y="21208"/>
                    <a:pt x="7316" y="20777"/>
                    <a:pt x="10721" y="20046"/>
                  </a:cubicBezTo>
                  <a:cubicBezTo>
                    <a:pt x="14126" y="19315"/>
                    <a:pt x="17824" y="18282"/>
                    <a:pt x="21521" y="1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30" name="Line"/>
            <p:cNvSpPr/>
            <p:nvPr/>
          </p:nvSpPr>
          <p:spPr>
            <a:xfrm>
              <a:off x="1261695" y="368300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31" name="Line"/>
            <p:cNvSpPr/>
            <p:nvPr/>
          </p:nvSpPr>
          <p:spPr>
            <a:xfrm>
              <a:off x="1274395" y="501650"/>
              <a:ext cx="393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297" y="14400"/>
                    <a:pt x="8594" y="7200"/>
                    <a:pt x="12194" y="3600"/>
                  </a:cubicBezTo>
                  <a:cubicBezTo>
                    <a:pt x="15794" y="0"/>
                    <a:pt x="186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32" name="Line"/>
            <p:cNvSpPr/>
            <p:nvPr/>
          </p:nvSpPr>
          <p:spPr>
            <a:xfrm>
              <a:off x="2245945" y="144504"/>
              <a:ext cx="234951" cy="40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extrusionOk="0">
                  <a:moveTo>
                    <a:pt x="0" y="82"/>
                  </a:moveTo>
                  <a:cubicBezTo>
                    <a:pt x="973" y="-31"/>
                    <a:pt x="1946" y="-144"/>
                    <a:pt x="3503" y="591"/>
                  </a:cubicBezTo>
                  <a:cubicBezTo>
                    <a:pt x="5059" y="1326"/>
                    <a:pt x="7200" y="2909"/>
                    <a:pt x="9924" y="5341"/>
                  </a:cubicBezTo>
                  <a:cubicBezTo>
                    <a:pt x="12649" y="7772"/>
                    <a:pt x="15957" y="11052"/>
                    <a:pt x="18000" y="13879"/>
                  </a:cubicBezTo>
                  <a:cubicBezTo>
                    <a:pt x="20043" y="16706"/>
                    <a:pt x="20822" y="19081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33" name="Line"/>
            <p:cNvSpPr/>
            <p:nvPr/>
          </p:nvSpPr>
          <p:spPr>
            <a:xfrm>
              <a:off x="2309445" y="131233"/>
              <a:ext cx="190501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5"/>
                  </a:moveTo>
                  <a:cubicBezTo>
                    <a:pt x="21600" y="543"/>
                    <a:pt x="21600" y="0"/>
                    <a:pt x="21120" y="0"/>
                  </a:cubicBezTo>
                  <a:cubicBezTo>
                    <a:pt x="20640" y="0"/>
                    <a:pt x="19680" y="543"/>
                    <a:pt x="17640" y="2605"/>
                  </a:cubicBezTo>
                  <a:cubicBezTo>
                    <a:pt x="15600" y="4667"/>
                    <a:pt x="12480" y="8249"/>
                    <a:pt x="9360" y="11668"/>
                  </a:cubicBezTo>
                  <a:cubicBezTo>
                    <a:pt x="6240" y="15087"/>
                    <a:pt x="3120" y="183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34" name="Line"/>
            <p:cNvSpPr/>
            <p:nvPr/>
          </p:nvSpPr>
          <p:spPr>
            <a:xfrm>
              <a:off x="2201495" y="0"/>
              <a:ext cx="3619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789" y="16364"/>
                    <a:pt x="7579" y="11127"/>
                    <a:pt x="11179" y="7527"/>
                  </a:cubicBezTo>
                  <a:cubicBezTo>
                    <a:pt x="14779" y="3927"/>
                    <a:pt x="1818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35" name="Line"/>
            <p:cNvSpPr/>
            <p:nvPr/>
          </p:nvSpPr>
          <p:spPr>
            <a:xfrm>
              <a:off x="2760295" y="342900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480" y="18514"/>
                    <a:pt x="8960" y="15429"/>
                    <a:pt x="12560" y="11829"/>
                  </a:cubicBezTo>
                  <a:cubicBezTo>
                    <a:pt x="16160" y="8229"/>
                    <a:pt x="1888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36" name="Line"/>
            <p:cNvSpPr/>
            <p:nvPr/>
          </p:nvSpPr>
          <p:spPr>
            <a:xfrm>
              <a:off x="3230195" y="5967"/>
              <a:ext cx="425451" cy="41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extrusionOk="0">
                  <a:moveTo>
                    <a:pt x="0" y="21403"/>
                  </a:moveTo>
                  <a:cubicBezTo>
                    <a:pt x="1719" y="18919"/>
                    <a:pt x="3439" y="16435"/>
                    <a:pt x="5104" y="13249"/>
                  </a:cubicBezTo>
                  <a:cubicBezTo>
                    <a:pt x="6770" y="10063"/>
                    <a:pt x="8382" y="6175"/>
                    <a:pt x="9296" y="3745"/>
                  </a:cubicBezTo>
                  <a:cubicBezTo>
                    <a:pt x="10209" y="1315"/>
                    <a:pt x="10424" y="343"/>
                    <a:pt x="10370" y="73"/>
                  </a:cubicBezTo>
                  <a:cubicBezTo>
                    <a:pt x="10316" y="-197"/>
                    <a:pt x="9994" y="235"/>
                    <a:pt x="9403" y="2071"/>
                  </a:cubicBezTo>
                  <a:cubicBezTo>
                    <a:pt x="8812" y="3907"/>
                    <a:pt x="7952" y="7147"/>
                    <a:pt x="7469" y="9955"/>
                  </a:cubicBezTo>
                  <a:cubicBezTo>
                    <a:pt x="6985" y="12763"/>
                    <a:pt x="6878" y="15139"/>
                    <a:pt x="6824" y="16597"/>
                  </a:cubicBezTo>
                  <a:cubicBezTo>
                    <a:pt x="6770" y="18055"/>
                    <a:pt x="6770" y="18595"/>
                    <a:pt x="7039" y="18973"/>
                  </a:cubicBezTo>
                  <a:cubicBezTo>
                    <a:pt x="7307" y="19351"/>
                    <a:pt x="7845" y="19567"/>
                    <a:pt x="8651" y="19297"/>
                  </a:cubicBezTo>
                  <a:cubicBezTo>
                    <a:pt x="9457" y="19027"/>
                    <a:pt x="10531" y="18271"/>
                    <a:pt x="11928" y="16003"/>
                  </a:cubicBezTo>
                  <a:cubicBezTo>
                    <a:pt x="13325" y="13735"/>
                    <a:pt x="15045" y="9955"/>
                    <a:pt x="16012" y="7741"/>
                  </a:cubicBezTo>
                  <a:cubicBezTo>
                    <a:pt x="16979" y="5527"/>
                    <a:pt x="17194" y="4879"/>
                    <a:pt x="17409" y="4231"/>
                  </a:cubicBezTo>
                  <a:cubicBezTo>
                    <a:pt x="17624" y="3583"/>
                    <a:pt x="17839" y="2935"/>
                    <a:pt x="17839" y="2935"/>
                  </a:cubicBezTo>
                  <a:cubicBezTo>
                    <a:pt x="17839" y="2935"/>
                    <a:pt x="17624" y="3583"/>
                    <a:pt x="17409" y="5257"/>
                  </a:cubicBezTo>
                  <a:cubicBezTo>
                    <a:pt x="17194" y="6931"/>
                    <a:pt x="16979" y="9631"/>
                    <a:pt x="17678" y="11683"/>
                  </a:cubicBezTo>
                  <a:cubicBezTo>
                    <a:pt x="18376" y="13735"/>
                    <a:pt x="19988" y="15139"/>
                    <a:pt x="21600" y="16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37" name="Line"/>
            <p:cNvSpPr/>
            <p:nvPr/>
          </p:nvSpPr>
          <p:spPr>
            <a:xfrm>
              <a:off x="3682861" y="304800"/>
              <a:ext cx="128584" cy="9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49" extrusionOk="0">
                  <a:moveTo>
                    <a:pt x="10153" y="0"/>
                  </a:moveTo>
                  <a:cubicBezTo>
                    <a:pt x="6669" y="4136"/>
                    <a:pt x="3185" y="8272"/>
                    <a:pt x="1443" y="11719"/>
                  </a:cubicBezTo>
                  <a:cubicBezTo>
                    <a:pt x="-299" y="15166"/>
                    <a:pt x="-299" y="17923"/>
                    <a:pt x="572" y="19532"/>
                  </a:cubicBezTo>
                  <a:cubicBezTo>
                    <a:pt x="1443" y="21140"/>
                    <a:pt x="3185" y="21600"/>
                    <a:pt x="6495" y="20681"/>
                  </a:cubicBezTo>
                  <a:cubicBezTo>
                    <a:pt x="9804" y="19762"/>
                    <a:pt x="14682" y="17464"/>
                    <a:pt x="17469" y="15166"/>
                  </a:cubicBezTo>
                  <a:cubicBezTo>
                    <a:pt x="20256" y="12868"/>
                    <a:pt x="20953" y="10570"/>
                    <a:pt x="21127" y="8272"/>
                  </a:cubicBezTo>
                  <a:cubicBezTo>
                    <a:pt x="21301" y="5974"/>
                    <a:pt x="20953" y="3677"/>
                    <a:pt x="17991" y="2528"/>
                  </a:cubicBezTo>
                  <a:cubicBezTo>
                    <a:pt x="15030" y="1379"/>
                    <a:pt x="9456" y="1379"/>
                    <a:pt x="3882" y="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38" name="Line"/>
            <p:cNvSpPr/>
            <p:nvPr/>
          </p:nvSpPr>
          <p:spPr>
            <a:xfrm>
              <a:off x="2385645" y="622663"/>
              <a:ext cx="1340982" cy="15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49" extrusionOk="0">
                  <a:moveTo>
                    <a:pt x="0" y="21549"/>
                  </a:moveTo>
                  <a:cubicBezTo>
                    <a:pt x="1124" y="20349"/>
                    <a:pt x="2249" y="19149"/>
                    <a:pt x="3441" y="17649"/>
                  </a:cubicBezTo>
                  <a:cubicBezTo>
                    <a:pt x="4633" y="16149"/>
                    <a:pt x="5894" y="14349"/>
                    <a:pt x="7189" y="12699"/>
                  </a:cubicBezTo>
                  <a:cubicBezTo>
                    <a:pt x="8483" y="11049"/>
                    <a:pt x="9812" y="9549"/>
                    <a:pt x="11209" y="8049"/>
                  </a:cubicBezTo>
                  <a:cubicBezTo>
                    <a:pt x="12606" y="6549"/>
                    <a:pt x="14071" y="5049"/>
                    <a:pt x="15519" y="3849"/>
                  </a:cubicBezTo>
                  <a:cubicBezTo>
                    <a:pt x="16967" y="2649"/>
                    <a:pt x="18397" y="1749"/>
                    <a:pt x="19351" y="1149"/>
                  </a:cubicBezTo>
                  <a:cubicBezTo>
                    <a:pt x="20305" y="549"/>
                    <a:pt x="20782" y="249"/>
                    <a:pt x="21106" y="99"/>
                  </a:cubicBezTo>
                  <a:cubicBezTo>
                    <a:pt x="21430" y="-51"/>
                    <a:pt x="21600" y="-51"/>
                    <a:pt x="21583" y="249"/>
                  </a:cubicBezTo>
                  <a:cubicBezTo>
                    <a:pt x="21566" y="549"/>
                    <a:pt x="21362" y="1149"/>
                    <a:pt x="21157" y="1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39" name="Line"/>
            <p:cNvSpPr/>
            <p:nvPr/>
          </p:nvSpPr>
          <p:spPr>
            <a:xfrm>
              <a:off x="2645995" y="990600"/>
              <a:ext cx="431801" cy="17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extrusionOk="0">
                  <a:moveTo>
                    <a:pt x="3176" y="6861"/>
                  </a:moveTo>
                  <a:cubicBezTo>
                    <a:pt x="3071" y="10165"/>
                    <a:pt x="2965" y="13468"/>
                    <a:pt x="2806" y="15755"/>
                  </a:cubicBezTo>
                  <a:cubicBezTo>
                    <a:pt x="2647" y="18042"/>
                    <a:pt x="2435" y="19313"/>
                    <a:pt x="2065" y="20202"/>
                  </a:cubicBezTo>
                  <a:cubicBezTo>
                    <a:pt x="1694" y="21092"/>
                    <a:pt x="1165" y="21600"/>
                    <a:pt x="741" y="20584"/>
                  </a:cubicBezTo>
                  <a:cubicBezTo>
                    <a:pt x="318" y="19567"/>
                    <a:pt x="0" y="17026"/>
                    <a:pt x="0" y="14485"/>
                  </a:cubicBezTo>
                  <a:cubicBezTo>
                    <a:pt x="0" y="11944"/>
                    <a:pt x="318" y="9402"/>
                    <a:pt x="1112" y="7496"/>
                  </a:cubicBezTo>
                  <a:cubicBezTo>
                    <a:pt x="1906" y="5591"/>
                    <a:pt x="3176" y="4320"/>
                    <a:pt x="5506" y="3431"/>
                  </a:cubicBezTo>
                  <a:cubicBezTo>
                    <a:pt x="7835" y="2541"/>
                    <a:pt x="11224" y="2033"/>
                    <a:pt x="14082" y="1525"/>
                  </a:cubicBezTo>
                  <a:cubicBezTo>
                    <a:pt x="16941" y="1016"/>
                    <a:pt x="19271" y="5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40" name="Line"/>
            <p:cNvSpPr/>
            <p:nvPr/>
          </p:nvSpPr>
          <p:spPr>
            <a:xfrm>
              <a:off x="3046045" y="863600"/>
              <a:ext cx="1841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117" y="2300"/>
                    <a:pt x="16634" y="4600"/>
                    <a:pt x="13531" y="7500"/>
                  </a:cubicBezTo>
                  <a:cubicBezTo>
                    <a:pt x="10428" y="10400"/>
                    <a:pt x="6703" y="13900"/>
                    <a:pt x="4345" y="16350"/>
                  </a:cubicBezTo>
                  <a:cubicBezTo>
                    <a:pt x="1986" y="18800"/>
                    <a:pt x="993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41" name="Line"/>
            <p:cNvSpPr/>
            <p:nvPr/>
          </p:nvSpPr>
          <p:spPr>
            <a:xfrm>
              <a:off x="3204795" y="943472"/>
              <a:ext cx="457201" cy="404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extrusionOk="0">
                  <a:moveTo>
                    <a:pt x="0" y="12900"/>
                  </a:moveTo>
                  <a:cubicBezTo>
                    <a:pt x="100" y="15251"/>
                    <a:pt x="200" y="17601"/>
                    <a:pt x="300" y="19056"/>
                  </a:cubicBezTo>
                  <a:cubicBezTo>
                    <a:pt x="400" y="20511"/>
                    <a:pt x="500" y="21070"/>
                    <a:pt x="800" y="21294"/>
                  </a:cubicBezTo>
                  <a:cubicBezTo>
                    <a:pt x="1100" y="21518"/>
                    <a:pt x="1600" y="21406"/>
                    <a:pt x="2150" y="20063"/>
                  </a:cubicBezTo>
                  <a:cubicBezTo>
                    <a:pt x="2700" y="18720"/>
                    <a:pt x="3300" y="16146"/>
                    <a:pt x="3650" y="13292"/>
                  </a:cubicBezTo>
                  <a:cubicBezTo>
                    <a:pt x="4000" y="10438"/>
                    <a:pt x="4100" y="7305"/>
                    <a:pt x="4150" y="5402"/>
                  </a:cubicBezTo>
                  <a:cubicBezTo>
                    <a:pt x="4200" y="3499"/>
                    <a:pt x="4200" y="2828"/>
                    <a:pt x="4450" y="2324"/>
                  </a:cubicBezTo>
                  <a:cubicBezTo>
                    <a:pt x="4700" y="1821"/>
                    <a:pt x="5200" y="1485"/>
                    <a:pt x="7200" y="1093"/>
                  </a:cubicBezTo>
                  <a:cubicBezTo>
                    <a:pt x="9200" y="701"/>
                    <a:pt x="12700" y="254"/>
                    <a:pt x="15350" y="86"/>
                  </a:cubicBezTo>
                  <a:cubicBezTo>
                    <a:pt x="18000" y="-82"/>
                    <a:pt x="19800" y="30"/>
                    <a:pt x="21600" y="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42" name="Line"/>
            <p:cNvSpPr/>
            <p:nvPr/>
          </p:nvSpPr>
          <p:spPr>
            <a:xfrm>
              <a:off x="3369895" y="1129860"/>
              <a:ext cx="171451" cy="17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extrusionOk="0">
                  <a:moveTo>
                    <a:pt x="0" y="7862"/>
                  </a:moveTo>
                  <a:cubicBezTo>
                    <a:pt x="0" y="10464"/>
                    <a:pt x="0" y="13067"/>
                    <a:pt x="0" y="15409"/>
                  </a:cubicBezTo>
                  <a:cubicBezTo>
                    <a:pt x="0" y="17751"/>
                    <a:pt x="0" y="19833"/>
                    <a:pt x="0" y="20223"/>
                  </a:cubicBezTo>
                  <a:cubicBezTo>
                    <a:pt x="0" y="20614"/>
                    <a:pt x="0" y="19312"/>
                    <a:pt x="1200" y="15929"/>
                  </a:cubicBezTo>
                  <a:cubicBezTo>
                    <a:pt x="2400" y="12546"/>
                    <a:pt x="4800" y="7081"/>
                    <a:pt x="6667" y="3828"/>
                  </a:cubicBezTo>
                  <a:cubicBezTo>
                    <a:pt x="8533" y="575"/>
                    <a:pt x="9867" y="-466"/>
                    <a:pt x="12133" y="185"/>
                  </a:cubicBezTo>
                  <a:cubicBezTo>
                    <a:pt x="14400" y="835"/>
                    <a:pt x="17600" y="3177"/>
                    <a:pt x="19333" y="6951"/>
                  </a:cubicBezTo>
                  <a:cubicBezTo>
                    <a:pt x="21067" y="10724"/>
                    <a:pt x="21333" y="15929"/>
                    <a:pt x="21600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43" name="Line"/>
            <p:cNvSpPr/>
            <p:nvPr/>
          </p:nvSpPr>
          <p:spPr>
            <a:xfrm>
              <a:off x="226645" y="2336800"/>
              <a:ext cx="2921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00" y="3224"/>
                    <a:pt x="7200" y="6448"/>
                    <a:pt x="10800" y="10048"/>
                  </a:cubicBezTo>
                  <a:cubicBezTo>
                    <a:pt x="14400" y="13648"/>
                    <a:pt x="18000" y="176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44" name="Line"/>
            <p:cNvSpPr/>
            <p:nvPr/>
          </p:nvSpPr>
          <p:spPr>
            <a:xfrm>
              <a:off x="270532" y="2324100"/>
              <a:ext cx="248214" cy="47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1" extrusionOk="0">
                  <a:moveTo>
                    <a:pt x="21466" y="0"/>
                  </a:moveTo>
                  <a:cubicBezTo>
                    <a:pt x="20551" y="0"/>
                    <a:pt x="19635" y="0"/>
                    <a:pt x="18903" y="289"/>
                  </a:cubicBezTo>
                  <a:cubicBezTo>
                    <a:pt x="18171" y="579"/>
                    <a:pt x="17622" y="1157"/>
                    <a:pt x="16341" y="2845"/>
                  </a:cubicBezTo>
                  <a:cubicBezTo>
                    <a:pt x="15059" y="4532"/>
                    <a:pt x="13046" y="7329"/>
                    <a:pt x="10483" y="10221"/>
                  </a:cubicBezTo>
                  <a:cubicBezTo>
                    <a:pt x="7920" y="13114"/>
                    <a:pt x="4808" y="16104"/>
                    <a:pt x="2886" y="18129"/>
                  </a:cubicBezTo>
                  <a:cubicBezTo>
                    <a:pt x="964" y="20154"/>
                    <a:pt x="232" y="21214"/>
                    <a:pt x="49" y="21407"/>
                  </a:cubicBezTo>
                  <a:cubicBezTo>
                    <a:pt x="-134" y="21600"/>
                    <a:pt x="232" y="20925"/>
                    <a:pt x="598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45" name="Line"/>
            <p:cNvSpPr/>
            <p:nvPr/>
          </p:nvSpPr>
          <p:spPr>
            <a:xfrm>
              <a:off x="169495" y="2146300"/>
              <a:ext cx="368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469" y="17486"/>
                    <a:pt x="8938" y="13371"/>
                    <a:pt x="12538" y="9771"/>
                  </a:cubicBezTo>
                  <a:cubicBezTo>
                    <a:pt x="16138" y="6171"/>
                    <a:pt x="1886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46" name="Line"/>
            <p:cNvSpPr/>
            <p:nvPr/>
          </p:nvSpPr>
          <p:spPr>
            <a:xfrm>
              <a:off x="721945" y="2489200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959" y="7200"/>
                    <a:pt x="11917" y="14400"/>
                    <a:pt x="15517" y="18000"/>
                  </a:cubicBezTo>
                  <a:cubicBezTo>
                    <a:pt x="19117" y="21600"/>
                    <a:pt x="2035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47" name="Line"/>
            <p:cNvSpPr/>
            <p:nvPr/>
          </p:nvSpPr>
          <p:spPr>
            <a:xfrm>
              <a:off x="740995" y="2641600"/>
              <a:ext cx="2159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718" y="10800"/>
                    <a:pt x="11435" y="21600"/>
                    <a:pt x="15035" y="21600"/>
                  </a:cubicBezTo>
                  <a:cubicBezTo>
                    <a:pt x="18635" y="21600"/>
                    <a:pt x="2011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48" name="Line"/>
            <p:cNvSpPr/>
            <p:nvPr/>
          </p:nvSpPr>
          <p:spPr>
            <a:xfrm>
              <a:off x="1699845" y="2152650"/>
              <a:ext cx="63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3659"/>
                    <a:pt x="21600" y="7318"/>
                    <a:pt x="18000" y="10918"/>
                  </a:cubicBezTo>
                  <a:cubicBezTo>
                    <a:pt x="14400" y="14518"/>
                    <a:pt x="7200" y="18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49" name="Line"/>
            <p:cNvSpPr/>
            <p:nvPr/>
          </p:nvSpPr>
          <p:spPr>
            <a:xfrm>
              <a:off x="1591895" y="2589577"/>
              <a:ext cx="2794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20297"/>
                  </a:moveTo>
                  <a:cubicBezTo>
                    <a:pt x="4745" y="11040"/>
                    <a:pt x="9491" y="1783"/>
                    <a:pt x="13091" y="240"/>
                  </a:cubicBezTo>
                  <a:cubicBezTo>
                    <a:pt x="16691" y="-1303"/>
                    <a:pt x="1914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50" name="Line"/>
            <p:cNvSpPr/>
            <p:nvPr/>
          </p:nvSpPr>
          <p:spPr>
            <a:xfrm>
              <a:off x="1688087" y="2690081"/>
              <a:ext cx="176859" cy="18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09" extrusionOk="0">
                  <a:moveTo>
                    <a:pt x="1429" y="5303"/>
                  </a:moveTo>
                  <a:cubicBezTo>
                    <a:pt x="657" y="12983"/>
                    <a:pt x="-114" y="20663"/>
                    <a:pt x="15" y="20903"/>
                  </a:cubicBezTo>
                  <a:cubicBezTo>
                    <a:pt x="143" y="21143"/>
                    <a:pt x="1172" y="13943"/>
                    <a:pt x="2843" y="9143"/>
                  </a:cubicBezTo>
                  <a:cubicBezTo>
                    <a:pt x="4515" y="4343"/>
                    <a:pt x="6829" y="1943"/>
                    <a:pt x="8629" y="743"/>
                  </a:cubicBezTo>
                  <a:cubicBezTo>
                    <a:pt x="10429" y="-457"/>
                    <a:pt x="11715" y="-457"/>
                    <a:pt x="13772" y="2663"/>
                  </a:cubicBezTo>
                  <a:cubicBezTo>
                    <a:pt x="15829" y="5783"/>
                    <a:pt x="18657" y="12023"/>
                    <a:pt x="21486" y="1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51" name="Line"/>
            <p:cNvSpPr/>
            <p:nvPr/>
          </p:nvSpPr>
          <p:spPr>
            <a:xfrm>
              <a:off x="2111464" y="2279649"/>
              <a:ext cx="286882" cy="28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4" extrusionOk="0">
                  <a:moveTo>
                    <a:pt x="17714" y="0"/>
                  </a:moveTo>
                  <a:cubicBezTo>
                    <a:pt x="13585" y="2365"/>
                    <a:pt x="9455" y="4730"/>
                    <a:pt x="7073" y="6149"/>
                  </a:cubicBezTo>
                  <a:cubicBezTo>
                    <a:pt x="4691" y="7568"/>
                    <a:pt x="4055" y="8041"/>
                    <a:pt x="3500" y="8593"/>
                  </a:cubicBezTo>
                  <a:cubicBezTo>
                    <a:pt x="2944" y="9145"/>
                    <a:pt x="2467" y="9775"/>
                    <a:pt x="2626" y="10327"/>
                  </a:cubicBezTo>
                  <a:cubicBezTo>
                    <a:pt x="2785" y="10879"/>
                    <a:pt x="3579" y="11352"/>
                    <a:pt x="5405" y="11509"/>
                  </a:cubicBezTo>
                  <a:cubicBezTo>
                    <a:pt x="7232" y="11667"/>
                    <a:pt x="10091" y="11509"/>
                    <a:pt x="11997" y="11431"/>
                  </a:cubicBezTo>
                  <a:cubicBezTo>
                    <a:pt x="13902" y="11352"/>
                    <a:pt x="14855" y="11352"/>
                    <a:pt x="15650" y="11588"/>
                  </a:cubicBezTo>
                  <a:cubicBezTo>
                    <a:pt x="16444" y="11825"/>
                    <a:pt x="17079" y="12298"/>
                    <a:pt x="17079" y="12850"/>
                  </a:cubicBezTo>
                  <a:cubicBezTo>
                    <a:pt x="17079" y="13401"/>
                    <a:pt x="16444" y="14032"/>
                    <a:pt x="14379" y="14978"/>
                  </a:cubicBezTo>
                  <a:cubicBezTo>
                    <a:pt x="12314" y="15924"/>
                    <a:pt x="8820" y="17185"/>
                    <a:pt x="6438" y="18053"/>
                  </a:cubicBezTo>
                  <a:cubicBezTo>
                    <a:pt x="4055" y="18920"/>
                    <a:pt x="2785" y="19393"/>
                    <a:pt x="1752" y="19866"/>
                  </a:cubicBezTo>
                  <a:cubicBezTo>
                    <a:pt x="720" y="20339"/>
                    <a:pt x="-74" y="20812"/>
                    <a:pt x="5" y="21127"/>
                  </a:cubicBezTo>
                  <a:cubicBezTo>
                    <a:pt x="85" y="21442"/>
                    <a:pt x="1038" y="21600"/>
                    <a:pt x="4294" y="21442"/>
                  </a:cubicBezTo>
                  <a:cubicBezTo>
                    <a:pt x="7550" y="21285"/>
                    <a:pt x="13108" y="20812"/>
                    <a:pt x="16364" y="20496"/>
                  </a:cubicBezTo>
                  <a:cubicBezTo>
                    <a:pt x="19620" y="20181"/>
                    <a:pt x="20573" y="20023"/>
                    <a:pt x="21526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52" name="Line"/>
            <p:cNvSpPr/>
            <p:nvPr/>
          </p:nvSpPr>
          <p:spPr>
            <a:xfrm>
              <a:off x="2544395" y="2279650"/>
              <a:ext cx="2286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000" y="4480"/>
                    <a:pt x="10000" y="8960"/>
                    <a:pt x="13600" y="12560"/>
                  </a:cubicBezTo>
                  <a:cubicBezTo>
                    <a:pt x="17200" y="16160"/>
                    <a:pt x="1940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53" name="Line"/>
            <p:cNvSpPr/>
            <p:nvPr/>
          </p:nvSpPr>
          <p:spPr>
            <a:xfrm>
              <a:off x="2606764" y="2273300"/>
              <a:ext cx="159882" cy="30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6" extrusionOk="0">
                  <a:moveTo>
                    <a:pt x="21468" y="0"/>
                  </a:moveTo>
                  <a:cubicBezTo>
                    <a:pt x="17205" y="4882"/>
                    <a:pt x="12942" y="9764"/>
                    <a:pt x="9957" y="12723"/>
                  </a:cubicBezTo>
                  <a:cubicBezTo>
                    <a:pt x="6973" y="15682"/>
                    <a:pt x="5268" y="16718"/>
                    <a:pt x="3563" y="17901"/>
                  </a:cubicBezTo>
                  <a:cubicBezTo>
                    <a:pt x="1857" y="19085"/>
                    <a:pt x="152" y="20416"/>
                    <a:pt x="10" y="21008"/>
                  </a:cubicBezTo>
                  <a:cubicBezTo>
                    <a:pt x="-132" y="21600"/>
                    <a:pt x="1289" y="21452"/>
                    <a:pt x="271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54" name="Line"/>
            <p:cNvSpPr/>
            <p:nvPr/>
          </p:nvSpPr>
          <p:spPr>
            <a:xfrm>
              <a:off x="2893645" y="252095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55" name="Line"/>
            <p:cNvSpPr/>
            <p:nvPr/>
          </p:nvSpPr>
          <p:spPr>
            <a:xfrm>
              <a:off x="2906345" y="2368550"/>
              <a:ext cx="49092" cy="4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977" extrusionOk="0">
                  <a:moveTo>
                    <a:pt x="5400" y="3086"/>
                  </a:moveTo>
                  <a:cubicBezTo>
                    <a:pt x="7200" y="9257"/>
                    <a:pt x="9000" y="15429"/>
                    <a:pt x="12150" y="18514"/>
                  </a:cubicBezTo>
                  <a:cubicBezTo>
                    <a:pt x="15300" y="21600"/>
                    <a:pt x="19800" y="21600"/>
                    <a:pt x="20700" y="19543"/>
                  </a:cubicBezTo>
                  <a:cubicBezTo>
                    <a:pt x="21600" y="17486"/>
                    <a:pt x="18900" y="13371"/>
                    <a:pt x="14850" y="9771"/>
                  </a:cubicBezTo>
                  <a:cubicBezTo>
                    <a:pt x="10800" y="6171"/>
                    <a:pt x="5400" y="308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56" name="Line"/>
            <p:cNvSpPr/>
            <p:nvPr/>
          </p:nvSpPr>
          <p:spPr>
            <a:xfrm>
              <a:off x="3511966" y="2397855"/>
              <a:ext cx="461180" cy="16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875" extrusionOk="0">
                  <a:moveTo>
                    <a:pt x="3737" y="16696"/>
                  </a:moveTo>
                  <a:cubicBezTo>
                    <a:pt x="3441" y="17737"/>
                    <a:pt x="3145" y="18778"/>
                    <a:pt x="2750" y="19688"/>
                  </a:cubicBezTo>
                  <a:cubicBezTo>
                    <a:pt x="2356" y="20599"/>
                    <a:pt x="1863" y="21380"/>
                    <a:pt x="1320" y="20469"/>
                  </a:cubicBezTo>
                  <a:cubicBezTo>
                    <a:pt x="778" y="19558"/>
                    <a:pt x="186" y="16956"/>
                    <a:pt x="38" y="14484"/>
                  </a:cubicBezTo>
                  <a:cubicBezTo>
                    <a:pt x="-110" y="12011"/>
                    <a:pt x="186" y="9669"/>
                    <a:pt x="827" y="7847"/>
                  </a:cubicBezTo>
                  <a:cubicBezTo>
                    <a:pt x="1468" y="6026"/>
                    <a:pt x="2454" y="4725"/>
                    <a:pt x="3934" y="5115"/>
                  </a:cubicBezTo>
                  <a:cubicBezTo>
                    <a:pt x="5413" y="5505"/>
                    <a:pt x="7386" y="7587"/>
                    <a:pt x="8816" y="9669"/>
                  </a:cubicBezTo>
                  <a:cubicBezTo>
                    <a:pt x="10246" y="11751"/>
                    <a:pt x="11134" y="13833"/>
                    <a:pt x="11775" y="15394"/>
                  </a:cubicBezTo>
                  <a:cubicBezTo>
                    <a:pt x="12416" y="16956"/>
                    <a:pt x="12811" y="17997"/>
                    <a:pt x="13254" y="18517"/>
                  </a:cubicBezTo>
                  <a:cubicBezTo>
                    <a:pt x="13698" y="19038"/>
                    <a:pt x="14191" y="19038"/>
                    <a:pt x="15227" y="17476"/>
                  </a:cubicBezTo>
                  <a:cubicBezTo>
                    <a:pt x="16263" y="15915"/>
                    <a:pt x="17841" y="12792"/>
                    <a:pt x="18876" y="10190"/>
                  </a:cubicBezTo>
                  <a:cubicBezTo>
                    <a:pt x="19912" y="7587"/>
                    <a:pt x="20405" y="5505"/>
                    <a:pt x="20750" y="3814"/>
                  </a:cubicBezTo>
                  <a:cubicBezTo>
                    <a:pt x="21095" y="2122"/>
                    <a:pt x="21293" y="821"/>
                    <a:pt x="21391" y="300"/>
                  </a:cubicBezTo>
                  <a:cubicBezTo>
                    <a:pt x="21490" y="-220"/>
                    <a:pt x="21490" y="40"/>
                    <a:pt x="21490" y="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57" name="Line"/>
            <p:cNvSpPr/>
            <p:nvPr/>
          </p:nvSpPr>
          <p:spPr>
            <a:xfrm>
              <a:off x="3452162" y="1964493"/>
              <a:ext cx="222534" cy="26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36" extrusionOk="0">
                  <a:moveTo>
                    <a:pt x="16378" y="3331"/>
                  </a:moveTo>
                  <a:cubicBezTo>
                    <a:pt x="16782" y="2494"/>
                    <a:pt x="17186" y="1657"/>
                    <a:pt x="16984" y="987"/>
                  </a:cubicBezTo>
                  <a:cubicBezTo>
                    <a:pt x="16782" y="317"/>
                    <a:pt x="15974" y="-185"/>
                    <a:pt x="14460" y="66"/>
                  </a:cubicBezTo>
                  <a:cubicBezTo>
                    <a:pt x="12946" y="317"/>
                    <a:pt x="10726" y="1322"/>
                    <a:pt x="8102" y="3415"/>
                  </a:cubicBezTo>
                  <a:cubicBezTo>
                    <a:pt x="5477" y="5508"/>
                    <a:pt x="2449" y="8689"/>
                    <a:pt x="1036" y="11452"/>
                  </a:cubicBezTo>
                  <a:cubicBezTo>
                    <a:pt x="-377" y="14215"/>
                    <a:pt x="-175" y="16559"/>
                    <a:pt x="632" y="18317"/>
                  </a:cubicBezTo>
                  <a:cubicBezTo>
                    <a:pt x="1440" y="20075"/>
                    <a:pt x="2853" y="21248"/>
                    <a:pt x="6386" y="21331"/>
                  </a:cubicBezTo>
                  <a:cubicBezTo>
                    <a:pt x="9918" y="21415"/>
                    <a:pt x="15571" y="20410"/>
                    <a:pt x="21223" y="1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58" name="Line"/>
            <p:cNvSpPr/>
            <p:nvPr/>
          </p:nvSpPr>
          <p:spPr>
            <a:xfrm>
              <a:off x="3745050" y="1987550"/>
              <a:ext cx="151896" cy="22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18" extrusionOk="0">
                  <a:moveTo>
                    <a:pt x="4428" y="0"/>
                  </a:moveTo>
                  <a:cubicBezTo>
                    <a:pt x="3228" y="3668"/>
                    <a:pt x="2028" y="7336"/>
                    <a:pt x="1278" y="10291"/>
                  </a:cubicBezTo>
                  <a:cubicBezTo>
                    <a:pt x="528" y="13245"/>
                    <a:pt x="228" y="15487"/>
                    <a:pt x="78" y="17117"/>
                  </a:cubicBezTo>
                  <a:cubicBezTo>
                    <a:pt x="-72" y="18747"/>
                    <a:pt x="-72" y="19766"/>
                    <a:pt x="678" y="20479"/>
                  </a:cubicBezTo>
                  <a:cubicBezTo>
                    <a:pt x="1428" y="21192"/>
                    <a:pt x="2928" y="21600"/>
                    <a:pt x="6528" y="21091"/>
                  </a:cubicBezTo>
                  <a:cubicBezTo>
                    <a:pt x="10128" y="20581"/>
                    <a:pt x="15828" y="19155"/>
                    <a:pt x="21528" y="1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59" name="Line"/>
            <p:cNvSpPr/>
            <p:nvPr/>
          </p:nvSpPr>
          <p:spPr>
            <a:xfrm>
              <a:off x="3982389" y="2006600"/>
              <a:ext cx="980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20015" y="0"/>
                  </a:moveTo>
                  <a:cubicBezTo>
                    <a:pt x="11375" y="4926"/>
                    <a:pt x="2735" y="9853"/>
                    <a:pt x="575" y="13263"/>
                  </a:cubicBezTo>
                  <a:cubicBezTo>
                    <a:pt x="-1585" y="16674"/>
                    <a:pt x="2735" y="18568"/>
                    <a:pt x="7055" y="19705"/>
                  </a:cubicBezTo>
                  <a:cubicBezTo>
                    <a:pt x="11375" y="20842"/>
                    <a:pt x="15695" y="2122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60" name="Line"/>
            <p:cNvSpPr/>
            <p:nvPr/>
          </p:nvSpPr>
          <p:spPr>
            <a:xfrm>
              <a:off x="3915995" y="1962150"/>
              <a:ext cx="266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8600"/>
                    <a:pt x="0" y="15600"/>
                    <a:pt x="1029" y="13200"/>
                  </a:cubicBezTo>
                  <a:cubicBezTo>
                    <a:pt x="2057" y="10800"/>
                    <a:pt x="4114" y="9000"/>
                    <a:pt x="7714" y="6900"/>
                  </a:cubicBezTo>
                  <a:cubicBezTo>
                    <a:pt x="11314" y="4800"/>
                    <a:pt x="164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61" name="Line"/>
            <p:cNvSpPr/>
            <p:nvPr/>
          </p:nvSpPr>
          <p:spPr>
            <a:xfrm>
              <a:off x="4585650" y="2126120"/>
              <a:ext cx="289196" cy="48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69" extrusionOk="0">
                  <a:moveTo>
                    <a:pt x="2621" y="9671"/>
                  </a:moveTo>
                  <a:cubicBezTo>
                    <a:pt x="2621" y="13067"/>
                    <a:pt x="2621" y="16463"/>
                    <a:pt x="2464" y="18585"/>
                  </a:cubicBezTo>
                  <a:cubicBezTo>
                    <a:pt x="2306" y="20707"/>
                    <a:pt x="1991" y="21556"/>
                    <a:pt x="1675" y="21462"/>
                  </a:cubicBezTo>
                  <a:cubicBezTo>
                    <a:pt x="1360" y="21367"/>
                    <a:pt x="1045" y="20330"/>
                    <a:pt x="729" y="18066"/>
                  </a:cubicBezTo>
                  <a:cubicBezTo>
                    <a:pt x="414" y="15802"/>
                    <a:pt x="99" y="12312"/>
                    <a:pt x="20" y="9247"/>
                  </a:cubicBezTo>
                  <a:cubicBezTo>
                    <a:pt x="-59" y="6181"/>
                    <a:pt x="99" y="3540"/>
                    <a:pt x="414" y="1984"/>
                  </a:cubicBezTo>
                  <a:cubicBezTo>
                    <a:pt x="729" y="428"/>
                    <a:pt x="1202" y="-44"/>
                    <a:pt x="1912" y="3"/>
                  </a:cubicBezTo>
                  <a:cubicBezTo>
                    <a:pt x="2621" y="50"/>
                    <a:pt x="3567" y="616"/>
                    <a:pt x="4829" y="2078"/>
                  </a:cubicBezTo>
                  <a:cubicBezTo>
                    <a:pt x="6090" y="3540"/>
                    <a:pt x="7667" y="5898"/>
                    <a:pt x="9007" y="8351"/>
                  </a:cubicBezTo>
                  <a:cubicBezTo>
                    <a:pt x="10347" y="10803"/>
                    <a:pt x="11450" y="13350"/>
                    <a:pt x="12081" y="14906"/>
                  </a:cubicBezTo>
                  <a:cubicBezTo>
                    <a:pt x="12712" y="16463"/>
                    <a:pt x="12869" y="17028"/>
                    <a:pt x="13264" y="17453"/>
                  </a:cubicBezTo>
                  <a:cubicBezTo>
                    <a:pt x="13658" y="17877"/>
                    <a:pt x="14288" y="18160"/>
                    <a:pt x="14840" y="18113"/>
                  </a:cubicBezTo>
                  <a:cubicBezTo>
                    <a:pt x="15392" y="18066"/>
                    <a:pt x="15865" y="17689"/>
                    <a:pt x="16732" y="16180"/>
                  </a:cubicBezTo>
                  <a:cubicBezTo>
                    <a:pt x="17599" y="14670"/>
                    <a:pt x="18861" y="12029"/>
                    <a:pt x="19649" y="9388"/>
                  </a:cubicBezTo>
                  <a:cubicBezTo>
                    <a:pt x="20437" y="6747"/>
                    <a:pt x="20753" y="4106"/>
                    <a:pt x="20832" y="2503"/>
                  </a:cubicBezTo>
                  <a:cubicBezTo>
                    <a:pt x="20910" y="899"/>
                    <a:pt x="20753" y="333"/>
                    <a:pt x="20832" y="475"/>
                  </a:cubicBezTo>
                  <a:cubicBezTo>
                    <a:pt x="20910" y="616"/>
                    <a:pt x="21226" y="1465"/>
                    <a:pt x="21541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62" name="Line"/>
            <p:cNvSpPr/>
            <p:nvPr/>
          </p:nvSpPr>
          <p:spPr>
            <a:xfrm>
              <a:off x="4917179" y="2357551"/>
              <a:ext cx="99954" cy="17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118" extrusionOk="0">
                  <a:moveTo>
                    <a:pt x="13950" y="1336"/>
                  </a:moveTo>
                  <a:cubicBezTo>
                    <a:pt x="11700" y="822"/>
                    <a:pt x="9450" y="307"/>
                    <a:pt x="7425" y="564"/>
                  </a:cubicBezTo>
                  <a:cubicBezTo>
                    <a:pt x="5400" y="822"/>
                    <a:pt x="3600" y="1850"/>
                    <a:pt x="2250" y="4807"/>
                  </a:cubicBezTo>
                  <a:cubicBezTo>
                    <a:pt x="900" y="7764"/>
                    <a:pt x="0" y="12650"/>
                    <a:pt x="0" y="15736"/>
                  </a:cubicBezTo>
                  <a:cubicBezTo>
                    <a:pt x="0" y="18822"/>
                    <a:pt x="900" y="20107"/>
                    <a:pt x="3825" y="20750"/>
                  </a:cubicBezTo>
                  <a:cubicBezTo>
                    <a:pt x="6750" y="21393"/>
                    <a:pt x="11700" y="21393"/>
                    <a:pt x="15075" y="19079"/>
                  </a:cubicBezTo>
                  <a:cubicBezTo>
                    <a:pt x="18450" y="16764"/>
                    <a:pt x="20250" y="12136"/>
                    <a:pt x="20925" y="9050"/>
                  </a:cubicBezTo>
                  <a:cubicBezTo>
                    <a:pt x="21600" y="5964"/>
                    <a:pt x="21150" y="4422"/>
                    <a:pt x="20250" y="3007"/>
                  </a:cubicBezTo>
                  <a:cubicBezTo>
                    <a:pt x="19350" y="1593"/>
                    <a:pt x="18000" y="307"/>
                    <a:pt x="16425" y="50"/>
                  </a:cubicBezTo>
                  <a:cubicBezTo>
                    <a:pt x="14850" y="-207"/>
                    <a:pt x="13050" y="564"/>
                    <a:pt x="11250" y="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63" name="Line"/>
            <p:cNvSpPr/>
            <p:nvPr/>
          </p:nvSpPr>
          <p:spPr>
            <a:xfrm>
              <a:off x="5052645" y="2273300"/>
              <a:ext cx="203201" cy="23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extrusionOk="0">
                  <a:moveTo>
                    <a:pt x="0" y="5684"/>
                  </a:moveTo>
                  <a:cubicBezTo>
                    <a:pt x="1125" y="5116"/>
                    <a:pt x="2250" y="4547"/>
                    <a:pt x="3263" y="4547"/>
                  </a:cubicBezTo>
                  <a:cubicBezTo>
                    <a:pt x="4275" y="4547"/>
                    <a:pt x="5175" y="5116"/>
                    <a:pt x="6412" y="6821"/>
                  </a:cubicBezTo>
                  <a:cubicBezTo>
                    <a:pt x="7650" y="8526"/>
                    <a:pt x="9225" y="11368"/>
                    <a:pt x="10012" y="13832"/>
                  </a:cubicBezTo>
                  <a:cubicBezTo>
                    <a:pt x="10800" y="16295"/>
                    <a:pt x="10800" y="18379"/>
                    <a:pt x="10350" y="19705"/>
                  </a:cubicBezTo>
                  <a:cubicBezTo>
                    <a:pt x="9900" y="21032"/>
                    <a:pt x="9000" y="21600"/>
                    <a:pt x="8325" y="21411"/>
                  </a:cubicBezTo>
                  <a:cubicBezTo>
                    <a:pt x="7650" y="21221"/>
                    <a:pt x="7200" y="20274"/>
                    <a:pt x="7200" y="18000"/>
                  </a:cubicBezTo>
                  <a:cubicBezTo>
                    <a:pt x="7200" y="15726"/>
                    <a:pt x="7650" y="12126"/>
                    <a:pt x="10125" y="8905"/>
                  </a:cubicBezTo>
                  <a:cubicBezTo>
                    <a:pt x="12600" y="5684"/>
                    <a:pt x="17100" y="2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64" name="Line"/>
            <p:cNvSpPr/>
            <p:nvPr/>
          </p:nvSpPr>
          <p:spPr>
            <a:xfrm>
              <a:off x="5521414" y="2108350"/>
              <a:ext cx="197982" cy="45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6" extrusionOk="0">
                  <a:moveTo>
                    <a:pt x="14599" y="1198"/>
                  </a:moveTo>
                  <a:cubicBezTo>
                    <a:pt x="13910" y="696"/>
                    <a:pt x="13221" y="193"/>
                    <a:pt x="12302" y="43"/>
                  </a:cubicBezTo>
                  <a:cubicBezTo>
                    <a:pt x="11382" y="-108"/>
                    <a:pt x="10233" y="93"/>
                    <a:pt x="8510" y="1349"/>
                  </a:cubicBezTo>
                  <a:cubicBezTo>
                    <a:pt x="6787" y="2605"/>
                    <a:pt x="4489" y="4915"/>
                    <a:pt x="2765" y="7477"/>
                  </a:cubicBezTo>
                  <a:cubicBezTo>
                    <a:pt x="1042" y="10039"/>
                    <a:pt x="-107" y="12852"/>
                    <a:pt x="8" y="15163"/>
                  </a:cubicBezTo>
                  <a:cubicBezTo>
                    <a:pt x="123" y="17473"/>
                    <a:pt x="1502" y="19282"/>
                    <a:pt x="4144" y="20286"/>
                  </a:cubicBezTo>
                  <a:cubicBezTo>
                    <a:pt x="6787" y="21291"/>
                    <a:pt x="10693" y="21492"/>
                    <a:pt x="13795" y="21341"/>
                  </a:cubicBezTo>
                  <a:cubicBezTo>
                    <a:pt x="16897" y="21191"/>
                    <a:pt x="19195" y="20688"/>
                    <a:pt x="21493" y="20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65" name="Line"/>
            <p:cNvSpPr/>
            <p:nvPr/>
          </p:nvSpPr>
          <p:spPr>
            <a:xfrm>
              <a:off x="5799091" y="2144183"/>
              <a:ext cx="212405" cy="34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0" extrusionOk="0">
                  <a:moveTo>
                    <a:pt x="21461" y="1301"/>
                  </a:moveTo>
                  <a:cubicBezTo>
                    <a:pt x="20819" y="651"/>
                    <a:pt x="20178" y="0"/>
                    <a:pt x="17611" y="0"/>
                  </a:cubicBezTo>
                  <a:cubicBezTo>
                    <a:pt x="15045" y="0"/>
                    <a:pt x="10554" y="651"/>
                    <a:pt x="7346" y="1496"/>
                  </a:cubicBezTo>
                  <a:cubicBezTo>
                    <a:pt x="4138" y="2342"/>
                    <a:pt x="2213" y="3383"/>
                    <a:pt x="1144" y="5010"/>
                  </a:cubicBezTo>
                  <a:cubicBezTo>
                    <a:pt x="75" y="6636"/>
                    <a:pt x="-139" y="8848"/>
                    <a:pt x="75" y="11581"/>
                  </a:cubicBezTo>
                  <a:cubicBezTo>
                    <a:pt x="289" y="14313"/>
                    <a:pt x="930" y="17566"/>
                    <a:pt x="1679" y="19388"/>
                  </a:cubicBezTo>
                  <a:cubicBezTo>
                    <a:pt x="2427" y="21210"/>
                    <a:pt x="3283" y="21600"/>
                    <a:pt x="6384" y="21405"/>
                  </a:cubicBezTo>
                  <a:cubicBezTo>
                    <a:pt x="9485" y="21210"/>
                    <a:pt x="14831" y="20429"/>
                    <a:pt x="20178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66" name="Line"/>
            <p:cNvSpPr/>
            <p:nvPr/>
          </p:nvSpPr>
          <p:spPr>
            <a:xfrm>
              <a:off x="5833695" y="2330450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717" y="16200"/>
                    <a:pt x="9434" y="10800"/>
                    <a:pt x="13034" y="7200"/>
                  </a:cubicBezTo>
                  <a:cubicBezTo>
                    <a:pt x="16634" y="3600"/>
                    <a:pt x="1911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67" name="Line"/>
            <p:cNvSpPr/>
            <p:nvPr/>
          </p:nvSpPr>
          <p:spPr>
            <a:xfrm>
              <a:off x="6117280" y="2109144"/>
              <a:ext cx="230766" cy="40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76" extrusionOk="0">
                  <a:moveTo>
                    <a:pt x="21408" y="968"/>
                  </a:moveTo>
                  <a:cubicBezTo>
                    <a:pt x="19641" y="515"/>
                    <a:pt x="17873" y="63"/>
                    <a:pt x="15713" y="7"/>
                  </a:cubicBezTo>
                  <a:cubicBezTo>
                    <a:pt x="13553" y="-50"/>
                    <a:pt x="11001" y="289"/>
                    <a:pt x="8743" y="1024"/>
                  </a:cubicBezTo>
                  <a:cubicBezTo>
                    <a:pt x="6484" y="1759"/>
                    <a:pt x="4521" y="2890"/>
                    <a:pt x="3343" y="4813"/>
                  </a:cubicBezTo>
                  <a:cubicBezTo>
                    <a:pt x="2164" y="6735"/>
                    <a:pt x="1772" y="9449"/>
                    <a:pt x="1379" y="11824"/>
                  </a:cubicBezTo>
                  <a:cubicBezTo>
                    <a:pt x="986" y="14199"/>
                    <a:pt x="593" y="16235"/>
                    <a:pt x="299" y="17762"/>
                  </a:cubicBezTo>
                  <a:cubicBezTo>
                    <a:pt x="4" y="19288"/>
                    <a:pt x="-192" y="20306"/>
                    <a:pt x="299" y="20871"/>
                  </a:cubicBezTo>
                  <a:cubicBezTo>
                    <a:pt x="790" y="21437"/>
                    <a:pt x="1968" y="21550"/>
                    <a:pt x="4521" y="21437"/>
                  </a:cubicBezTo>
                  <a:cubicBezTo>
                    <a:pt x="7073" y="21324"/>
                    <a:pt x="11001" y="20985"/>
                    <a:pt x="13553" y="20702"/>
                  </a:cubicBezTo>
                  <a:cubicBezTo>
                    <a:pt x="16106" y="20419"/>
                    <a:pt x="17284" y="20193"/>
                    <a:pt x="18463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68" name="Line"/>
            <p:cNvSpPr/>
            <p:nvPr/>
          </p:nvSpPr>
          <p:spPr>
            <a:xfrm>
              <a:off x="6322645" y="2217099"/>
              <a:ext cx="228601" cy="27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extrusionOk="0">
                  <a:moveTo>
                    <a:pt x="0" y="1432"/>
                  </a:moveTo>
                  <a:cubicBezTo>
                    <a:pt x="600" y="762"/>
                    <a:pt x="1200" y="92"/>
                    <a:pt x="2000" y="9"/>
                  </a:cubicBezTo>
                  <a:cubicBezTo>
                    <a:pt x="2800" y="-75"/>
                    <a:pt x="3800" y="427"/>
                    <a:pt x="5900" y="2520"/>
                  </a:cubicBezTo>
                  <a:cubicBezTo>
                    <a:pt x="8000" y="4613"/>
                    <a:pt x="11200" y="8297"/>
                    <a:pt x="14000" y="11730"/>
                  </a:cubicBezTo>
                  <a:cubicBezTo>
                    <a:pt x="16800" y="15162"/>
                    <a:pt x="19200" y="18344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69" name="Line"/>
            <p:cNvSpPr/>
            <p:nvPr/>
          </p:nvSpPr>
          <p:spPr>
            <a:xfrm>
              <a:off x="6404632" y="2247900"/>
              <a:ext cx="10851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extrusionOk="0">
                  <a:moveTo>
                    <a:pt x="21295" y="0"/>
                  </a:moveTo>
                  <a:cubicBezTo>
                    <a:pt x="15480" y="4500"/>
                    <a:pt x="9664" y="9000"/>
                    <a:pt x="5926" y="12330"/>
                  </a:cubicBezTo>
                  <a:cubicBezTo>
                    <a:pt x="2187" y="15660"/>
                    <a:pt x="526" y="17820"/>
                    <a:pt x="110" y="19170"/>
                  </a:cubicBezTo>
                  <a:cubicBezTo>
                    <a:pt x="-305" y="20520"/>
                    <a:pt x="526" y="21060"/>
                    <a:pt x="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0" name="Line"/>
            <p:cNvSpPr/>
            <p:nvPr/>
          </p:nvSpPr>
          <p:spPr>
            <a:xfrm>
              <a:off x="6525845" y="2137642"/>
              <a:ext cx="211995" cy="38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94" extrusionOk="0">
                  <a:moveTo>
                    <a:pt x="0" y="2930"/>
                  </a:moveTo>
                  <a:cubicBezTo>
                    <a:pt x="855" y="2346"/>
                    <a:pt x="1711" y="1762"/>
                    <a:pt x="4491" y="1295"/>
                  </a:cubicBezTo>
                  <a:cubicBezTo>
                    <a:pt x="7271" y="828"/>
                    <a:pt x="11976" y="478"/>
                    <a:pt x="14863" y="244"/>
                  </a:cubicBezTo>
                  <a:cubicBezTo>
                    <a:pt x="17750" y="11"/>
                    <a:pt x="18820" y="-106"/>
                    <a:pt x="19568" y="128"/>
                  </a:cubicBezTo>
                  <a:cubicBezTo>
                    <a:pt x="20317" y="361"/>
                    <a:pt x="20745" y="945"/>
                    <a:pt x="20851" y="2988"/>
                  </a:cubicBezTo>
                  <a:cubicBezTo>
                    <a:pt x="20958" y="5031"/>
                    <a:pt x="20745" y="8534"/>
                    <a:pt x="20745" y="11336"/>
                  </a:cubicBezTo>
                  <a:cubicBezTo>
                    <a:pt x="20745" y="14138"/>
                    <a:pt x="20958" y="16240"/>
                    <a:pt x="21172" y="17758"/>
                  </a:cubicBezTo>
                  <a:cubicBezTo>
                    <a:pt x="21386" y="19276"/>
                    <a:pt x="21600" y="20210"/>
                    <a:pt x="21172" y="20735"/>
                  </a:cubicBezTo>
                  <a:cubicBezTo>
                    <a:pt x="20745" y="21260"/>
                    <a:pt x="19675" y="21377"/>
                    <a:pt x="18178" y="21436"/>
                  </a:cubicBezTo>
                  <a:cubicBezTo>
                    <a:pt x="16681" y="21494"/>
                    <a:pt x="14756" y="21494"/>
                    <a:pt x="12832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1" name="Line"/>
            <p:cNvSpPr/>
            <p:nvPr/>
          </p:nvSpPr>
          <p:spPr>
            <a:xfrm>
              <a:off x="6786195" y="2584450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2" name="Line"/>
            <p:cNvSpPr/>
            <p:nvPr/>
          </p:nvSpPr>
          <p:spPr>
            <a:xfrm>
              <a:off x="7217995" y="2126118"/>
              <a:ext cx="215901" cy="40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extrusionOk="0">
                  <a:moveTo>
                    <a:pt x="0" y="4425"/>
                  </a:moveTo>
                  <a:cubicBezTo>
                    <a:pt x="212" y="3865"/>
                    <a:pt x="424" y="3306"/>
                    <a:pt x="953" y="3194"/>
                  </a:cubicBezTo>
                  <a:cubicBezTo>
                    <a:pt x="1482" y="3082"/>
                    <a:pt x="2329" y="3417"/>
                    <a:pt x="3282" y="4872"/>
                  </a:cubicBezTo>
                  <a:cubicBezTo>
                    <a:pt x="4235" y="6327"/>
                    <a:pt x="5294" y="8901"/>
                    <a:pt x="6141" y="11643"/>
                  </a:cubicBezTo>
                  <a:cubicBezTo>
                    <a:pt x="6988" y="14385"/>
                    <a:pt x="7624" y="17295"/>
                    <a:pt x="8047" y="19086"/>
                  </a:cubicBezTo>
                  <a:cubicBezTo>
                    <a:pt x="8471" y="20876"/>
                    <a:pt x="8682" y="21548"/>
                    <a:pt x="9106" y="21492"/>
                  </a:cubicBezTo>
                  <a:cubicBezTo>
                    <a:pt x="9529" y="21436"/>
                    <a:pt x="10165" y="20653"/>
                    <a:pt x="10906" y="18582"/>
                  </a:cubicBezTo>
                  <a:cubicBezTo>
                    <a:pt x="11647" y="16512"/>
                    <a:pt x="12494" y="13154"/>
                    <a:pt x="13553" y="10076"/>
                  </a:cubicBezTo>
                  <a:cubicBezTo>
                    <a:pt x="14612" y="6999"/>
                    <a:pt x="15882" y="4201"/>
                    <a:pt x="16624" y="2466"/>
                  </a:cubicBezTo>
                  <a:cubicBezTo>
                    <a:pt x="17365" y="731"/>
                    <a:pt x="17576" y="60"/>
                    <a:pt x="18000" y="4"/>
                  </a:cubicBezTo>
                  <a:cubicBezTo>
                    <a:pt x="18424" y="-52"/>
                    <a:pt x="19059" y="508"/>
                    <a:pt x="19694" y="1123"/>
                  </a:cubicBezTo>
                  <a:cubicBezTo>
                    <a:pt x="20329" y="1739"/>
                    <a:pt x="20965" y="2410"/>
                    <a:pt x="21600" y="3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3" name="Line"/>
            <p:cNvSpPr/>
            <p:nvPr/>
          </p:nvSpPr>
          <p:spPr>
            <a:xfrm>
              <a:off x="7404341" y="2335092"/>
              <a:ext cx="194655" cy="17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89" extrusionOk="0">
                  <a:moveTo>
                    <a:pt x="12301" y="8017"/>
                  </a:moveTo>
                  <a:cubicBezTo>
                    <a:pt x="11836" y="6716"/>
                    <a:pt x="11372" y="5414"/>
                    <a:pt x="10675" y="3853"/>
                  </a:cubicBezTo>
                  <a:cubicBezTo>
                    <a:pt x="9978" y="2291"/>
                    <a:pt x="9049" y="470"/>
                    <a:pt x="8004" y="79"/>
                  </a:cubicBezTo>
                  <a:cubicBezTo>
                    <a:pt x="6959" y="-311"/>
                    <a:pt x="5798" y="730"/>
                    <a:pt x="4404" y="3202"/>
                  </a:cubicBezTo>
                  <a:cubicBezTo>
                    <a:pt x="3011" y="5675"/>
                    <a:pt x="1385" y="9578"/>
                    <a:pt x="572" y="12441"/>
                  </a:cubicBezTo>
                  <a:cubicBezTo>
                    <a:pt x="-241" y="15303"/>
                    <a:pt x="-241" y="17125"/>
                    <a:pt x="920" y="18166"/>
                  </a:cubicBezTo>
                  <a:cubicBezTo>
                    <a:pt x="2082" y="19207"/>
                    <a:pt x="4404" y="19467"/>
                    <a:pt x="6378" y="18426"/>
                  </a:cubicBezTo>
                  <a:cubicBezTo>
                    <a:pt x="8353" y="17385"/>
                    <a:pt x="9978" y="15043"/>
                    <a:pt x="11372" y="12961"/>
                  </a:cubicBezTo>
                  <a:cubicBezTo>
                    <a:pt x="12765" y="10879"/>
                    <a:pt x="13927" y="9058"/>
                    <a:pt x="14856" y="9188"/>
                  </a:cubicBezTo>
                  <a:cubicBezTo>
                    <a:pt x="15785" y="9318"/>
                    <a:pt x="16482" y="11400"/>
                    <a:pt x="17527" y="13742"/>
                  </a:cubicBezTo>
                  <a:cubicBezTo>
                    <a:pt x="18572" y="16084"/>
                    <a:pt x="19965" y="18687"/>
                    <a:pt x="21359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4" name="Line"/>
            <p:cNvSpPr/>
            <p:nvPr/>
          </p:nvSpPr>
          <p:spPr>
            <a:xfrm>
              <a:off x="7630745" y="2311400"/>
              <a:ext cx="184151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extrusionOk="0">
                  <a:moveTo>
                    <a:pt x="0" y="4826"/>
                  </a:moveTo>
                  <a:cubicBezTo>
                    <a:pt x="1738" y="4366"/>
                    <a:pt x="3476" y="3906"/>
                    <a:pt x="5090" y="4826"/>
                  </a:cubicBezTo>
                  <a:cubicBezTo>
                    <a:pt x="6703" y="5745"/>
                    <a:pt x="8193" y="8043"/>
                    <a:pt x="9062" y="10570"/>
                  </a:cubicBezTo>
                  <a:cubicBezTo>
                    <a:pt x="9931" y="13098"/>
                    <a:pt x="10179" y="15855"/>
                    <a:pt x="9931" y="17923"/>
                  </a:cubicBezTo>
                  <a:cubicBezTo>
                    <a:pt x="9683" y="19991"/>
                    <a:pt x="8938" y="21370"/>
                    <a:pt x="8193" y="21485"/>
                  </a:cubicBezTo>
                  <a:cubicBezTo>
                    <a:pt x="7448" y="21600"/>
                    <a:pt x="6703" y="20451"/>
                    <a:pt x="7572" y="17464"/>
                  </a:cubicBezTo>
                  <a:cubicBezTo>
                    <a:pt x="8441" y="14477"/>
                    <a:pt x="10924" y="9651"/>
                    <a:pt x="13531" y="6434"/>
                  </a:cubicBezTo>
                  <a:cubicBezTo>
                    <a:pt x="16138" y="3217"/>
                    <a:pt x="18869" y="16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5" name="Line"/>
            <p:cNvSpPr/>
            <p:nvPr/>
          </p:nvSpPr>
          <p:spPr>
            <a:xfrm>
              <a:off x="7904792" y="2129474"/>
              <a:ext cx="132354" cy="37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80" extrusionOk="0">
                  <a:moveTo>
                    <a:pt x="20410" y="3512"/>
                  </a:moveTo>
                  <a:cubicBezTo>
                    <a:pt x="20410" y="2906"/>
                    <a:pt x="20410" y="2299"/>
                    <a:pt x="20410" y="1692"/>
                  </a:cubicBezTo>
                  <a:cubicBezTo>
                    <a:pt x="20410" y="1085"/>
                    <a:pt x="20410" y="479"/>
                    <a:pt x="19553" y="175"/>
                  </a:cubicBezTo>
                  <a:cubicBezTo>
                    <a:pt x="18696" y="-128"/>
                    <a:pt x="16982" y="-128"/>
                    <a:pt x="14239" y="903"/>
                  </a:cubicBezTo>
                  <a:cubicBezTo>
                    <a:pt x="11496" y="1935"/>
                    <a:pt x="7725" y="3998"/>
                    <a:pt x="4810" y="6789"/>
                  </a:cubicBezTo>
                  <a:cubicBezTo>
                    <a:pt x="1896" y="9580"/>
                    <a:pt x="-161" y="13099"/>
                    <a:pt x="10" y="15587"/>
                  </a:cubicBezTo>
                  <a:cubicBezTo>
                    <a:pt x="182" y="18074"/>
                    <a:pt x="2582" y="19530"/>
                    <a:pt x="5668" y="20380"/>
                  </a:cubicBezTo>
                  <a:cubicBezTo>
                    <a:pt x="8753" y="21229"/>
                    <a:pt x="12525" y="21472"/>
                    <a:pt x="15268" y="21351"/>
                  </a:cubicBezTo>
                  <a:cubicBezTo>
                    <a:pt x="18010" y="21229"/>
                    <a:pt x="19725" y="20744"/>
                    <a:pt x="21439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6" name="Line"/>
            <p:cNvSpPr/>
            <p:nvPr/>
          </p:nvSpPr>
          <p:spPr>
            <a:xfrm>
              <a:off x="8075245" y="2247900"/>
              <a:ext cx="1143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000" y="4688"/>
                    <a:pt x="12000" y="9377"/>
                    <a:pt x="15600" y="12893"/>
                  </a:cubicBezTo>
                  <a:cubicBezTo>
                    <a:pt x="19200" y="16409"/>
                    <a:pt x="20400" y="18753"/>
                    <a:pt x="21000" y="20009"/>
                  </a:cubicBezTo>
                  <a:cubicBezTo>
                    <a:pt x="21600" y="21265"/>
                    <a:pt x="21600" y="214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7" name="Line"/>
            <p:cNvSpPr/>
            <p:nvPr/>
          </p:nvSpPr>
          <p:spPr>
            <a:xfrm>
              <a:off x="8095849" y="2286000"/>
              <a:ext cx="11909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extrusionOk="0">
                  <a:moveTo>
                    <a:pt x="21322" y="0"/>
                  </a:moveTo>
                  <a:cubicBezTo>
                    <a:pt x="16017" y="3429"/>
                    <a:pt x="10711" y="6857"/>
                    <a:pt x="7111" y="9943"/>
                  </a:cubicBezTo>
                  <a:cubicBezTo>
                    <a:pt x="3511" y="13029"/>
                    <a:pt x="1617" y="15771"/>
                    <a:pt x="669" y="17571"/>
                  </a:cubicBezTo>
                  <a:cubicBezTo>
                    <a:pt x="-278" y="19371"/>
                    <a:pt x="-278" y="20229"/>
                    <a:pt x="1048" y="20743"/>
                  </a:cubicBezTo>
                  <a:cubicBezTo>
                    <a:pt x="2375" y="21257"/>
                    <a:pt x="5027" y="21429"/>
                    <a:pt x="7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8" name="Line"/>
            <p:cNvSpPr/>
            <p:nvPr/>
          </p:nvSpPr>
          <p:spPr>
            <a:xfrm>
              <a:off x="8246695" y="2172426"/>
              <a:ext cx="88547" cy="36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307" extrusionOk="0">
                  <a:moveTo>
                    <a:pt x="5891" y="706"/>
                  </a:moveTo>
                  <a:cubicBezTo>
                    <a:pt x="7364" y="206"/>
                    <a:pt x="8836" y="-293"/>
                    <a:pt x="10800" y="206"/>
                  </a:cubicBezTo>
                  <a:cubicBezTo>
                    <a:pt x="12764" y="706"/>
                    <a:pt x="15218" y="2204"/>
                    <a:pt x="17427" y="4639"/>
                  </a:cubicBezTo>
                  <a:cubicBezTo>
                    <a:pt x="19636" y="7073"/>
                    <a:pt x="21600" y="10445"/>
                    <a:pt x="19882" y="13254"/>
                  </a:cubicBezTo>
                  <a:cubicBezTo>
                    <a:pt x="18164" y="16063"/>
                    <a:pt x="12764" y="18310"/>
                    <a:pt x="8836" y="19559"/>
                  </a:cubicBezTo>
                  <a:cubicBezTo>
                    <a:pt x="4909" y="20808"/>
                    <a:pt x="2455" y="21057"/>
                    <a:pt x="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9" name="Line"/>
            <p:cNvSpPr/>
            <p:nvPr/>
          </p:nvSpPr>
          <p:spPr>
            <a:xfrm>
              <a:off x="7361929" y="2647405"/>
              <a:ext cx="878417" cy="5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extrusionOk="0">
                  <a:moveTo>
                    <a:pt x="520" y="21027"/>
                  </a:moveTo>
                  <a:cubicBezTo>
                    <a:pt x="260" y="20256"/>
                    <a:pt x="0" y="19484"/>
                    <a:pt x="0" y="19098"/>
                  </a:cubicBezTo>
                  <a:cubicBezTo>
                    <a:pt x="0" y="18713"/>
                    <a:pt x="260" y="18713"/>
                    <a:pt x="1275" y="17941"/>
                  </a:cubicBezTo>
                  <a:cubicBezTo>
                    <a:pt x="2290" y="17170"/>
                    <a:pt x="4060" y="15627"/>
                    <a:pt x="6090" y="12927"/>
                  </a:cubicBezTo>
                  <a:cubicBezTo>
                    <a:pt x="8120" y="10227"/>
                    <a:pt x="10410" y="6370"/>
                    <a:pt x="12596" y="3670"/>
                  </a:cubicBezTo>
                  <a:cubicBezTo>
                    <a:pt x="14782" y="970"/>
                    <a:pt x="16864" y="-573"/>
                    <a:pt x="18347" y="198"/>
                  </a:cubicBezTo>
                  <a:cubicBezTo>
                    <a:pt x="19830" y="970"/>
                    <a:pt x="20715" y="4056"/>
                    <a:pt x="21600" y="7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0" name="Line"/>
            <p:cNvSpPr/>
            <p:nvPr/>
          </p:nvSpPr>
          <p:spPr>
            <a:xfrm>
              <a:off x="7785262" y="2744476"/>
              <a:ext cx="270934" cy="19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extrusionOk="0">
                  <a:moveTo>
                    <a:pt x="337" y="11580"/>
                  </a:moveTo>
                  <a:cubicBezTo>
                    <a:pt x="337" y="10431"/>
                    <a:pt x="337" y="9282"/>
                    <a:pt x="253" y="9282"/>
                  </a:cubicBezTo>
                  <a:cubicBezTo>
                    <a:pt x="169" y="9282"/>
                    <a:pt x="0" y="10431"/>
                    <a:pt x="0" y="12270"/>
                  </a:cubicBezTo>
                  <a:cubicBezTo>
                    <a:pt x="0" y="14108"/>
                    <a:pt x="169" y="16635"/>
                    <a:pt x="169" y="18474"/>
                  </a:cubicBezTo>
                  <a:cubicBezTo>
                    <a:pt x="169" y="20312"/>
                    <a:pt x="0" y="21461"/>
                    <a:pt x="169" y="21116"/>
                  </a:cubicBezTo>
                  <a:cubicBezTo>
                    <a:pt x="337" y="20772"/>
                    <a:pt x="844" y="18933"/>
                    <a:pt x="2447" y="15487"/>
                  </a:cubicBezTo>
                  <a:cubicBezTo>
                    <a:pt x="4050" y="12040"/>
                    <a:pt x="6750" y="6984"/>
                    <a:pt x="8606" y="4112"/>
                  </a:cubicBezTo>
                  <a:cubicBezTo>
                    <a:pt x="10462" y="1240"/>
                    <a:pt x="11475" y="550"/>
                    <a:pt x="12403" y="206"/>
                  </a:cubicBezTo>
                  <a:cubicBezTo>
                    <a:pt x="13331" y="-139"/>
                    <a:pt x="14175" y="-139"/>
                    <a:pt x="15187" y="895"/>
                  </a:cubicBezTo>
                  <a:cubicBezTo>
                    <a:pt x="16200" y="1929"/>
                    <a:pt x="17381" y="3997"/>
                    <a:pt x="18478" y="7329"/>
                  </a:cubicBezTo>
                  <a:cubicBezTo>
                    <a:pt x="19575" y="10661"/>
                    <a:pt x="20588" y="15257"/>
                    <a:pt x="21600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1" name="Line"/>
            <p:cNvSpPr/>
            <p:nvPr/>
          </p:nvSpPr>
          <p:spPr>
            <a:xfrm>
              <a:off x="8443545" y="2089150"/>
              <a:ext cx="176804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extrusionOk="0">
                  <a:moveTo>
                    <a:pt x="4629" y="0"/>
                  </a:moveTo>
                  <a:cubicBezTo>
                    <a:pt x="9257" y="1975"/>
                    <a:pt x="13886" y="3950"/>
                    <a:pt x="16971" y="6085"/>
                  </a:cubicBezTo>
                  <a:cubicBezTo>
                    <a:pt x="20057" y="8219"/>
                    <a:pt x="21600" y="10513"/>
                    <a:pt x="21471" y="12457"/>
                  </a:cubicBezTo>
                  <a:cubicBezTo>
                    <a:pt x="21343" y="14400"/>
                    <a:pt x="19543" y="15993"/>
                    <a:pt x="15686" y="17458"/>
                  </a:cubicBezTo>
                  <a:cubicBezTo>
                    <a:pt x="11829" y="18924"/>
                    <a:pt x="5914" y="202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2" name="Line"/>
            <p:cNvSpPr/>
            <p:nvPr/>
          </p:nvSpPr>
          <p:spPr>
            <a:xfrm>
              <a:off x="4614495" y="3431015"/>
              <a:ext cx="285751" cy="37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extrusionOk="0">
                  <a:moveTo>
                    <a:pt x="0" y="8211"/>
                  </a:moveTo>
                  <a:cubicBezTo>
                    <a:pt x="160" y="7487"/>
                    <a:pt x="320" y="6763"/>
                    <a:pt x="640" y="6703"/>
                  </a:cubicBezTo>
                  <a:cubicBezTo>
                    <a:pt x="960" y="6643"/>
                    <a:pt x="1440" y="7246"/>
                    <a:pt x="1760" y="9116"/>
                  </a:cubicBezTo>
                  <a:cubicBezTo>
                    <a:pt x="2080" y="10987"/>
                    <a:pt x="2240" y="14124"/>
                    <a:pt x="2320" y="15994"/>
                  </a:cubicBezTo>
                  <a:cubicBezTo>
                    <a:pt x="2400" y="17865"/>
                    <a:pt x="2400" y="18468"/>
                    <a:pt x="2320" y="19313"/>
                  </a:cubicBezTo>
                  <a:cubicBezTo>
                    <a:pt x="2240" y="20158"/>
                    <a:pt x="2080" y="21244"/>
                    <a:pt x="1840" y="21364"/>
                  </a:cubicBezTo>
                  <a:cubicBezTo>
                    <a:pt x="1600" y="21485"/>
                    <a:pt x="1280" y="20640"/>
                    <a:pt x="1120" y="17925"/>
                  </a:cubicBezTo>
                  <a:cubicBezTo>
                    <a:pt x="960" y="15210"/>
                    <a:pt x="960" y="10625"/>
                    <a:pt x="1120" y="7608"/>
                  </a:cubicBezTo>
                  <a:cubicBezTo>
                    <a:pt x="1280" y="4591"/>
                    <a:pt x="1600" y="3143"/>
                    <a:pt x="1920" y="2117"/>
                  </a:cubicBezTo>
                  <a:cubicBezTo>
                    <a:pt x="2240" y="1092"/>
                    <a:pt x="2560" y="488"/>
                    <a:pt x="3200" y="187"/>
                  </a:cubicBezTo>
                  <a:cubicBezTo>
                    <a:pt x="3840" y="-115"/>
                    <a:pt x="4800" y="-115"/>
                    <a:pt x="6000" y="669"/>
                  </a:cubicBezTo>
                  <a:cubicBezTo>
                    <a:pt x="7200" y="1454"/>
                    <a:pt x="8640" y="3022"/>
                    <a:pt x="10240" y="5738"/>
                  </a:cubicBezTo>
                  <a:cubicBezTo>
                    <a:pt x="11840" y="8453"/>
                    <a:pt x="13600" y="12314"/>
                    <a:pt x="14640" y="14667"/>
                  </a:cubicBezTo>
                  <a:cubicBezTo>
                    <a:pt x="15680" y="17020"/>
                    <a:pt x="16000" y="17865"/>
                    <a:pt x="16400" y="18529"/>
                  </a:cubicBezTo>
                  <a:cubicBezTo>
                    <a:pt x="16800" y="19192"/>
                    <a:pt x="17280" y="19675"/>
                    <a:pt x="17680" y="19494"/>
                  </a:cubicBezTo>
                  <a:cubicBezTo>
                    <a:pt x="18080" y="19313"/>
                    <a:pt x="18400" y="18468"/>
                    <a:pt x="18800" y="16176"/>
                  </a:cubicBezTo>
                  <a:cubicBezTo>
                    <a:pt x="19200" y="13883"/>
                    <a:pt x="19680" y="10142"/>
                    <a:pt x="20000" y="7125"/>
                  </a:cubicBezTo>
                  <a:cubicBezTo>
                    <a:pt x="20320" y="4108"/>
                    <a:pt x="20480" y="1816"/>
                    <a:pt x="20720" y="1092"/>
                  </a:cubicBezTo>
                  <a:cubicBezTo>
                    <a:pt x="20960" y="368"/>
                    <a:pt x="21280" y="1212"/>
                    <a:pt x="21600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3" name="Line"/>
            <p:cNvSpPr/>
            <p:nvPr/>
          </p:nvSpPr>
          <p:spPr>
            <a:xfrm>
              <a:off x="4942966" y="3598142"/>
              <a:ext cx="86080" cy="14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161" extrusionOk="0">
                  <a:moveTo>
                    <a:pt x="12466" y="7970"/>
                  </a:moveTo>
                  <a:cubicBezTo>
                    <a:pt x="12466" y="6382"/>
                    <a:pt x="12466" y="4793"/>
                    <a:pt x="11211" y="3840"/>
                  </a:cubicBezTo>
                  <a:cubicBezTo>
                    <a:pt x="9955" y="2887"/>
                    <a:pt x="7443" y="2570"/>
                    <a:pt x="5434" y="3205"/>
                  </a:cubicBezTo>
                  <a:cubicBezTo>
                    <a:pt x="3425" y="3840"/>
                    <a:pt x="1918" y="5429"/>
                    <a:pt x="913" y="7970"/>
                  </a:cubicBezTo>
                  <a:cubicBezTo>
                    <a:pt x="-92" y="10511"/>
                    <a:pt x="-594" y="14005"/>
                    <a:pt x="1164" y="16705"/>
                  </a:cubicBezTo>
                  <a:cubicBezTo>
                    <a:pt x="2922" y="19405"/>
                    <a:pt x="6941" y="21311"/>
                    <a:pt x="10708" y="21152"/>
                  </a:cubicBezTo>
                  <a:cubicBezTo>
                    <a:pt x="14476" y="20993"/>
                    <a:pt x="17992" y="18770"/>
                    <a:pt x="19499" y="15435"/>
                  </a:cubicBezTo>
                  <a:cubicBezTo>
                    <a:pt x="21006" y="12099"/>
                    <a:pt x="20504" y="7652"/>
                    <a:pt x="19248" y="4952"/>
                  </a:cubicBezTo>
                  <a:cubicBezTo>
                    <a:pt x="17992" y="2252"/>
                    <a:pt x="15983" y="1299"/>
                    <a:pt x="13722" y="664"/>
                  </a:cubicBezTo>
                  <a:cubicBezTo>
                    <a:pt x="11462" y="29"/>
                    <a:pt x="8950" y="-289"/>
                    <a:pt x="8197" y="346"/>
                  </a:cubicBezTo>
                  <a:cubicBezTo>
                    <a:pt x="7443" y="982"/>
                    <a:pt x="8448" y="2570"/>
                    <a:pt x="9453" y="4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4" name="Line"/>
            <p:cNvSpPr/>
            <p:nvPr/>
          </p:nvSpPr>
          <p:spPr>
            <a:xfrm>
              <a:off x="5103445" y="3556942"/>
              <a:ext cx="127001" cy="19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extrusionOk="0">
                  <a:moveTo>
                    <a:pt x="0" y="4034"/>
                  </a:moveTo>
                  <a:cubicBezTo>
                    <a:pt x="0" y="2655"/>
                    <a:pt x="0" y="1277"/>
                    <a:pt x="900" y="587"/>
                  </a:cubicBezTo>
                  <a:cubicBezTo>
                    <a:pt x="1800" y="-102"/>
                    <a:pt x="3600" y="-102"/>
                    <a:pt x="5940" y="1162"/>
                  </a:cubicBezTo>
                  <a:cubicBezTo>
                    <a:pt x="8280" y="2426"/>
                    <a:pt x="11160" y="4953"/>
                    <a:pt x="12960" y="8170"/>
                  </a:cubicBezTo>
                  <a:cubicBezTo>
                    <a:pt x="14760" y="11387"/>
                    <a:pt x="15480" y="15294"/>
                    <a:pt x="15120" y="17821"/>
                  </a:cubicBezTo>
                  <a:cubicBezTo>
                    <a:pt x="14760" y="20349"/>
                    <a:pt x="13320" y="21498"/>
                    <a:pt x="12240" y="21498"/>
                  </a:cubicBezTo>
                  <a:cubicBezTo>
                    <a:pt x="11160" y="21498"/>
                    <a:pt x="10440" y="20349"/>
                    <a:pt x="10080" y="17592"/>
                  </a:cubicBezTo>
                  <a:cubicBezTo>
                    <a:pt x="9720" y="14834"/>
                    <a:pt x="9720" y="10468"/>
                    <a:pt x="10080" y="7596"/>
                  </a:cubicBezTo>
                  <a:cubicBezTo>
                    <a:pt x="10440" y="4724"/>
                    <a:pt x="11160" y="3345"/>
                    <a:pt x="12420" y="2196"/>
                  </a:cubicBezTo>
                  <a:cubicBezTo>
                    <a:pt x="13680" y="1047"/>
                    <a:pt x="15480" y="128"/>
                    <a:pt x="17100" y="13"/>
                  </a:cubicBezTo>
                  <a:cubicBezTo>
                    <a:pt x="18720" y="-102"/>
                    <a:pt x="20160" y="587"/>
                    <a:pt x="21600" y="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5" name="Line"/>
            <p:cNvSpPr/>
            <p:nvPr/>
          </p:nvSpPr>
          <p:spPr>
            <a:xfrm>
              <a:off x="5306645" y="3550825"/>
              <a:ext cx="190501" cy="204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extrusionOk="0">
                  <a:moveTo>
                    <a:pt x="0" y="5828"/>
                  </a:moveTo>
                  <a:cubicBezTo>
                    <a:pt x="960" y="5167"/>
                    <a:pt x="1920" y="4506"/>
                    <a:pt x="2520" y="4726"/>
                  </a:cubicBezTo>
                  <a:cubicBezTo>
                    <a:pt x="3120" y="4947"/>
                    <a:pt x="3360" y="6049"/>
                    <a:pt x="3360" y="8584"/>
                  </a:cubicBezTo>
                  <a:cubicBezTo>
                    <a:pt x="3360" y="11118"/>
                    <a:pt x="3120" y="15086"/>
                    <a:pt x="2760" y="17620"/>
                  </a:cubicBezTo>
                  <a:cubicBezTo>
                    <a:pt x="2400" y="20155"/>
                    <a:pt x="1920" y="21257"/>
                    <a:pt x="1560" y="21257"/>
                  </a:cubicBezTo>
                  <a:cubicBezTo>
                    <a:pt x="1200" y="21257"/>
                    <a:pt x="960" y="20155"/>
                    <a:pt x="1560" y="17179"/>
                  </a:cubicBezTo>
                  <a:cubicBezTo>
                    <a:pt x="2160" y="14204"/>
                    <a:pt x="3600" y="9355"/>
                    <a:pt x="4680" y="6269"/>
                  </a:cubicBezTo>
                  <a:cubicBezTo>
                    <a:pt x="5760" y="3184"/>
                    <a:pt x="6480" y="1861"/>
                    <a:pt x="7440" y="979"/>
                  </a:cubicBezTo>
                  <a:cubicBezTo>
                    <a:pt x="8400" y="98"/>
                    <a:pt x="9600" y="-343"/>
                    <a:pt x="10320" y="318"/>
                  </a:cubicBezTo>
                  <a:cubicBezTo>
                    <a:pt x="11040" y="979"/>
                    <a:pt x="11280" y="2743"/>
                    <a:pt x="11400" y="4286"/>
                  </a:cubicBezTo>
                  <a:cubicBezTo>
                    <a:pt x="11520" y="5828"/>
                    <a:pt x="11520" y="7151"/>
                    <a:pt x="11520" y="8473"/>
                  </a:cubicBezTo>
                  <a:cubicBezTo>
                    <a:pt x="11520" y="9796"/>
                    <a:pt x="11520" y="11118"/>
                    <a:pt x="11880" y="11118"/>
                  </a:cubicBezTo>
                  <a:cubicBezTo>
                    <a:pt x="12240" y="11118"/>
                    <a:pt x="12960" y="9796"/>
                    <a:pt x="13680" y="8143"/>
                  </a:cubicBezTo>
                  <a:cubicBezTo>
                    <a:pt x="14400" y="6490"/>
                    <a:pt x="15120" y="4506"/>
                    <a:pt x="16080" y="3184"/>
                  </a:cubicBezTo>
                  <a:cubicBezTo>
                    <a:pt x="17040" y="1861"/>
                    <a:pt x="18240" y="1200"/>
                    <a:pt x="18960" y="1420"/>
                  </a:cubicBezTo>
                  <a:cubicBezTo>
                    <a:pt x="19680" y="1641"/>
                    <a:pt x="19920" y="2743"/>
                    <a:pt x="20280" y="6049"/>
                  </a:cubicBezTo>
                  <a:cubicBezTo>
                    <a:pt x="20640" y="9355"/>
                    <a:pt x="21120" y="14865"/>
                    <a:pt x="21600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6" name="Line"/>
            <p:cNvSpPr/>
            <p:nvPr/>
          </p:nvSpPr>
          <p:spPr>
            <a:xfrm>
              <a:off x="5545044" y="3354529"/>
              <a:ext cx="275375" cy="36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99" extrusionOk="0">
                  <a:moveTo>
                    <a:pt x="7588" y="17030"/>
                  </a:moveTo>
                  <a:cubicBezTo>
                    <a:pt x="7588" y="16409"/>
                    <a:pt x="7588" y="15789"/>
                    <a:pt x="7342" y="15230"/>
                  </a:cubicBezTo>
                  <a:cubicBezTo>
                    <a:pt x="7097" y="14671"/>
                    <a:pt x="6606" y="14175"/>
                    <a:pt x="5460" y="14113"/>
                  </a:cubicBezTo>
                  <a:cubicBezTo>
                    <a:pt x="4315" y="14051"/>
                    <a:pt x="2515" y="14423"/>
                    <a:pt x="1369" y="15230"/>
                  </a:cubicBezTo>
                  <a:cubicBezTo>
                    <a:pt x="224" y="16037"/>
                    <a:pt x="-267" y="17278"/>
                    <a:pt x="142" y="18209"/>
                  </a:cubicBezTo>
                  <a:cubicBezTo>
                    <a:pt x="551" y="19140"/>
                    <a:pt x="1860" y="19761"/>
                    <a:pt x="3251" y="19885"/>
                  </a:cubicBezTo>
                  <a:cubicBezTo>
                    <a:pt x="4642" y="20009"/>
                    <a:pt x="6115" y="19637"/>
                    <a:pt x="7097" y="19078"/>
                  </a:cubicBezTo>
                  <a:cubicBezTo>
                    <a:pt x="8078" y="18520"/>
                    <a:pt x="8569" y="17775"/>
                    <a:pt x="9142" y="17589"/>
                  </a:cubicBezTo>
                  <a:cubicBezTo>
                    <a:pt x="9715" y="17402"/>
                    <a:pt x="10369" y="17775"/>
                    <a:pt x="11106" y="17899"/>
                  </a:cubicBezTo>
                  <a:cubicBezTo>
                    <a:pt x="11842" y="18023"/>
                    <a:pt x="12660" y="17899"/>
                    <a:pt x="13724" y="17154"/>
                  </a:cubicBezTo>
                  <a:cubicBezTo>
                    <a:pt x="14788" y="16409"/>
                    <a:pt x="16097" y="15044"/>
                    <a:pt x="17406" y="12871"/>
                  </a:cubicBezTo>
                  <a:cubicBezTo>
                    <a:pt x="18715" y="10699"/>
                    <a:pt x="20024" y="7720"/>
                    <a:pt x="20678" y="5671"/>
                  </a:cubicBezTo>
                  <a:cubicBezTo>
                    <a:pt x="21333" y="3623"/>
                    <a:pt x="21333" y="2506"/>
                    <a:pt x="21251" y="1637"/>
                  </a:cubicBezTo>
                  <a:cubicBezTo>
                    <a:pt x="21169" y="768"/>
                    <a:pt x="21006" y="147"/>
                    <a:pt x="20433" y="23"/>
                  </a:cubicBezTo>
                  <a:cubicBezTo>
                    <a:pt x="19860" y="-101"/>
                    <a:pt x="18878" y="271"/>
                    <a:pt x="17897" y="1451"/>
                  </a:cubicBezTo>
                  <a:cubicBezTo>
                    <a:pt x="16915" y="2630"/>
                    <a:pt x="15933" y="4616"/>
                    <a:pt x="15606" y="7223"/>
                  </a:cubicBezTo>
                  <a:cubicBezTo>
                    <a:pt x="15278" y="9830"/>
                    <a:pt x="15606" y="13058"/>
                    <a:pt x="16588" y="15540"/>
                  </a:cubicBezTo>
                  <a:cubicBezTo>
                    <a:pt x="17569" y="18023"/>
                    <a:pt x="19206" y="19761"/>
                    <a:pt x="20842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7" name="Line"/>
            <p:cNvSpPr/>
            <p:nvPr/>
          </p:nvSpPr>
          <p:spPr>
            <a:xfrm>
              <a:off x="6078907" y="3350899"/>
              <a:ext cx="135789" cy="39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73" extrusionOk="0">
                  <a:moveTo>
                    <a:pt x="21318" y="1482"/>
                  </a:moveTo>
                  <a:cubicBezTo>
                    <a:pt x="20321" y="907"/>
                    <a:pt x="19324" y="333"/>
                    <a:pt x="17829" y="103"/>
                  </a:cubicBezTo>
                  <a:cubicBezTo>
                    <a:pt x="16333" y="-127"/>
                    <a:pt x="14340" y="-12"/>
                    <a:pt x="12013" y="850"/>
                  </a:cubicBezTo>
                  <a:cubicBezTo>
                    <a:pt x="9687" y="1711"/>
                    <a:pt x="7029" y="3320"/>
                    <a:pt x="4703" y="5962"/>
                  </a:cubicBezTo>
                  <a:cubicBezTo>
                    <a:pt x="2376" y="8605"/>
                    <a:pt x="383" y="12282"/>
                    <a:pt x="50" y="14924"/>
                  </a:cubicBezTo>
                  <a:cubicBezTo>
                    <a:pt x="-282" y="17567"/>
                    <a:pt x="1047" y="19175"/>
                    <a:pt x="3373" y="20094"/>
                  </a:cubicBezTo>
                  <a:cubicBezTo>
                    <a:pt x="5700" y="21013"/>
                    <a:pt x="9023" y="21243"/>
                    <a:pt x="12346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8" name="Line"/>
            <p:cNvSpPr/>
            <p:nvPr/>
          </p:nvSpPr>
          <p:spPr>
            <a:xfrm>
              <a:off x="6221045" y="3409530"/>
              <a:ext cx="349251" cy="28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extrusionOk="0">
                  <a:moveTo>
                    <a:pt x="0" y="21316"/>
                  </a:moveTo>
                  <a:cubicBezTo>
                    <a:pt x="1571" y="18163"/>
                    <a:pt x="3142" y="15009"/>
                    <a:pt x="4320" y="12014"/>
                  </a:cubicBezTo>
                  <a:cubicBezTo>
                    <a:pt x="5498" y="9018"/>
                    <a:pt x="6284" y="6180"/>
                    <a:pt x="6676" y="4052"/>
                  </a:cubicBezTo>
                  <a:cubicBezTo>
                    <a:pt x="7069" y="1923"/>
                    <a:pt x="7069" y="504"/>
                    <a:pt x="6807" y="110"/>
                  </a:cubicBezTo>
                  <a:cubicBezTo>
                    <a:pt x="6545" y="-284"/>
                    <a:pt x="6022" y="347"/>
                    <a:pt x="5564" y="2554"/>
                  </a:cubicBezTo>
                  <a:cubicBezTo>
                    <a:pt x="5105" y="4761"/>
                    <a:pt x="4713" y="8545"/>
                    <a:pt x="4647" y="11225"/>
                  </a:cubicBezTo>
                  <a:cubicBezTo>
                    <a:pt x="4582" y="13906"/>
                    <a:pt x="4844" y="15482"/>
                    <a:pt x="5236" y="16665"/>
                  </a:cubicBezTo>
                  <a:cubicBezTo>
                    <a:pt x="5629" y="17847"/>
                    <a:pt x="6153" y="18636"/>
                    <a:pt x="7004" y="18793"/>
                  </a:cubicBezTo>
                  <a:cubicBezTo>
                    <a:pt x="7855" y="18951"/>
                    <a:pt x="9033" y="18478"/>
                    <a:pt x="10407" y="16665"/>
                  </a:cubicBezTo>
                  <a:cubicBezTo>
                    <a:pt x="11782" y="14852"/>
                    <a:pt x="13353" y="11698"/>
                    <a:pt x="14335" y="9570"/>
                  </a:cubicBezTo>
                  <a:cubicBezTo>
                    <a:pt x="15316" y="7442"/>
                    <a:pt x="15709" y="6338"/>
                    <a:pt x="15971" y="5392"/>
                  </a:cubicBezTo>
                  <a:cubicBezTo>
                    <a:pt x="16233" y="4446"/>
                    <a:pt x="16364" y="3658"/>
                    <a:pt x="16233" y="3658"/>
                  </a:cubicBezTo>
                  <a:cubicBezTo>
                    <a:pt x="16102" y="3658"/>
                    <a:pt x="15709" y="4446"/>
                    <a:pt x="15513" y="6023"/>
                  </a:cubicBezTo>
                  <a:cubicBezTo>
                    <a:pt x="15316" y="7599"/>
                    <a:pt x="15316" y="9964"/>
                    <a:pt x="16364" y="12250"/>
                  </a:cubicBezTo>
                  <a:cubicBezTo>
                    <a:pt x="17411" y="14536"/>
                    <a:pt x="19505" y="16744"/>
                    <a:pt x="21600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9" name="Line"/>
            <p:cNvSpPr/>
            <p:nvPr/>
          </p:nvSpPr>
          <p:spPr>
            <a:xfrm>
              <a:off x="6627445" y="368935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0" name="Line"/>
            <p:cNvSpPr/>
            <p:nvPr/>
          </p:nvSpPr>
          <p:spPr>
            <a:xfrm>
              <a:off x="6996448" y="3524249"/>
              <a:ext cx="297748" cy="16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03" extrusionOk="0">
                  <a:moveTo>
                    <a:pt x="6700" y="0"/>
                  </a:moveTo>
                  <a:cubicBezTo>
                    <a:pt x="7150" y="4000"/>
                    <a:pt x="7600" y="8000"/>
                    <a:pt x="7150" y="11600"/>
                  </a:cubicBezTo>
                  <a:cubicBezTo>
                    <a:pt x="6700" y="15200"/>
                    <a:pt x="5350" y="18400"/>
                    <a:pt x="4225" y="20000"/>
                  </a:cubicBezTo>
                  <a:cubicBezTo>
                    <a:pt x="3100" y="21600"/>
                    <a:pt x="2200" y="21600"/>
                    <a:pt x="1300" y="19067"/>
                  </a:cubicBezTo>
                  <a:cubicBezTo>
                    <a:pt x="400" y="16533"/>
                    <a:pt x="-500" y="11467"/>
                    <a:pt x="325" y="7867"/>
                  </a:cubicBezTo>
                  <a:cubicBezTo>
                    <a:pt x="1150" y="4267"/>
                    <a:pt x="3700" y="2133"/>
                    <a:pt x="7450" y="1200"/>
                  </a:cubicBezTo>
                  <a:cubicBezTo>
                    <a:pt x="11200" y="267"/>
                    <a:pt x="16150" y="533"/>
                    <a:pt x="21100" y="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1" name="Line"/>
            <p:cNvSpPr/>
            <p:nvPr/>
          </p:nvSpPr>
          <p:spPr>
            <a:xfrm>
              <a:off x="7300545" y="3333205"/>
              <a:ext cx="139701" cy="10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extrusionOk="0">
                  <a:moveTo>
                    <a:pt x="0" y="4166"/>
                  </a:moveTo>
                  <a:cubicBezTo>
                    <a:pt x="982" y="2366"/>
                    <a:pt x="1964" y="566"/>
                    <a:pt x="3273" y="116"/>
                  </a:cubicBezTo>
                  <a:cubicBezTo>
                    <a:pt x="4582" y="-334"/>
                    <a:pt x="6218" y="566"/>
                    <a:pt x="7364" y="2141"/>
                  </a:cubicBezTo>
                  <a:cubicBezTo>
                    <a:pt x="8509" y="3716"/>
                    <a:pt x="9164" y="5966"/>
                    <a:pt x="9655" y="8216"/>
                  </a:cubicBezTo>
                  <a:cubicBezTo>
                    <a:pt x="10145" y="10466"/>
                    <a:pt x="10473" y="12716"/>
                    <a:pt x="9982" y="14741"/>
                  </a:cubicBezTo>
                  <a:cubicBezTo>
                    <a:pt x="9491" y="16766"/>
                    <a:pt x="8182" y="18566"/>
                    <a:pt x="6709" y="19691"/>
                  </a:cubicBezTo>
                  <a:cubicBezTo>
                    <a:pt x="5236" y="20816"/>
                    <a:pt x="3600" y="21266"/>
                    <a:pt x="3764" y="21266"/>
                  </a:cubicBezTo>
                  <a:cubicBezTo>
                    <a:pt x="3927" y="21266"/>
                    <a:pt x="5891" y="20816"/>
                    <a:pt x="9164" y="20591"/>
                  </a:cubicBezTo>
                  <a:cubicBezTo>
                    <a:pt x="12436" y="20366"/>
                    <a:pt x="17018" y="20366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2" name="Line"/>
            <p:cNvSpPr/>
            <p:nvPr/>
          </p:nvSpPr>
          <p:spPr>
            <a:xfrm>
              <a:off x="7353077" y="3441700"/>
              <a:ext cx="207819" cy="38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56" extrusionOk="0">
                  <a:moveTo>
                    <a:pt x="21422" y="0"/>
                  </a:moveTo>
                  <a:cubicBezTo>
                    <a:pt x="18367" y="3341"/>
                    <a:pt x="15313" y="6683"/>
                    <a:pt x="11931" y="9965"/>
                  </a:cubicBezTo>
                  <a:cubicBezTo>
                    <a:pt x="8549" y="13246"/>
                    <a:pt x="4840" y="16469"/>
                    <a:pt x="2658" y="18438"/>
                  </a:cubicBezTo>
                  <a:cubicBezTo>
                    <a:pt x="477" y="20407"/>
                    <a:pt x="-178" y="21123"/>
                    <a:pt x="40" y="21361"/>
                  </a:cubicBezTo>
                  <a:cubicBezTo>
                    <a:pt x="258" y="21600"/>
                    <a:pt x="1349" y="21361"/>
                    <a:pt x="2658" y="20944"/>
                  </a:cubicBezTo>
                  <a:cubicBezTo>
                    <a:pt x="3967" y="20526"/>
                    <a:pt x="5495" y="19929"/>
                    <a:pt x="7022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3" name="Line"/>
            <p:cNvSpPr/>
            <p:nvPr/>
          </p:nvSpPr>
          <p:spPr>
            <a:xfrm>
              <a:off x="7510994" y="3636433"/>
              <a:ext cx="164202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extrusionOk="0">
                  <a:moveTo>
                    <a:pt x="3205" y="3795"/>
                  </a:moveTo>
                  <a:cubicBezTo>
                    <a:pt x="2651" y="8757"/>
                    <a:pt x="2097" y="13719"/>
                    <a:pt x="1544" y="16930"/>
                  </a:cubicBezTo>
                  <a:cubicBezTo>
                    <a:pt x="990" y="20141"/>
                    <a:pt x="436" y="21600"/>
                    <a:pt x="159" y="21600"/>
                  </a:cubicBezTo>
                  <a:cubicBezTo>
                    <a:pt x="-118" y="21600"/>
                    <a:pt x="-118" y="20141"/>
                    <a:pt x="851" y="16784"/>
                  </a:cubicBezTo>
                  <a:cubicBezTo>
                    <a:pt x="1820" y="13427"/>
                    <a:pt x="3759" y="8173"/>
                    <a:pt x="5282" y="4816"/>
                  </a:cubicBezTo>
                  <a:cubicBezTo>
                    <a:pt x="6805" y="1459"/>
                    <a:pt x="7913" y="0"/>
                    <a:pt x="9990" y="0"/>
                  </a:cubicBezTo>
                  <a:cubicBezTo>
                    <a:pt x="12067" y="0"/>
                    <a:pt x="15113" y="1459"/>
                    <a:pt x="17190" y="4962"/>
                  </a:cubicBezTo>
                  <a:cubicBezTo>
                    <a:pt x="19267" y="8465"/>
                    <a:pt x="20374" y="14011"/>
                    <a:pt x="21482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4" name="Line"/>
            <p:cNvSpPr/>
            <p:nvPr/>
          </p:nvSpPr>
          <p:spPr>
            <a:xfrm>
              <a:off x="7751395" y="3365500"/>
              <a:ext cx="89418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extrusionOk="0">
                  <a:moveTo>
                    <a:pt x="1473" y="0"/>
                  </a:moveTo>
                  <a:cubicBezTo>
                    <a:pt x="6873" y="2044"/>
                    <a:pt x="12273" y="4089"/>
                    <a:pt x="15955" y="6667"/>
                  </a:cubicBezTo>
                  <a:cubicBezTo>
                    <a:pt x="19636" y="9244"/>
                    <a:pt x="21600" y="12356"/>
                    <a:pt x="20373" y="14800"/>
                  </a:cubicBezTo>
                  <a:cubicBezTo>
                    <a:pt x="19145" y="17244"/>
                    <a:pt x="14727" y="19022"/>
                    <a:pt x="10800" y="20044"/>
                  </a:cubicBezTo>
                  <a:cubicBezTo>
                    <a:pt x="6873" y="21067"/>
                    <a:pt x="3436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5" name="Line"/>
            <p:cNvSpPr/>
            <p:nvPr/>
          </p:nvSpPr>
          <p:spPr>
            <a:xfrm>
              <a:off x="1373163" y="4530635"/>
              <a:ext cx="225083" cy="27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7" extrusionOk="0">
                  <a:moveTo>
                    <a:pt x="21466" y="1244"/>
                  </a:moveTo>
                  <a:cubicBezTo>
                    <a:pt x="20860" y="585"/>
                    <a:pt x="20255" y="-75"/>
                    <a:pt x="18236" y="7"/>
                  </a:cubicBezTo>
                  <a:cubicBezTo>
                    <a:pt x="16217" y="90"/>
                    <a:pt x="12786" y="914"/>
                    <a:pt x="9758" y="2893"/>
                  </a:cubicBezTo>
                  <a:cubicBezTo>
                    <a:pt x="6730" y="4872"/>
                    <a:pt x="4105" y="8004"/>
                    <a:pt x="2490" y="10560"/>
                  </a:cubicBezTo>
                  <a:cubicBezTo>
                    <a:pt x="875" y="13116"/>
                    <a:pt x="270" y="15094"/>
                    <a:pt x="68" y="16496"/>
                  </a:cubicBezTo>
                  <a:cubicBezTo>
                    <a:pt x="-134" y="17898"/>
                    <a:pt x="68" y="18722"/>
                    <a:pt x="1279" y="19629"/>
                  </a:cubicBezTo>
                  <a:cubicBezTo>
                    <a:pt x="2490" y="20536"/>
                    <a:pt x="4711" y="21525"/>
                    <a:pt x="8143" y="21443"/>
                  </a:cubicBezTo>
                  <a:cubicBezTo>
                    <a:pt x="11574" y="21360"/>
                    <a:pt x="16217" y="20206"/>
                    <a:pt x="20860" y="1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6" name="Line"/>
            <p:cNvSpPr/>
            <p:nvPr/>
          </p:nvSpPr>
          <p:spPr>
            <a:xfrm>
              <a:off x="1747652" y="4546600"/>
              <a:ext cx="168094" cy="24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4" extrusionOk="0">
                  <a:moveTo>
                    <a:pt x="6052" y="0"/>
                  </a:moveTo>
                  <a:cubicBezTo>
                    <a:pt x="4432" y="4576"/>
                    <a:pt x="2812" y="9153"/>
                    <a:pt x="1867" y="11990"/>
                  </a:cubicBezTo>
                  <a:cubicBezTo>
                    <a:pt x="922" y="14827"/>
                    <a:pt x="652" y="15925"/>
                    <a:pt x="382" y="16932"/>
                  </a:cubicBezTo>
                  <a:cubicBezTo>
                    <a:pt x="112" y="17939"/>
                    <a:pt x="-158" y="18854"/>
                    <a:pt x="112" y="19678"/>
                  </a:cubicBezTo>
                  <a:cubicBezTo>
                    <a:pt x="382" y="20502"/>
                    <a:pt x="1192" y="21234"/>
                    <a:pt x="2272" y="21417"/>
                  </a:cubicBezTo>
                  <a:cubicBezTo>
                    <a:pt x="3352" y="21600"/>
                    <a:pt x="4702" y="21234"/>
                    <a:pt x="7942" y="20593"/>
                  </a:cubicBezTo>
                  <a:cubicBezTo>
                    <a:pt x="11182" y="19953"/>
                    <a:pt x="16312" y="19037"/>
                    <a:pt x="21442" y="18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7" name="Line"/>
            <p:cNvSpPr/>
            <p:nvPr/>
          </p:nvSpPr>
          <p:spPr>
            <a:xfrm>
              <a:off x="2055445" y="4571999"/>
              <a:ext cx="635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6521"/>
                    <a:pt x="21600" y="13042"/>
                    <a:pt x="21600" y="16811"/>
                  </a:cubicBezTo>
                  <a:cubicBezTo>
                    <a:pt x="21600" y="20581"/>
                    <a:pt x="21600" y="21600"/>
                    <a:pt x="18000" y="21600"/>
                  </a:cubicBezTo>
                  <a:cubicBezTo>
                    <a:pt x="14400" y="21600"/>
                    <a:pt x="7200" y="20581"/>
                    <a:pt x="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8" name="Line"/>
            <p:cNvSpPr/>
            <p:nvPr/>
          </p:nvSpPr>
          <p:spPr>
            <a:xfrm>
              <a:off x="1942098" y="4483100"/>
              <a:ext cx="26574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extrusionOk="0">
                  <a:moveTo>
                    <a:pt x="1466" y="21600"/>
                  </a:moveTo>
                  <a:cubicBezTo>
                    <a:pt x="780" y="20329"/>
                    <a:pt x="94" y="19059"/>
                    <a:pt x="9" y="17576"/>
                  </a:cubicBezTo>
                  <a:cubicBezTo>
                    <a:pt x="-77" y="16094"/>
                    <a:pt x="437" y="14400"/>
                    <a:pt x="3523" y="11647"/>
                  </a:cubicBezTo>
                  <a:cubicBezTo>
                    <a:pt x="6609" y="8894"/>
                    <a:pt x="12266" y="5082"/>
                    <a:pt x="15694" y="2965"/>
                  </a:cubicBezTo>
                  <a:cubicBezTo>
                    <a:pt x="19123" y="847"/>
                    <a:pt x="20323" y="424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9" name="Line"/>
            <p:cNvSpPr/>
            <p:nvPr/>
          </p:nvSpPr>
          <p:spPr>
            <a:xfrm>
              <a:off x="2772995" y="47117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0" name="Line"/>
            <p:cNvSpPr/>
            <p:nvPr/>
          </p:nvSpPr>
          <p:spPr>
            <a:xfrm>
              <a:off x="2629860" y="4631808"/>
              <a:ext cx="251086" cy="14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938" extrusionOk="0">
                  <a:moveTo>
                    <a:pt x="12819" y="7120"/>
                  </a:moveTo>
                  <a:cubicBezTo>
                    <a:pt x="11367" y="4616"/>
                    <a:pt x="9915" y="2111"/>
                    <a:pt x="8735" y="859"/>
                  </a:cubicBezTo>
                  <a:cubicBezTo>
                    <a:pt x="7556" y="-393"/>
                    <a:pt x="6648" y="-393"/>
                    <a:pt x="5377" y="1642"/>
                  </a:cubicBezTo>
                  <a:cubicBezTo>
                    <a:pt x="4107" y="3677"/>
                    <a:pt x="2473" y="7746"/>
                    <a:pt x="1475" y="10564"/>
                  </a:cubicBezTo>
                  <a:cubicBezTo>
                    <a:pt x="477" y="13381"/>
                    <a:pt x="114" y="14946"/>
                    <a:pt x="23" y="16511"/>
                  </a:cubicBezTo>
                  <a:cubicBezTo>
                    <a:pt x="-68" y="18077"/>
                    <a:pt x="114" y="19642"/>
                    <a:pt x="658" y="20424"/>
                  </a:cubicBezTo>
                  <a:cubicBezTo>
                    <a:pt x="1203" y="21207"/>
                    <a:pt x="2110" y="21207"/>
                    <a:pt x="3744" y="19642"/>
                  </a:cubicBezTo>
                  <a:cubicBezTo>
                    <a:pt x="5377" y="18077"/>
                    <a:pt x="7737" y="14946"/>
                    <a:pt x="9461" y="11972"/>
                  </a:cubicBezTo>
                  <a:cubicBezTo>
                    <a:pt x="11186" y="8998"/>
                    <a:pt x="12275" y="6181"/>
                    <a:pt x="12910" y="5711"/>
                  </a:cubicBezTo>
                  <a:cubicBezTo>
                    <a:pt x="13545" y="5242"/>
                    <a:pt x="13727" y="7120"/>
                    <a:pt x="13818" y="9311"/>
                  </a:cubicBezTo>
                  <a:cubicBezTo>
                    <a:pt x="13908" y="11503"/>
                    <a:pt x="13908" y="14007"/>
                    <a:pt x="14816" y="16042"/>
                  </a:cubicBezTo>
                  <a:cubicBezTo>
                    <a:pt x="15724" y="18077"/>
                    <a:pt x="17539" y="19642"/>
                    <a:pt x="18809" y="19642"/>
                  </a:cubicBezTo>
                  <a:cubicBezTo>
                    <a:pt x="20080" y="19642"/>
                    <a:pt x="20806" y="18077"/>
                    <a:pt x="21532" y="16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1" name="Line"/>
            <p:cNvSpPr/>
            <p:nvPr/>
          </p:nvSpPr>
          <p:spPr>
            <a:xfrm>
              <a:off x="2890968" y="4608886"/>
              <a:ext cx="90635" cy="42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54" extrusionOk="0">
                  <a:moveTo>
                    <a:pt x="5039" y="3319"/>
                  </a:moveTo>
                  <a:cubicBezTo>
                    <a:pt x="4548" y="6358"/>
                    <a:pt x="4057" y="9397"/>
                    <a:pt x="3566" y="12219"/>
                  </a:cubicBezTo>
                  <a:cubicBezTo>
                    <a:pt x="3075" y="15041"/>
                    <a:pt x="2584" y="17646"/>
                    <a:pt x="2339" y="19275"/>
                  </a:cubicBezTo>
                  <a:cubicBezTo>
                    <a:pt x="2094" y="20903"/>
                    <a:pt x="2094" y="21554"/>
                    <a:pt x="1848" y="21554"/>
                  </a:cubicBezTo>
                  <a:cubicBezTo>
                    <a:pt x="1603" y="21554"/>
                    <a:pt x="1112" y="20903"/>
                    <a:pt x="621" y="18515"/>
                  </a:cubicBezTo>
                  <a:cubicBezTo>
                    <a:pt x="130" y="16127"/>
                    <a:pt x="-361" y="12002"/>
                    <a:pt x="375" y="8746"/>
                  </a:cubicBezTo>
                  <a:cubicBezTo>
                    <a:pt x="1112" y="5490"/>
                    <a:pt x="3075" y="3102"/>
                    <a:pt x="5039" y="1745"/>
                  </a:cubicBezTo>
                  <a:cubicBezTo>
                    <a:pt x="7003" y="388"/>
                    <a:pt x="8966" y="63"/>
                    <a:pt x="11175" y="8"/>
                  </a:cubicBezTo>
                  <a:cubicBezTo>
                    <a:pt x="13384" y="-46"/>
                    <a:pt x="15839" y="171"/>
                    <a:pt x="17803" y="877"/>
                  </a:cubicBezTo>
                  <a:cubicBezTo>
                    <a:pt x="19766" y="1582"/>
                    <a:pt x="21239" y="2776"/>
                    <a:pt x="20994" y="3970"/>
                  </a:cubicBezTo>
                  <a:cubicBezTo>
                    <a:pt x="20748" y="5164"/>
                    <a:pt x="18784" y="6358"/>
                    <a:pt x="15594" y="7118"/>
                  </a:cubicBezTo>
                  <a:cubicBezTo>
                    <a:pt x="12403" y="7878"/>
                    <a:pt x="7984" y="8203"/>
                    <a:pt x="3566" y="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2" name="Line"/>
            <p:cNvSpPr/>
            <p:nvPr/>
          </p:nvSpPr>
          <p:spPr>
            <a:xfrm>
              <a:off x="3010062" y="4630432"/>
              <a:ext cx="119752" cy="37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26" extrusionOk="0">
                  <a:moveTo>
                    <a:pt x="4168" y="3608"/>
                  </a:moveTo>
                  <a:cubicBezTo>
                    <a:pt x="4926" y="4958"/>
                    <a:pt x="5684" y="6308"/>
                    <a:pt x="5495" y="8640"/>
                  </a:cubicBezTo>
                  <a:cubicBezTo>
                    <a:pt x="5305" y="10971"/>
                    <a:pt x="4168" y="14285"/>
                    <a:pt x="3600" y="16310"/>
                  </a:cubicBezTo>
                  <a:cubicBezTo>
                    <a:pt x="3032" y="18335"/>
                    <a:pt x="3032" y="19071"/>
                    <a:pt x="2653" y="19869"/>
                  </a:cubicBezTo>
                  <a:cubicBezTo>
                    <a:pt x="2274" y="20667"/>
                    <a:pt x="1516" y="21526"/>
                    <a:pt x="947" y="21526"/>
                  </a:cubicBezTo>
                  <a:cubicBezTo>
                    <a:pt x="379" y="21526"/>
                    <a:pt x="0" y="20667"/>
                    <a:pt x="0" y="17906"/>
                  </a:cubicBezTo>
                  <a:cubicBezTo>
                    <a:pt x="0" y="15144"/>
                    <a:pt x="379" y="10481"/>
                    <a:pt x="1516" y="7412"/>
                  </a:cubicBezTo>
                  <a:cubicBezTo>
                    <a:pt x="2653" y="4344"/>
                    <a:pt x="4547" y="2871"/>
                    <a:pt x="6063" y="1890"/>
                  </a:cubicBezTo>
                  <a:cubicBezTo>
                    <a:pt x="7579" y="908"/>
                    <a:pt x="8716" y="417"/>
                    <a:pt x="10800" y="171"/>
                  </a:cubicBezTo>
                  <a:cubicBezTo>
                    <a:pt x="12884" y="-74"/>
                    <a:pt x="15916" y="-74"/>
                    <a:pt x="18000" y="294"/>
                  </a:cubicBezTo>
                  <a:cubicBezTo>
                    <a:pt x="20084" y="662"/>
                    <a:pt x="21221" y="1399"/>
                    <a:pt x="21411" y="2933"/>
                  </a:cubicBezTo>
                  <a:cubicBezTo>
                    <a:pt x="21600" y="4467"/>
                    <a:pt x="20842" y="6799"/>
                    <a:pt x="19326" y="8517"/>
                  </a:cubicBezTo>
                  <a:cubicBezTo>
                    <a:pt x="17811" y="10235"/>
                    <a:pt x="15537" y="11340"/>
                    <a:pt x="13453" y="11953"/>
                  </a:cubicBezTo>
                  <a:cubicBezTo>
                    <a:pt x="11368" y="12567"/>
                    <a:pt x="9474" y="12690"/>
                    <a:pt x="8337" y="12383"/>
                  </a:cubicBezTo>
                  <a:cubicBezTo>
                    <a:pt x="7200" y="12076"/>
                    <a:pt x="6821" y="11340"/>
                    <a:pt x="6821" y="9560"/>
                  </a:cubicBezTo>
                  <a:cubicBezTo>
                    <a:pt x="6821" y="7781"/>
                    <a:pt x="7200" y="4958"/>
                    <a:pt x="7579" y="2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3" name="Line"/>
            <p:cNvSpPr/>
            <p:nvPr/>
          </p:nvSpPr>
          <p:spPr>
            <a:xfrm>
              <a:off x="3179395" y="4413250"/>
              <a:ext cx="2448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extrusionOk="0">
                  <a:moveTo>
                    <a:pt x="0" y="0"/>
                  </a:moveTo>
                  <a:cubicBezTo>
                    <a:pt x="7200" y="514"/>
                    <a:pt x="14400" y="1029"/>
                    <a:pt x="18000" y="2957"/>
                  </a:cubicBezTo>
                  <a:cubicBezTo>
                    <a:pt x="21600" y="4886"/>
                    <a:pt x="21600" y="8229"/>
                    <a:pt x="18900" y="11571"/>
                  </a:cubicBezTo>
                  <a:cubicBezTo>
                    <a:pt x="16200" y="14914"/>
                    <a:pt x="10800" y="18257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4" name="Line"/>
            <p:cNvSpPr/>
            <p:nvPr/>
          </p:nvSpPr>
          <p:spPr>
            <a:xfrm>
              <a:off x="3230195" y="4546600"/>
              <a:ext cx="5080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053"/>
                  </a:moveTo>
                  <a:cubicBezTo>
                    <a:pt x="900" y="15354"/>
                    <a:pt x="1800" y="16655"/>
                    <a:pt x="1800" y="18217"/>
                  </a:cubicBezTo>
                  <a:cubicBezTo>
                    <a:pt x="1800" y="19778"/>
                    <a:pt x="900" y="21600"/>
                    <a:pt x="1800" y="21600"/>
                  </a:cubicBezTo>
                  <a:cubicBezTo>
                    <a:pt x="2700" y="21600"/>
                    <a:pt x="5400" y="19778"/>
                    <a:pt x="7200" y="16655"/>
                  </a:cubicBezTo>
                  <a:cubicBezTo>
                    <a:pt x="9000" y="13533"/>
                    <a:pt x="9900" y="9108"/>
                    <a:pt x="10800" y="6116"/>
                  </a:cubicBezTo>
                  <a:cubicBezTo>
                    <a:pt x="11700" y="3123"/>
                    <a:pt x="12600" y="1561"/>
                    <a:pt x="14400" y="781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5" name="Line"/>
            <p:cNvSpPr/>
            <p:nvPr/>
          </p:nvSpPr>
          <p:spPr>
            <a:xfrm>
              <a:off x="3319095" y="4569568"/>
              <a:ext cx="269750" cy="23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37" extrusionOk="0">
                  <a:moveTo>
                    <a:pt x="0" y="4807"/>
                  </a:moveTo>
                  <a:cubicBezTo>
                    <a:pt x="837" y="5189"/>
                    <a:pt x="1674" y="5572"/>
                    <a:pt x="2595" y="5189"/>
                  </a:cubicBezTo>
                  <a:cubicBezTo>
                    <a:pt x="3516" y="4807"/>
                    <a:pt x="4521" y="3660"/>
                    <a:pt x="5191" y="2513"/>
                  </a:cubicBezTo>
                  <a:cubicBezTo>
                    <a:pt x="5860" y="1366"/>
                    <a:pt x="6195" y="219"/>
                    <a:pt x="5860" y="28"/>
                  </a:cubicBezTo>
                  <a:cubicBezTo>
                    <a:pt x="5526" y="-163"/>
                    <a:pt x="4521" y="602"/>
                    <a:pt x="3516" y="2609"/>
                  </a:cubicBezTo>
                  <a:cubicBezTo>
                    <a:pt x="2512" y="4616"/>
                    <a:pt x="1507" y="7865"/>
                    <a:pt x="1005" y="10350"/>
                  </a:cubicBezTo>
                  <a:cubicBezTo>
                    <a:pt x="502" y="12835"/>
                    <a:pt x="502" y="14556"/>
                    <a:pt x="1423" y="15511"/>
                  </a:cubicBezTo>
                  <a:cubicBezTo>
                    <a:pt x="2344" y="16467"/>
                    <a:pt x="4186" y="16658"/>
                    <a:pt x="6698" y="15033"/>
                  </a:cubicBezTo>
                  <a:cubicBezTo>
                    <a:pt x="9209" y="13409"/>
                    <a:pt x="12391" y="9968"/>
                    <a:pt x="14149" y="7674"/>
                  </a:cubicBezTo>
                  <a:cubicBezTo>
                    <a:pt x="15907" y="5380"/>
                    <a:pt x="16242" y="4233"/>
                    <a:pt x="16409" y="3182"/>
                  </a:cubicBezTo>
                  <a:cubicBezTo>
                    <a:pt x="16577" y="2131"/>
                    <a:pt x="16577" y="1175"/>
                    <a:pt x="15907" y="697"/>
                  </a:cubicBezTo>
                  <a:cubicBezTo>
                    <a:pt x="15237" y="219"/>
                    <a:pt x="13898" y="219"/>
                    <a:pt x="13228" y="793"/>
                  </a:cubicBezTo>
                  <a:cubicBezTo>
                    <a:pt x="12558" y="1366"/>
                    <a:pt x="12558" y="2513"/>
                    <a:pt x="13228" y="3851"/>
                  </a:cubicBezTo>
                  <a:cubicBezTo>
                    <a:pt x="13898" y="5189"/>
                    <a:pt x="15237" y="6718"/>
                    <a:pt x="16744" y="8534"/>
                  </a:cubicBezTo>
                  <a:cubicBezTo>
                    <a:pt x="18251" y="10350"/>
                    <a:pt x="19926" y="12453"/>
                    <a:pt x="20763" y="14173"/>
                  </a:cubicBezTo>
                  <a:cubicBezTo>
                    <a:pt x="21600" y="15894"/>
                    <a:pt x="21600" y="17232"/>
                    <a:pt x="20260" y="18379"/>
                  </a:cubicBezTo>
                  <a:cubicBezTo>
                    <a:pt x="18921" y="19525"/>
                    <a:pt x="16242" y="20481"/>
                    <a:pt x="13563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6" name="Line"/>
            <p:cNvSpPr/>
            <p:nvPr/>
          </p:nvSpPr>
          <p:spPr>
            <a:xfrm>
              <a:off x="4138245" y="46482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00" y="5486"/>
                    <a:pt x="9600" y="10971"/>
                    <a:pt x="13200" y="14571"/>
                  </a:cubicBezTo>
                  <a:cubicBezTo>
                    <a:pt x="16800" y="18171"/>
                    <a:pt x="192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7" name="Line"/>
            <p:cNvSpPr/>
            <p:nvPr/>
          </p:nvSpPr>
          <p:spPr>
            <a:xfrm>
              <a:off x="4163645" y="452755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8" name="Line"/>
            <p:cNvSpPr/>
            <p:nvPr/>
          </p:nvSpPr>
          <p:spPr>
            <a:xfrm>
              <a:off x="4265658" y="4354093"/>
              <a:ext cx="85132" cy="45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70" extrusionOk="0">
                  <a:moveTo>
                    <a:pt x="19956" y="4850"/>
                  </a:moveTo>
                  <a:cubicBezTo>
                    <a:pt x="20471" y="3661"/>
                    <a:pt x="20985" y="2472"/>
                    <a:pt x="20471" y="1679"/>
                  </a:cubicBezTo>
                  <a:cubicBezTo>
                    <a:pt x="19956" y="887"/>
                    <a:pt x="18414" y="490"/>
                    <a:pt x="16099" y="243"/>
                  </a:cubicBezTo>
                  <a:cubicBezTo>
                    <a:pt x="13785" y="-5"/>
                    <a:pt x="10699" y="-104"/>
                    <a:pt x="8128" y="144"/>
                  </a:cubicBezTo>
                  <a:cubicBezTo>
                    <a:pt x="5556" y="391"/>
                    <a:pt x="3499" y="986"/>
                    <a:pt x="1956" y="2968"/>
                  </a:cubicBezTo>
                  <a:cubicBezTo>
                    <a:pt x="414" y="4949"/>
                    <a:pt x="-615" y="8318"/>
                    <a:pt x="414" y="11290"/>
                  </a:cubicBezTo>
                  <a:cubicBezTo>
                    <a:pt x="1442" y="14263"/>
                    <a:pt x="4528" y="16839"/>
                    <a:pt x="7099" y="18573"/>
                  </a:cubicBezTo>
                  <a:cubicBezTo>
                    <a:pt x="9671" y="20307"/>
                    <a:pt x="11728" y="21199"/>
                    <a:pt x="11471" y="21347"/>
                  </a:cubicBezTo>
                  <a:cubicBezTo>
                    <a:pt x="11214" y="21496"/>
                    <a:pt x="8642" y="20902"/>
                    <a:pt x="6071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9" name="Line"/>
            <p:cNvSpPr/>
            <p:nvPr/>
          </p:nvSpPr>
          <p:spPr>
            <a:xfrm>
              <a:off x="4233495" y="4641850"/>
              <a:ext cx="2286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000" y="15943"/>
                    <a:pt x="10000" y="10286"/>
                    <a:pt x="13600" y="6686"/>
                  </a:cubicBezTo>
                  <a:cubicBezTo>
                    <a:pt x="17200" y="3086"/>
                    <a:pt x="194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0" name="Line"/>
            <p:cNvSpPr/>
            <p:nvPr/>
          </p:nvSpPr>
          <p:spPr>
            <a:xfrm>
              <a:off x="5146672" y="4616450"/>
              <a:ext cx="210774" cy="19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17" extrusionOk="0">
                  <a:moveTo>
                    <a:pt x="773" y="0"/>
                  </a:moveTo>
                  <a:cubicBezTo>
                    <a:pt x="341" y="6204"/>
                    <a:pt x="-91" y="12408"/>
                    <a:pt x="17" y="13442"/>
                  </a:cubicBezTo>
                  <a:cubicBezTo>
                    <a:pt x="125" y="14476"/>
                    <a:pt x="773" y="10340"/>
                    <a:pt x="1745" y="7123"/>
                  </a:cubicBezTo>
                  <a:cubicBezTo>
                    <a:pt x="2717" y="3906"/>
                    <a:pt x="4013" y="1608"/>
                    <a:pt x="6389" y="689"/>
                  </a:cubicBezTo>
                  <a:cubicBezTo>
                    <a:pt x="8765" y="-230"/>
                    <a:pt x="12221" y="230"/>
                    <a:pt x="14597" y="2757"/>
                  </a:cubicBezTo>
                  <a:cubicBezTo>
                    <a:pt x="16973" y="5285"/>
                    <a:pt x="18269" y="9881"/>
                    <a:pt x="18809" y="12753"/>
                  </a:cubicBezTo>
                  <a:cubicBezTo>
                    <a:pt x="19349" y="15625"/>
                    <a:pt x="19133" y="16774"/>
                    <a:pt x="18917" y="18038"/>
                  </a:cubicBezTo>
                  <a:cubicBezTo>
                    <a:pt x="18701" y="19302"/>
                    <a:pt x="18485" y="20681"/>
                    <a:pt x="18917" y="21025"/>
                  </a:cubicBezTo>
                  <a:cubicBezTo>
                    <a:pt x="19349" y="21370"/>
                    <a:pt x="20429" y="20681"/>
                    <a:pt x="21509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1" name="Line"/>
            <p:cNvSpPr/>
            <p:nvPr/>
          </p:nvSpPr>
          <p:spPr>
            <a:xfrm>
              <a:off x="5476966" y="4627033"/>
              <a:ext cx="258395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extrusionOk="0">
                  <a:moveTo>
                    <a:pt x="2201" y="864"/>
                  </a:moveTo>
                  <a:cubicBezTo>
                    <a:pt x="1147" y="432"/>
                    <a:pt x="94" y="0"/>
                    <a:pt x="6" y="0"/>
                  </a:cubicBezTo>
                  <a:cubicBezTo>
                    <a:pt x="-82" y="0"/>
                    <a:pt x="796" y="432"/>
                    <a:pt x="3869" y="2052"/>
                  </a:cubicBezTo>
                  <a:cubicBezTo>
                    <a:pt x="6942" y="3672"/>
                    <a:pt x="12211" y="6480"/>
                    <a:pt x="15284" y="8100"/>
                  </a:cubicBezTo>
                  <a:cubicBezTo>
                    <a:pt x="18357" y="9720"/>
                    <a:pt x="19235" y="10152"/>
                    <a:pt x="20025" y="10800"/>
                  </a:cubicBezTo>
                  <a:cubicBezTo>
                    <a:pt x="20816" y="11448"/>
                    <a:pt x="21518" y="12312"/>
                    <a:pt x="21430" y="13176"/>
                  </a:cubicBezTo>
                  <a:cubicBezTo>
                    <a:pt x="21342" y="14040"/>
                    <a:pt x="20464" y="14904"/>
                    <a:pt x="18620" y="15768"/>
                  </a:cubicBezTo>
                  <a:cubicBezTo>
                    <a:pt x="16777" y="16632"/>
                    <a:pt x="13967" y="17496"/>
                    <a:pt x="12123" y="18468"/>
                  </a:cubicBezTo>
                  <a:cubicBezTo>
                    <a:pt x="10279" y="19440"/>
                    <a:pt x="9401" y="20520"/>
                    <a:pt x="8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2" name="Line"/>
            <p:cNvSpPr/>
            <p:nvPr/>
          </p:nvSpPr>
          <p:spPr>
            <a:xfrm>
              <a:off x="5611445" y="4800600"/>
              <a:ext cx="2032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525" y="5564"/>
                    <a:pt x="9450" y="11127"/>
                    <a:pt x="5850" y="14727"/>
                  </a:cubicBezTo>
                  <a:cubicBezTo>
                    <a:pt x="2250" y="18327"/>
                    <a:pt x="1125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3" name="Line"/>
            <p:cNvSpPr/>
            <p:nvPr/>
          </p:nvSpPr>
          <p:spPr>
            <a:xfrm>
              <a:off x="5941645" y="4588847"/>
              <a:ext cx="165621" cy="28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56" extrusionOk="0">
                  <a:moveTo>
                    <a:pt x="0" y="2585"/>
                  </a:moveTo>
                  <a:cubicBezTo>
                    <a:pt x="0" y="1779"/>
                    <a:pt x="0" y="973"/>
                    <a:pt x="820" y="490"/>
                  </a:cubicBezTo>
                  <a:cubicBezTo>
                    <a:pt x="1641" y="6"/>
                    <a:pt x="3281" y="-155"/>
                    <a:pt x="5468" y="167"/>
                  </a:cubicBezTo>
                  <a:cubicBezTo>
                    <a:pt x="7656" y="490"/>
                    <a:pt x="10390" y="1296"/>
                    <a:pt x="12304" y="2666"/>
                  </a:cubicBezTo>
                  <a:cubicBezTo>
                    <a:pt x="14218" y="4036"/>
                    <a:pt x="15311" y="5970"/>
                    <a:pt x="15448" y="7260"/>
                  </a:cubicBezTo>
                  <a:cubicBezTo>
                    <a:pt x="15585" y="8549"/>
                    <a:pt x="14765" y="9194"/>
                    <a:pt x="13671" y="9678"/>
                  </a:cubicBezTo>
                  <a:cubicBezTo>
                    <a:pt x="12577" y="10161"/>
                    <a:pt x="11210" y="10484"/>
                    <a:pt x="11484" y="10564"/>
                  </a:cubicBezTo>
                  <a:cubicBezTo>
                    <a:pt x="11757" y="10645"/>
                    <a:pt x="13671" y="10484"/>
                    <a:pt x="15175" y="10726"/>
                  </a:cubicBezTo>
                  <a:cubicBezTo>
                    <a:pt x="16678" y="10967"/>
                    <a:pt x="17772" y="11612"/>
                    <a:pt x="18866" y="12741"/>
                  </a:cubicBezTo>
                  <a:cubicBezTo>
                    <a:pt x="19959" y="13869"/>
                    <a:pt x="21053" y="15481"/>
                    <a:pt x="21327" y="16690"/>
                  </a:cubicBezTo>
                  <a:cubicBezTo>
                    <a:pt x="21600" y="17899"/>
                    <a:pt x="21053" y="18705"/>
                    <a:pt x="19413" y="19430"/>
                  </a:cubicBezTo>
                  <a:cubicBezTo>
                    <a:pt x="17772" y="20155"/>
                    <a:pt x="15038" y="20800"/>
                    <a:pt x="12987" y="21123"/>
                  </a:cubicBezTo>
                  <a:cubicBezTo>
                    <a:pt x="10937" y="21445"/>
                    <a:pt x="9570" y="21445"/>
                    <a:pt x="8749" y="21042"/>
                  </a:cubicBezTo>
                  <a:cubicBezTo>
                    <a:pt x="7929" y="20639"/>
                    <a:pt x="7656" y="19833"/>
                    <a:pt x="7382" y="1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4" name="Line"/>
            <p:cNvSpPr/>
            <p:nvPr/>
          </p:nvSpPr>
          <p:spPr>
            <a:xfrm>
              <a:off x="6200140" y="4677666"/>
              <a:ext cx="154733" cy="16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4" h="20783" extrusionOk="0">
                  <a:moveTo>
                    <a:pt x="14366" y="2687"/>
                  </a:moveTo>
                  <a:cubicBezTo>
                    <a:pt x="13535" y="1621"/>
                    <a:pt x="12704" y="554"/>
                    <a:pt x="11458" y="154"/>
                  </a:cubicBezTo>
                  <a:cubicBezTo>
                    <a:pt x="10212" y="-246"/>
                    <a:pt x="8550" y="21"/>
                    <a:pt x="6335" y="2287"/>
                  </a:cubicBezTo>
                  <a:cubicBezTo>
                    <a:pt x="4120" y="4554"/>
                    <a:pt x="1350" y="8821"/>
                    <a:pt x="381" y="12421"/>
                  </a:cubicBezTo>
                  <a:cubicBezTo>
                    <a:pt x="-588" y="16021"/>
                    <a:pt x="243" y="18954"/>
                    <a:pt x="3427" y="20154"/>
                  </a:cubicBezTo>
                  <a:cubicBezTo>
                    <a:pt x="6612" y="21354"/>
                    <a:pt x="12150" y="20821"/>
                    <a:pt x="15750" y="18687"/>
                  </a:cubicBezTo>
                  <a:cubicBezTo>
                    <a:pt x="19350" y="16554"/>
                    <a:pt x="21012" y="12821"/>
                    <a:pt x="19904" y="9754"/>
                  </a:cubicBezTo>
                  <a:cubicBezTo>
                    <a:pt x="18797" y="6687"/>
                    <a:pt x="14920" y="4287"/>
                    <a:pt x="11043" y="1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5" name="Line"/>
            <p:cNvSpPr/>
            <p:nvPr/>
          </p:nvSpPr>
          <p:spPr>
            <a:xfrm>
              <a:off x="5166945" y="468630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0800" y="4966"/>
                    <a:pt x="21600" y="9931"/>
                    <a:pt x="21600" y="13531"/>
                  </a:cubicBezTo>
                  <a:cubicBezTo>
                    <a:pt x="21600" y="17131"/>
                    <a:pt x="10800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6" name="Line"/>
            <p:cNvSpPr/>
            <p:nvPr/>
          </p:nvSpPr>
          <p:spPr>
            <a:xfrm>
              <a:off x="86945" y="5283200"/>
              <a:ext cx="101600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93"/>
                  </a:moveTo>
                  <a:cubicBezTo>
                    <a:pt x="176" y="4515"/>
                    <a:pt x="351" y="4637"/>
                    <a:pt x="526" y="4698"/>
                  </a:cubicBezTo>
                  <a:cubicBezTo>
                    <a:pt x="702" y="4759"/>
                    <a:pt x="878" y="4759"/>
                    <a:pt x="1053" y="4637"/>
                  </a:cubicBezTo>
                  <a:cubicBezTo>
                    <a:pt x="1228" y="4515"/>
                    <a:pt x="1404" y="4271"/>
                    <a:pt x="1571" y="4027"/>
                  </a:cubicBezTo>
                  <a:cubicBezTo>
                    <a:pt x="1737" y="3783"/>
                    <a:pt x="1894" y="3539"/>
                    <a:pt x="2072" y="3295"/>
                  </a:cubicBezTo>
                  <a:cubicBezTo>
                    <a:pt x="2250" y="3051"/>
                    <a:pt x="2448" y="2807"/>
                    <a:pt x="2617" y="2624"/>
                  </a:cubicBezTo>
                  <a:cubicBezTo>
                    <a:pt x="2785" y="2441"/>
                    <a:pt x="2925" y="2319"/>
                    <a:pt x="3064" y="2197"/>
                  </a:cubicBezTo>
                  <a:cubicBezTo>
                    <a:pt x="3204" y="2075"/>
                    <a:pt x="3344" y="1953"/>
                    <a:pt x="3492" y="1769"/>
                  </a:cubicBezTo>
                  <a:cubicBezTo>
                    <a:pt x="3640" y="1586"/>
                    <a:pt x="3798" y="1342"/>
                    <a:pt x="3967" y="1159"/>
                  </a:cubicBezTo>
                  <a:cubicBezTo>
                    <a:pt x="4136" y="976"/>
                    <a:pt x="4315" y="854"/>
                    <a:pt x="4496" y="732"/>
                  </a:cubicBezTo>
                  <a:cubicBezTo>
                    <a:pt x="4676" y="610"/>
                    <a:pt x="4855" y="488"/>
                    <a:pt x="5040" y="366"/>
                  </a:cubicBezTo>
                  <a:cubicBezTo>
                    <a:pt x="5224" y="244"/>
                    <a:pt x="5414" y="122"/>
                    <a:pt x="5607" y="61"/>
                  </a:cubicBezTo>
                  <a:cubicBezTo>
                    <a:pt x="5800" y="0"/>
                    <a:pt x="5999" y="0"/>
                    <a:pt x="6147" y="0"/>
                  </a:cubicBezTo>
                  <a:cubicBezTo>
                    <a:pt x="6296" y="0"/>
                    <a:pt x="6394" y="0"/>
                    <a:pt x="6550" y="0"/>
                  </a:cubicBezTo>
                  <a:cubicBezTo>
                    <a:pt x="6705" y="0"/>
                    <a:pt x="6916" y="0"/>
                    <a:pt x="7072" y="0"/>
                  </a:cubicBezTo>
                  <a:cubicBezTo>
                    <a:pt x="7227" y="0"/>
                    <a:pt x="7326" y="0"/>
                    <a:pt x="7483" y="61"/>
                  </a:cubicBezTo>
                  <a:cubicBezTo>
                    <a:pt x="7641" y="122"/>
                    <a:pt x="7857" y="244"/>
                    <a:pt x="8015" y="305"/>
                  </a:cubicBezTo>
                  <a:cubicBezTo>
                    <a:pt x="8172" y="366"/>
                    <a:pt x="8271" y="366"/>
                    <a:pt x="8433" y="427"/>
                  </a:cubicBezTo>
                  <a:cubicBezTo>
                    <a:pt x="8595" y="488"/>
                    <a:pt x="8820" y="610"/>
                    <a:pt x="9045" y="793"/>
                  </a:cubicBezTo>
                  <a:cubicBezTo>
                    <a:pt x="9270" y="976"/>
                    <a:pt x="9495" y="1220"/>
                    <a:pt x="9677" y="1403"/>
                  </a:cubicBezTo>
                  <a:cubicBezTo>
                    <a:pt x="9859" y="1586"/>
                    <a:pt x="9999" y="1708"/>
                    <a:pt x="10186" y="1892"/>
                  </a:cubicBezTo>
                  <a:cubicBezTo>
                    <a:pt x="10372" y="2075"/>
                    <a:pt x="10607" y="2319"/>
                    <a:pt x="10786" y="2502"/>
                  </a:cubicBezTo>
                  <a:cubicBezTo>
                    <a:pt x="10966" y="2685"/>
                    <a:pt x="11093" y="2807"/>
                    <a:pt x="11216" y="2929"/>
                  </a:cubicBezTo>
                  <a:cubicBezTo>
                    <a:pt x="11340" y="3051"/>
                    <a:pt x="11462" y="3173"/>
                    <a:pt x="11592" y="3295"/>
                  </a:cubicBezTo>
                  <a:cubicBezTo>
                    <a:pt x="11722" y="3417"/>
                    <a:pt x="11862" y="3539"/>
                    <a:pt x="11999" y="3722"/>
                  </a:cubicBezTo>
                  <a:cubicBezTo>
                    <a:pt x="12136" y="3905"/>
                    <a:pt x="12272" y="4149"/>
                    <a:pt x="12397" y="4332"/>
                  </a:cubicBezTo>
                  <a:cubicBezTo>
                    <a:pt x="12524" y="4515"/>
                    <a:pt x="12640" y="4637"/>
                    <a:pt x="12834" y="4942"/>
                  </a:cubicBezTo>
                  <a:cubicBezTo>
                    <a:pt x="13028" y="5247"/>
                    <a:pt x="13298" y="5736"/>
                    <a:pt x="13498" y="6102"/>
                  </a:cubicBezTo>
                  <a:cubicBezTo>
                    <a:pt x="13698" y="6468"/>
                    <a:pt x="13829" y="6712"/>
                    <a:pt x="14024" y="7017"/>
                  </a:cubicBezTo>
                  <a:cubicBezTo>
                    <a:pt x="14220" y="7322"/>
                    <a:pt x="14481" y="7688"/>
                    <a:pt x="14674" y="7993"/>
                  </a:cubicBezTo>
                  <a:cubicBezTo>
                    <a:pt x="14868" y="8298"/>
                    <a:pt x="14994" y="8542"/>
                    <a:pt x="15183" y="8908"/>
                  </a:cubicBezTo>
                  <a:cubicBezTo>
                    <a:pt x="15372" y="9275"/>
                    <a:pt x="15624" y="9763"/>
                    <a:pt x="15811" y="10129"/>
                  </a:cubicBezTo>
                  <a:cubicBezTo>
                    <a:pt x="15998" y="10495"/>
                    <a:pt x="16119" y="10739"/>
                    <a:pt x="16313" y="11044"/>
                  </a:cubicBezTo>
                  <a:cubicBezTo>
                    <a:pt x="16506" y="11349"/>
                    <a:pt x="16772" y="11715"/>
                    <a:pt x="16954" y="12020"/>
                  </a:cubicBezTo>
                  <a:cubicBezTo>
                    <a:pt x="17136" y="12325"/>
                    <a:pt x="17235" y="12569"/>
                    <a:pt x="17350" y="12814"/>
                  </a:cubicBezTo>
                  <a:cubicBezTo>
                    <a:pt x="17464" y="13058"/>
                    <a:pt x="17595" y="13302"/>
                    <a:pt x="17784" y="13607"/>
                  </a:cubicBezTo>
                  <a:cubicBezTo>
                    <a:pt x="17973" y="13912"/>
                    <a:pt x="18220" y="14278"/>
                    <a:pt x="18454" y="14705"/>
                  </a:cubicBezTo>
                  <a:cubicBezTo>
                    <a:pt x="18689" y="15132"/>
                    <a:pt x="18909" y="15620"/>
                    <a:pt x="19118" y="16047"/>
                  </a:cubicBezTo>
                  <a:cubicBezTo>
                    <a:pt x="19327" y="16475"/>
                    <a:pt x="19526" y="16841"/>
                    <a:pt x="19719" y="17207"/>
                  </a:cubicBezTo>
                  <a:cubicBezTo>
                    <a:pt x="19912" y="17573"/>
                    <a:pt x="20102" y="17939"/>
                    <a:pt x="20313" y="18366"/>
                  </a:cubicBezTo>
                  <a:cubicBezTo>
                    <a:pt x="20525" y="18793"/>
                    <a:pt x="20758" y="19281"/>
                    <a:pt x="20977" y="19831"/>
                  </a:cubicBezTo>
                  <a:cubicBezTo>
                    <a:pt x="21195" y="20380"/>
                    <a:pt x="21398" y="209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7" name="Line"/>
            <p:cNvSpPr/>
            <p:nvPr/>
          </p:nvSpPr>
          <p:spPr>
            <a:xfrm>
              <a:off x="-1" y="5551601"/>
              <a:ext cx="410797" cy="55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59" extrusionOk="0">
                  <a:moveTo>
                    <a:pt x="4550" y="4564"/>
                  </a:moveTo>
                  <a:cubicBezTo>
                    <a:pt x="3553" y="5132"/>
                    <a:pt x="2556" y="5700"/>
                    <a:pt x="1781" y="5944"/>
                  </a:cubicBezTo>
                  <a:cubicBezTo>
                    <a:pt x="1006" y="6188"/>
                    <a:pt x="452" y="6106"/>
                    <a:pt x="175" y="5822"/>
                  </a:cubicBezTo>
                  <a:cubicBezTo>
                    <a:pt x="-102" y="5538"/>
                    <a:pt x="-102" y="5051"/>
                    <a:pt x="563" y="4239"/>
                  </a:cubicBezTo>
                  <a:cubicBezTo>
                    <a:pt x="1227" y="3427"/>
                    <a:pt x="2556" y="2290"/>
                    <a:pt x="3443" y="1600"/>
                  </a:cubicBezTo>
                  <a:cubicBezTo>
                    <a:pt x="4329" y="909"/>
                    <a:pt x="4772" y="666"/>
                    <a:pt x="5492" y="422"/>
                  </a:cubicBezTo>
                  <a:cubicBezTo>
                    <a:pt x="6212" y="179"/>
                    <a:pt x="7209" y="-65"/>
                    <a:pt x="7707" y="16"/>
                  </a:cubicBezTo>
                  <a:cubicBezTo>
                    <a:pt x="8206" y="97"/>
                    <a:pt x="8206" y="503"/>
                    <a:pt x="7596" y="2046"/>
                  </a:cubicBezTo>
                  <a:cubicBezTo>
                    <a:pt x="6987" y="3589"/>
                    <a:pt x="5769" y="6269"/>
                    <a:pt x="4716" y="8340"/>
                  </a:cubicBezTo>
                  <a:cubicBezTo>
                    <a:pt x="3664" y="10410"/>
                    <a:pt x="2778" y="11872"/>
                    <a:pt x="2058" y="12765"/>
                  </a:cubicBezTo>
                  <a:cubicBezTo>
                    <a:pt x="1338" y="13658"/>
                    <a:pt x="784" y="13983"/>
                    <a:pt x="673" y="13861"/>
                  </a:cubicBezTo>
                  <a:cubicBezTo>
                    <a:pt x="563" y="13740"/>
                    <a:pt x="895" y="13171"/>
                    <a:pt x="2058" y="12115"/>
                  </a:cubicBezTo>
                  <a:cubicBezTo>
                    <a:pt x="3221" y="11060"/>
                    <a:pt x="5215" y="9517"/>
                    <a:pt x="7486" y="7893"/>
                  </a:cubicBezTo>
                  <a:cubicBezTo>
                    <a:pt x="9756" y="6269"/>
                    <a:pt x="12304" y="4564"/>
                    <a:pt x="13966" y="3346"/>
                  </a:cubicBezTo>
                  <a:cubicBezTo>
                    <a:pt x="15627" y="2127"/>
                    <a:pt x="16403" y="1397"/>
                    <a:pt x="16513" y="1397"/>
                  </a:cubicBezTo>
                  <a:cubicBezTo>
                    <a:pt x="16624" y="1397"/>
                    <a:pt x="16070" y="2127"/>
                    <a:pt x="14852" y="3995"/>
                  </a:cubicBezTo>
                  <a:cubicBezTo>
                    <a:pt x="13633" y="5863"/>
                    <a:pt x="11750" y="8867"/>
                    <a:pt x="10476" y="11628"/>
                  </a:cubicBezTo>
                  <a:cubicBezTo>
                    <a:pt x="9203" y="14389"/>
                    <a:pt x="8538" y="16906"/>
                    <a:pt x="8316" y="18368"/>
                  </a:cubicBezTo>
                  <a:cubicBezTo>
                    <a:pt x="8095" y="19830"/>
                    <a:pt x="8316" y="20236"/>
                    <a:pt x="8593" y="20601"/>
                  </a:cubicBezTo>
                  <a:cubicBezTo>
                    <a:pt x="8870" y="20967"/>
                    <a:pt x="9203" y="21291"/>
                    <a:pt x="9646" y="21413"/>
                  </a:cubicBezTo>
                  <a:cubicBezTo>
                    <a:pt x="10089" y="21535"/>
                    <a:pt x="10643" y="21454"/>
                    <a:pt x="11418" y="20682"/>
                  </a:cubicBezTo>
                  <a:cubicBezTo>
                    <a:pt x="12193" y="19911"/>
                    <a:pt x="13190" y="18449"/>
                    <a:pt x="13800" y="17272"/>
                  </a:cubicBezTo>
                  <a:cubicBezTo>
                    <a:pt x="14409" y="16094"/>
                    <a:pt x="14630" y="15201"/>
                    <a:pt x="14741" y="14552"/>
                  </a:cubicBezTo>
                  <a:cubicBezTo>
                    <a:pt x="14852" y="13902"/>
                    <a:pt x="14852" y="13496"/>
                    <a:pt x="14630" y="13171"/>
                  </a:cubicBezTo>
                  <a:cubicBezTo>
                    <a:pt x="14409" y="12846"/>
                    <a:pt x="13966" y="12603"/>
                    <a:pt x="14076" y="12440"/>
                  </a:cubicBezTo>
                  <a:cubicBezTo>
                    <a:pt x="14187" y="12278"/>
                    <a:pt x="14852" y="12197"/>
                    <a:pt x="16181" y="11994"/>
                  </a:cubicBezTo>
                  <a:cubicBezTo>
                    <a:pt x="17510" y="11791"/>
                    <a:pt x="19504" y="11466"/>
                    <a:pt x="21498" y="1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8" name="Line"/>
            <p:cNvSpPr/>
            <p:nvPr/>
          </p:nvSpPr>
          <p:spPr>
            <a:xfrm>
              <a:off x="893395" y="5691343"/>
              <a:ext cx="184151" cy="20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extrusionOk="0">
                  <a:moveTo>
                    <a:pt x="0" y="1165"/>
                  </a:moveTo>
                  <a:cubicBezTo>
                    <a:pt x="0" y="6565"/>
                    <a:pt x="0" y="11965"/>
                    <a:pt x="0" y="15228"/>
                  </a:cubicBezTo>
                  <a:cubicBezTo>
                    <a:pt x="0" y="18490"/>
                    <a:pt x="0" y="19615"/>
                    <a:pt x="124" y="19390"/>
                  </a:cubicBezTo>
                  <a:cubicBezTo>
                    <a:pt x="248" y="19165"/>
                    <a:pt x="497" y="17590"/>
                    <a:pt x="1241" y="14553"/>
                  </a:cubicBezTo>
                  <a:cubicBezTo>
                    <a:pt x="1986" y="11515"/>
                    <a:pt x="3228" y="7015"/>
                    <a:pt x="4345" y="4203"/>
                  </a:cubicBezTo>
                  <a:cubicBezTo>
                    <a:pt x="5462" y="1390"/>
                    <a:pt x="6455" y="265"/>
                    <a:pt x="8193" y="40"/>
                  </a:cubicBezTo>
                  <a:cubicBezTo>
                    <a:pt x="9931" y="-185"/>
                    <a:pt x="12414" y="490"/>
                    <a:pt x="14648" y="3528"/>
                  </a:cubicBezTo>
                  <a:cubicBezTo>
                    <a:pt x="16883" y="6565"/>
                    <a:pt x="18869" y="11965"/>
                    <a:pt x="19986" y="15340"/>
                  </a:cubicBezTo>
                  <a:cubicBezTo>
                    <a:pt x="21103" y="18715"/>
                    <a:pt x="21352" y="20065"/>
                    <a:pt x="2160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9" name="Line"/>
            <p:cNvSpPr/>
            <p:nvPr/>
          </p:nvSpPr>
          <p:spPr>
            <a:xfrm>
              <a:off x="1219787" y="5695950"/>
              <a:ext cx="200659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extrusionOk="0">
                  <a:moveTo>
                    <a:pt x="21330" y="0"/>
                  </a:moveTo>
                  <a:cubicBezTo>
                    <a:pt x="15705" y="3046"/>
                    <a:pt x="10080" y="6092"/>
                    <a:pt x="6480" y="8169"/>
                  </a:cubicBezTo>
                  <a:cubicBezTo>
                    <a:pt x="2880" y="10246"/>
                    <a:pt x="1305" y="11354"/>
                    <a:pt x="518" y="12600"/>
                  </a:cubicBezTo>
                  <a:cubicBezTo>
                    <a:pt x="-270" y="13846"/>
                    <a:pt x="-270" y="15231"/>
                    <a:pt x="1305" y="16200"/>
                  </a:cubicBezTo>
                  <a:cubicBezTo>
                    <a:pt x="2880" y="17169"/>
                    <a:pt x="6030" y="17723"/>
                    <a:pt x="9518" y="18554"/>
                  </a:cubicBezTo>
                  <a:cubicBezTo>
                    <a:pt x="13005" y="19385"/>
                    <a:pt x="16830" y="20492"/>
                    <a:pt x="206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0" name="Line"/>
            <p:cNvSpPr/>
            <p:nvPr/>
          </p:nvSpPr>
          <p:spPr>
            <a:xfrm>
              <a:off x="1599947" y="5572352"/>
              <a:ext cx="135021" cy="26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95" extrusionOk="0">
                  <a:moveTo>
                    <a:pt x="1701" y="3351"/>
                  </a:moveTo>
                  <a:cubicBezTo>
                    <a:pt x="719" y="2660"/>
                    <a:pt x="-263" y="1969"/>
                    <a:pt x="64" y="1364"/>
                  </a:cubicBezTo>
                  <a:cubicBezTo>
                    <a:pt x="392" y="759"/>
                    <a:pt x="2028" y="241"/>
                    <a:pt x="4810" y="68"/>
                  </a:cubicBezTo>
                  <a:cubicBezTo>
                    <a:pt x="7592" y="-105"/>
                    <a:pt x="11519" y="68"/>
                    <a:pt x="14137" y="413"/>
                  </a:cubicBezTo>
                  <a:cubicBezTo>
                    <a:pt x="16755" y="759"/>
                    <a:pt x="18064" y="1277"/>
                    <a:pt x="18392" y="2401"/>
                  </a:cubicBezTo>
                  <a:cubicBezTo>
                    <a:pt x="18719" y="3524"/>
                    <a:pt x="18064" y="5252"/>
                    <a:pt x="17082" y="6461"/>
                  </a:cubicBezTo>
                  <a:cubicBezTo>
                    <a:pt x="16101" y="7671"/>
                    <a:pt x="14792" y="8362"/>
                    <a:pt x="13319" y="8881"/>
                  </a:cubicBezTo>
                  <a:cubicBezTo>
                    <a:pt x="11846" y="9399"/>
                    <a:pt x="10210" y="9745"/>
                    <a:pt x="10210" y="9917"/>
                  </a:cubicBezTo>
                  <a:cubicBezTo>
                    <a:pt x="10210" y="10090"/>
                    <a:pt x="11846" y="10090"/>
                    <a:pt x="13973" y="10695"/>
                  </a:cubicBezTo>
                  <a:cubicBezTo>
                    <a:pt x="16101" y="11300"/>
                    <a:pt x="18719" y="12509"/>
                    <a:pt x="20028" y="13633"/>
                  </a:cubicBezTo>
                  <a:cubicBezTo>
                    <a:pt x="21337" y="14756"/>
                    <a:pt x="21337" y="15793"/>
                    <a:pt x="18555" y="17089"/>
                  </a:cubicBezTo>
                  <a:cubicBezTo>
                    <a:pt x="15773" y="18385"/>
                    <a:pt x="10210" y="19940"/>
                    <a:pt x="464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1" name="Line"/>
            <p:cNvSpPr/>
            <p:nvPr/>
          </p:nvSpPr>
          <p:spPr>
            <a:xfrm>
              <a:off x="1822347" y="5623983"/>
              <a:ext cx="141089" cy="181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0995" extrusionOk="0">
                  <a:moveTo>
                    <a:pt x="10996" y="3927"/>
                  </a:moveTo>
                  <a:cubicBezTo>
                    <a:pt x="9430" y="3927"/>
                    <a:pt x="7865" y="3927"/>
                    <a:pt x="5987" y="5645"/>
                  </a:cubicBezTo>
                  <a:cubicBezTo>
                    <a:pt x="4109" y="7364"/>
                    <a:pt x="1917" y="10800"/>
                    <a:pt x="822" y="13255"/>
                  </a:cubicBezTo>
                  <a:cubicBezTo>
                    <a:pt x="-274" y="15709"/>
                    <a:pt x="-274" y="17182"/>
                    <a:pt x="822" y="18655"/>
                  </a:cubicBezTo>
                  <a:cubicBezTo>
                    <a:pt x="1917" y="20127"/>
                    <a:pt x="4109" y="21600"/>
                    <a:pt x="7709" y="20741"/>
                  </a:cubicBezTo>
                  <a:cubicBezTo>
                    <a:pt x="11309" y="19882"/>
                    <a:pt x="16317" y="16691"/>
                    <a:pt x="18822" y="13255"/>
                  </a:cubicBezTo>
                  <a:cubicBezTo>
                    <a:pt x="21326" y="9818"/>
                    <a:pt x="21326" y="6136"/>
                    <a:pt x="19917" y="3682"/>
                  </a:cubicBezTo>
                  <a:cubicBezTo>
                    <a:pt x="18509" y="1227"/>
                    <a:pt x="15691" y="0"/>
                    <a:pt x="13343" y="0"/>
                  </a:cubicBezTo>
                  <a:cubicBezTo>
                    <a:pt x="10996" y="0"/>
                    <a:pt x="9117" y="1227"/>
                    <a:pt x="7239" y="2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2" name="Line"/>
            <p:cNvSpPr/>
            <p:nvPr/>
          </p:nvSpPr>
          <p:spPr>
            <a:xfrm>
              <a:off x="1896695" y="5873750"/>
              <a:ext cx="1206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705" y="514"/>
                    <a:pt x="17811" y="1029"/>
                    <a:pt x="14211" y="4629"/>
                  </a:cubicBezTo>
                  <a:cubicBezTo>
                    <a:pt x="10611" y="8229"/>
                    <a:pt x="5305" y="14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3" name="Line"/>
            <p:cNvSpPr/>
            <p:nvPr/>
          </p:nvSpPr>
          <p:spPr>
            <a:xfrm>
              <a:off x="2631179" y="5483960"/>
              <a:ext cx="414867" cy="37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extrusionOk="0">
                  <a:moveTo>
                    <a:pt x="5400" y="868"/>
                  </a:moveTo>
                  <a:cubicBezTo>
                    <a:pt x="5400" y="4023"/>
                    <a:pt x="5400" y="7178"/>
                    <a:pt x="5345" y="10212"/>
                  </a:cubicBezTo>
                  <a:cubicBezTo>
                    <a:pt x="5290" y="13245"/>
                    <a:pt x="5180" y="16158"/>
                    <a:pt x="5180" y="17978"/>
                  </a:cubicBezTo>
                  <a:cubicBezTo>
                    <a:pt x="5180" y="19798"/>
                    <a:pt x="5290" y="20526"/>
                    <a:pt x="5676" y="20951"/>
                  </a:cubicBezTo>
                  <a:cubicBezTo>
                    <a:pt x="6061" y="21376"/>
                    <a:pt x="6722" y="21497"/>
                    <a:pt x="7273" y="21254"/>
                  </a:cubicBezTo>
                  <a:cubicBezTo>
                    <a:pt x="7824" y="21012"/>
                    <a:pt x="8265" y="20405"/>
                    <a:pt x="8431" y="19191"/>
                  </a:cubicBezTo>
                  <a:cubicBezTo>
                    <a:pt x="8596" y="17978"/>
                    <a:pt x="8486" y="16158"/>
                    <a:pt x="7218" y="14762"/>
                  </a:cubicBezTo>
                  <a:cubicBezTo>
                    <a:pt x="5951" y="13367"/>
                    <a:pt x="3527" y="12396"/>
                    <a:pt x="2039" y="11850"/>
                  </a:cubicBezTo>
                  <a:cubicBezTo>
                    <a:pt x="551" y="11304"/>
                    <a:pt x="0" y="11182"/>
                    <a:pt x="0" y="11000"/>
                  </a:cubicBezTo>
                  <a:cubicBezTo>
                    <a:pt x="0" y="10818"/>
                    <a:pt x="551" y="10576"/>
                    <a:pt x="2259" y="9423"/>
                  </a:cubicBezTo>
                  <a:cubicBezTo>
                    <a:pt x="3967" y="8270"/>
                    <a:pt x="6833" y="6207"/>
                    <a:pt x="8816" y="4630"/>
                  </a:cubicBezTo>
                  <a:cubicBezTo>
                    <a:pt x="10800" y="3052"/>
                    <a:pt x="11902" y="1960"/>
                    <a:pt x="12839" y="1171"/>
                  </a:cubicBezTo>
                  <a:cubicBezTo>
                    <a:pt x="13776" y="382"/>
                    <a:pt x="14547" y="-103"/>
                    <a:pt x="14988" y="18"/>
                  </a:cubicBezTo>
                  <a:cubicBezTo>
                    <a:pt x="15429" y="140"/>
                    <a:pt x="15539" y="868"/>
                    <a:pt x="15318" y="2809"/>
                  </a:cubicBezTo>
                  <a:cubicBezTo>
                    <a:pt x="15098" y="4751"/>
                    <a:pt x="14547" y="7906"/>
                    <a:pt x="14161" y="10030"/>
                  </a:cubicBezTo>
                  <a:cubicBezTo>
                    <a:pt x="13776" y="12153"/>
                    <a:pt x="13555" y="13245"/>
                    <a:pt x="13280" y="14216"/>
                  </a:cubicBezTo>
                  <a:cubicBezTo>
                    <a:pt x="13004" y="15187"/>
                    <a:pt x="12673" y="16036"/>
                    <a:pt x="12453" y="16158"/>
                  </a:cubicBezTo>
                  <a:cubicBezTo>
                    <a:pt x="12233" y="16279"/>
                    <a:pt x="12122" y="15672"/>
                    <a:pt x="12563" y="14519"/>
                  </a:cubicBezTo>
                  <a:cubicBezTo>
                    <a:pt x="13004" y="13367"/>
                    <a:pt x="13996" y="11668"/>
                    <a:pt x="14878" y="10758"/>
                  </a:cubicBezTo>
                  <a:cubicBezTo>
                    <a:pt x="15759" y="9848"/>
                    <a:pt x="16531" y="9726"/>
                    <a:pt x="17302" y="10090"/>
                  </a:cubicBezTo>
                  <a:cubicBezTo>
                    <a:pt x="18073" y="10454"/>
                    <a:pt x="18845" y="11304"/>
                    <a:pt x="19506" y="12639"/>
                  </a:cubicBezTo>
                  <a:cubicBezTo>
                    <a:pt x="20167" y="13973"/>
                    <a:pt x="20718" y="15794"/>
                    <a:pt x="21049" y="16764"/>
                  </a:cubicBezTo>
                  <a:cubicBezTo>
                    <a:pt x="21380" y="17735"/>
                    <a:pt x="21490" y="17857"/>
                    <a:pt x="21600" y="17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4" name="Line"/>
            <p:cNvSpPr/>
            <p:nvPr/>
          </p:nvSpPr>
          <p:spPr>
            <a:xfrm>
              <a:off x="3058745" y="5621469"/>
              <a:ext cx="330201" cy="15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extrusionOk="0">
                  <a:moveTo>
                    <a:pt x="0" y="15056"/>
                  </a:moveTo>
                  <a:cubicBezTo>
                    <a:pt x="1662" y="12356"/>
                    <a:pt x="3323" y="9656"/>
                    <a:pt x="4431" y="7706"/>
                  </a:cubicBezTo>
                  <a:cubicBezTo>
                    <a:pt x="5538" y="5756"/>
                    <a:pt x="6092" y="4556"/>
                    <a:pt x="6369" y="3206"/>
                  </a:cubicBezTo>
                  <a:cubicBezTo>
                    <a:pt x="6646" y="1856"/>
                    <a:pt x="6646" y="356"/>
                    <a:pt x="6231" y="56"/>
                  </a:cubicBezTo>
                  <a:cubicBezTo>
                    <a:pt x="5815" y="-244"/>
                    <a:pt x="4985" y="656"/>
                    <a:pt x="4223" y="2756"/>
                  </a:cubicBezTo>
                  <a:cubicBezTo>
                    <a:pt x="3462" y="4856"/>
                    <a:pt x="2769" y="8156"/>
                    <a:pt x="2354" y="10856"/>
                  </a:cubicBezTo>
                  <a:cubicBezTo>
                    <a:pt x="1938" y="13556"/>
                    <a:pt x="1800" y="15656"/>
                    <a:pt x="1800" y="17456"/>
                  </a:cubicBezTo>
                  <a:cubicBezTo>
                    <a:pt x="1800" y="19256"/>
                    <a:pt x="1938" y="20756"/>
                    <a:pt x="2977" y="20456"/>
                  </a:cubicBezTo>
                  <a:cubicBezTo>
                    <a:pt x="4015" y="20156"/>
                    <a:pt x="5954" y="18056"/>
                    <a:pt x="7131" y="16406"/>
                  </a:cubicBezTo>
                  <a:cubicBezTo>
                    <a:pt x="8308" y="14756"/>
                    <a:pt x="8723" y="13556"/>
                    <a:pt x="9069" y="13706"/>
                  </a:cubicBezTo>
                  <a:cubicBezTo>
                    <a:pt x="9415" y="13856"/>
                    <a:pt x="9692" y="15356"/>
                    <a:pt x="10038" y="15206"/>
                  </a:cubicBezTo>
                  <a:cubicBezTo>
                    <a:pt x="10385" y="15056"/>
                    <a:pt x="10800" y="13256"/>
                    <a:pt x="11631" y="10706"/>
                  </a:cubicBezTo>
                  <a:cubicBezTo>
                    <a:pt x="12462" y="8156"/>
                    <a:pt x="13708" y="4856"/>
                    <a:pt x="15092" y="3356"/>
                  </a:cubicBezTo>
                  <a:cubicBezTo>
                    <a:pt x="16477" y="1856"/>
                    <a:pt x="18000" y="2156"/>
                    <a:pt x="19108" y="5456"/>
                  </a:cubicBezTo>
                  <a:cubicBezTo>
                    <a:pt x="20215" y="8756"/>
                    <a:pt x="20908" y="15056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5" name="Line"/>
            <p:cNvSpPr/>
            <p:nvPr/>
          </p:nvSpPr>
          <p:spPr>
            <a:xfrm>
              <a:off x="3937436" y="5531355"/>
              <a:ext cx="261266" cy="27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38" extrusionOk="0">
                  <a:moveTo>
                    <a:pt x="4949" y="3397"/>
                  </a:moveTo>
                  <a:cubicBezTo>
                    <a:pt x="8377" y="2416"/>
                    <a:pt x="11806" y="1434"/>
                    <a:pt x="14035" y="861"/>
                  </a:cubicBezTo>
                  <a:cubicBezTo>
                    <a:pt x="16263" y="288"/>
                    <a:pt x="17292" y="125"/>
                    <a:pt x="18406" y="43"/>
                  </a:cubicBezTo>
                  <a:cubicBezTo>
                    <a:pt x="19520" y="-39"/>
                    <a:pt x="20720" y="-39"/>
                    <a:pt x="21063" y="370"/>
                  </a:cubicBezTo>
                  <a:cubicBezTo>
                    <a:pt x="21406" y="779"/>
                    <a:pt x="20892" y="1597"/>
                    <a:pt x="18577" y="3643"/>
                  </a:cubicBezTo>
                  <a:cubicBezTo>
                    <a:pt x="16263" y="5688"/>
                    <a:pt x="12149" y="8961"/>
                    <a:pt x="8892" y="11661"/>
                  </a:cubicBezTo>
                  <a:cubicBezTo>
                    <a:pt x="5635" y="14361"/>
                    <a:pt x="3235" y="16488"/>
                    <a:pt x="1777" y="18043"/>
                  </a:cubicBezTo>
                  <a:cubicBezTo>
                    <a:pt x="320" y="19597"/>
                    <a:pt x="-194" y="20579"/>
                    <a:pt x="63" y="21070"/>
                  </a:cubicBezTo>
                  <a:cubicBezTo>
                    <a:pt x="320" y="21561"/>
                    <a:pt x="1349" y="21561"/>
                    <a:pt x="4006" y="21070"/>
                  </a:cubicBezTo>
                  <a:cubicBezTo>
                    <a:pt x="6663" y="20579"/>
                    <a:pt x="10949" y="19597"/>
                    <a:pt x="13777" y="19025"/>
                  </a:cubicBezTo>
                  <a:cubicBezTo>
                    <a:pt x="16606" y="18452"/>
                    <a:pt x="17977" y="18288"/>
                    <a:pt x="19349" y="18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6" name="Line"/>
            <p:cNvSpPr/>
            <p:nvPr/>
          </p:nvSpPr>
          <p:spPr>
            <a:xfrm>
              <a:off x="4265245" y="5714999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7" name="Line"/>
            <p:cNvSpPr/>
            <p:nvPr/>
          </p:nvSpPr>
          <p:spPr>
            <a:xfrm>
              <a:off x="4536843" y="5499100"/>
              <a:ext cx="96703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extrusionOk="0">
                  <a:moveTo>
                    <a:pt x="12724" y="0"/>
                  </a:moveTo>
                  <a:cubicBezTo>
                    <a:pt x="9047" y="5123"/>
                    <a:pt x="5370" y="10246"/>
                    <a:pt x="3302" y="13362"/>
                  </a:cubicBezTo>
                  <a:cubicBezTo>
                    <a:pt x="1234" y="16477"/>
                    <a:pt x="775" y="17585"/>
                    <a:pt x="315" y="18623"/>
                  </a:cubicBezTo>
                  <a:cubicBezTo>
                    <a:pt x="-144" y="19662"/>
                    <a:pt x="-604" y="20631"/>
                    <a:pt x="2843" y="21115"/>
                  </a:cubicBezTo>
                  <a:cubicBezTo>
                    <a:pt x="6290" y="21600"/>
                    <a:pt x="13643" y="21600"/>
                    <a:pt x="209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8" name="Line"/>
            <p:cNvSpPr/>
            <p:nvPr/>
          </p:nvSpPr>
          <p:spPr>
            <a:xfrm>
              <a:off x="4506545" y="57086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9" name="Line"/>
            <p:cNvSpPr/>
            <p:nvPr/>
          </p:nvSpPr>
          <p:spPr>
            <a:xfrm>
              <a:off x="4680929" y="5661867"/>
              <a:ext cx="174867" cy="15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34" extrusionOk="0">
                  <a:moveTo>
                    <a:pt x="2730" y="10830"/>
                  </a:moveTo>
                  <a:cubicBezTo>
                    <a:pt x="4787" y="8203"/>
                    <a:pt x="6844" y="5576"/>
                    <a:pt x="8258" y="3679"/>
                  </a:cubicBezTo>
                  <a:cubicBezTo>
                    <a:pt x="9673" y="1781"/>
                    <a:pt x="10444" y="614"/>
                    <a:pt x="10058" y="176"/>
                  </a:cubicBezTo>
                  <a:cubicBezTo>
                    <a:pt x="9673" y="-262"/>
                    <a:pt x="8130" y="30"/>
                    <a:pt x="6201" y="2073"/>
                  </a:cubicBezTo>
                  <a:cubicBezTo>
                    <a:pt x="4273" y="4116"/>
                    <a:pt x="1958" y="7911"/>
                    <a:pt x="801" y="11122"/>
                  </a:cubicBezTo>
                  <a:cubicBezTo>
                    <a:pt x="-356" y="14333"/>
                    <a:pt x="-356" y="16960"/>
                    <a:pt x="1444" y="18711"/>
                  </a:cubicBezTo>
                  <a:cubicBezTo>
                    <a:pt x="3244" y="20462"/>
                    <a:pt x="6844" y="21338"/>
                    <a:pt x="10444" y="20754"/>
                  </a:cubicBezTo>
                  <a:cubicBezTo>
                    <a:pt x="14044" y="20170"/>
                    <a:pt x="17644" y="18127"/>
                    <a:pt x="21244" y="16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0" name="Line"/>
            <p:cNvSpPr/>
            <p:nvPr/>
          </p:nvSpPr>
          <p:spPr>
            <a:xfrm>
              <a:off x="4859291" y="5658379"/>
              <a:ext cx="64749" cy="17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1124" extrusionOk="0">
                  <a:moveTo>
                    <a:pt x="16592" y="7560"/>
                  </a:moveTo>
                  <a:cubicBezTo>
                    <a:pt x="17247" y="6289"/>
                    <a:pt x="17901" y="5018"/>
                    <a:pt x="17574" y="3621"/>
                  </a:cubicBezTo>
                  <a:cubicBezTo>
                    <a:pt x="17247" y="2223"/>
                    <a:pt x="15938" y="698"/>
                    <a:pt x="13647" y="190"/>
                  </a:cubicBezTo>
                  <a:cubicBezTo>
                    <a:pt x="11356" y="-318"/>
                    <a:pt x="8083" y="190"/>
                    <a:pt x="5465" y="1715"/>
                  </a:cubicBezTo>
                  <a:cubicBezTo>
                    <a:pt x="2847" y="3240"/>
                    <a:pt x="883" y="5781"/>
                    <a:pt x="229" y="7687"/>
                  </a:cubicBezTo>
                  <a:cubicBezTo>
                    <a:pt x="-426" y="9593"/>
                    <a:pt x="229" y="10863"/>
                    <a:pt x="3501" y="12388"/>
                  </a:cubicBezTo>
                  <a:cubicBezTo>
                    <a:pt x="6774" y="13913"/>
                    <a:pt x="12665" y="15691"/>
                    <a:pt x="16265" y="17216"/>
                  </a:cubicBezTo>
                  <a:cubicBezTo>
                    <a:pt x="19865" y="18741"/>
                    <a:pt x="21174" y="20011"/>
                    <a:pt x="18883" y="20647"/>
                  </a:cubicBezTo>
                  <a:cubicBezTo>
                    <a:pt x="16592" y="21282"/>
                    <a:pt x="10701" y="21282"/>
                    <a:pt x="7101" y="20647"/>
                  </a:cubicBezTo>
                  <a:cubicBezTo>
                    <a:pt x="3501" y="20011"/>
                    <a:pt x="2192" y="18741"/>
                    <a:pt x="883" y="17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1" name="Line"/>
            <p:cNvSpPr/>
            <p:nvPr/>
          </p:nvSpPr>
          <p:spPr>
            <a:xfrm>
              <a:off x="5079042" y="5537200"/>
              <a:ext cx="100604" cy="33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24" extrusionOk="0">
                  <a:moveTo>
                    <a:pt x="14638" y="0"/>
                  </a:moveTo>
                  <a:cubicBezTo>
                    <a:pt x="11488" y="2533"/>
                    <a:pt x="8338" y="5067"/>
                    <a:pt x="5413" y="8000"/>
                  </a:cubicBezTo>
                  <a:cubicBezTo>
                    <a:pt x="2488" y="10933"/>
                    <a:pt x="-212" y="14267"/>
                    <a:pt x="13" y="16667"/>
                  </a:cubicBezTo>
                  <a:cubicBezTo>
                    <a:pt x="238" y="19067"/>
                    <a:pt x="3388" y="20533"/>
                    <a:pt x="7438" y="21067"/>
                  </a:cubicBezTo>
                  <a:cubicBezTo>
                    <a:pt x="11488" y="21600"/>
                    <a:pt x="16438" y="21200"/>
                    <a:pt x="21388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2" name="Line"/>
            <p:cNvSpPr/>
            <p:nvPr/>
          </p:nvSpPr>
          <p:spPr>
            <a:xfrm>
              <a:off x="5065831" y="5695950"/>
              <a:ext cx="23446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extrusionOk="0">
                  <a:moveTo>
                    <a:pt x="1692" y="21600"/>
                  </a:moveTo>
                  <a:cubicBezTo>
                    <a:pt x="727" y="18400"/>
                    <a:pt x="-237" y="15200"/>
                    <a:pt x="52" y="12800"/>
                  </a:cubicBezTo>
                  <a:cubicBezTo>
                    <a:pt x="342" y="10400"/>
                    <a:pt x="1884" y="8800"/>
                    <a:pt x="5645" y="6800"/>
                  </a:cubicBezTo>
                  <a:cubicBezTo>
                    <a:pt x="9406" y="4800"/>
                    <a:pt x="15384" y="2400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3" name="Line"/>
            <p:cNvSpPr/>
            <p:nvPr/>
          </p:nvSpPr>
          <p:spPr>
            <a:xfrm>
              <a:off x="5624145" y="5693833"/>
              <a:ext cx="266701" cy="20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extrusionOk="0">
                  <a:moveTo>
                    <a:pt x="0" y="4752"/>
                  </a:moveTo>
                  <a:cubicBezTo>
                    <a:pt x="686" y="4104"/>
                    <a:pt x="1371" y="3456"/>
                    <a:pt x="2571" y="3780"/>
                  </a:cubicBezTo>
                  <a:cubicBezTo>
                    <a:pt x="3771" y="4104"/>
                    <a:pt x="5486" y="5400"/>
                    <a:pt x="6600" y="8208"/>
                  </a:cubicBezTo>
                  <a:cubicBezTo>
                    <a:pt x="7714" y="11016"/>
                    <a:pt x="8229" y="15336"/>
                    <a:pt x="8057" y="17928"/>
                  </a:cubicBezTo>
                  <a:cubicBezTo>
                    <a:pt x="7886" y="20520"/>
                    <a:pt x="7029" y="21384"/>
                    <a:pt x="6429" y="21276"/>
                  </a:cubicBezTo>
                  <a:cubicBezTo>
                    <a:pt x="5829" y="21168"/>
                    <a:pt x="5486" y="20088"/>
                    <a:pt x="6086" y="17064"/>
                  </a:cubicBezTo>
                  <a:cubicBezTo>
                    <a:pt x="6686" y="14040"/>
                    <a:pt x="8229" y="9072"/>
                    <a:pt x="10457" y="5832"/>
                  </a:cubicBezTo>
                  <a:cubicBezTo>
                    <a:pt x="12686" y="2592"/>
                    <a:pt x="15600" y="1080"/>
                    <a:pt x="17571" y="432"/>
                  </a:cubicBezTo>
                  <a:cubicBezTo>
                    <a:pt x="19543" y="-216"/>
                    <a:pt x="20571" y="0"/>
                    <a:pt x="21600" y="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4" name="Line"/>
            <p:cNvSpPr/>
            <p:nvPr/>
          </p:nvSpPr>
          <p:spPr>
            <a:xfrm>
              <a:off x="5848747" y="5717091"/>
              <a:ext cx="486599" cy="36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24" extrusionOk="0">
                  <a:moveTo>
                    <a:pt x="732" y="5432"/>
                  </a:moveTo>
                  <a:cubicBezTo>
                    <a:pt x="1566" y="4445"/>
                    <a:pt x="2400" y="3457"/>
                    <a:pt x="3142" y="2532"/>
                  </a:cubicBezTo>
                  <a:cubicBezTo>
                    <a:pt x="3884" y="1606"/>
                    <a:pt x="4533" y="742"/>
                    <a:pt x="4625" y="310"/>
                  </a:cubicBezTo>
                  <a:cubicBezTo>
                    <a:pt x="4718" y="-122"/>
                    <a:pt x="4254" y="-122"/>
                    <a:pt x="3467" y="433"/>
                  </a:cubicBezTo>
                  <a:cubicBezTo>
                    <a:pt x="2679" y="989"/>
                    <a:pt x="1566" y="2100"/>
                    <a:pt x="824" y="3519"/>
                  </a:cubicBezTo>
                  <a:cubicBezTo>
                    <a:pt x="83" y="4939"/>
                    <a:pt x="-288" y="6667"/>
                    <a:pt x="268" y="7839"/>
                  </a:cubicBezTo>
                  <a:cubicBezTo>
                    <a:pt x="824" y="9012"/>
                    <a:pt x="2308" y="9629"/>
                    <a:pt x="4069" y="9197"/>
                  </a:cubicBezTo>
                  <a:cubicBezTo>
                    <a:pt x="5830" y="8765"/>
                    <a:pt x="7870" y="7284"/>
                    <a:pt x="9075" y="6296"/>
                  </a:cubicBezTo>
                  <a:cubicBezTo>
                    <a:pt x="10280" y="5309"/>
                    <a:pt x="10651" y="4815"/>
                    <a:pt x="10836" y="4260"/>
                  </a:cubicBezTo>
                  <a:cubicBezTo>
                    <a:pt x="11022" y="3704"/>
                    <a:pt x="11022" y="3087"/>
                    <a:pt x="10790" y="2779"/>
                  </a:cubicBezTo>
                  <a:cubicBezTo>
                    <a:pt x="10558" y="2470"/>
                    <a:pt x="10095" y="2470"/>
                    <a:pt x="9400" y="2717"/>
                  </a:cubicBezTo>
                  <a:cubicBezTo>
                    <a:pt x="8704" y="2964"/>
                    <a:pt x="7777" y="3457"/>
                    <a:pt x="7175" y="3951"/>
                  </a:cubicBezTo>
                  <a:cubicBezTo>
                    <a:pt x="6572" y="4445"/>
                    <a:pt x="6294" y="4939"/>
                    <a:pt x="6155" y="5494"/>
                  </a:cubicBezTo>
                  <a:cubicBezTo>
                    <a:pt x="6016" y="6049"/>
                    <a:pt x="6016" y="6667"/>
                    <a:pt x="6248" y="7037"/>
                  </a:cubicBezTo>
                  <a:cubicBezTo>
                    <a:pt x="6479" y="7407"/>
                    <a:pt x="6943" y="7531"/>
                    <a:pt x="7685" y="7284"/>
                  </a:cubicBezTo>
                  <a:cubicBezTo>
                    <a:pt x="8426" y="7037"/>
                    <a:pt x="9446" y="6420"/>
                    <a:pt x="10095" y="5864"/>
                  </a:cubicBezTo>
                  <a:cubicBezTo>
                    <a:pt x="10744" y="5309"/>
                    <a:pt x="11022" y="4815"/>
                    <a:pt x="11022" y="4939"/>
                  </a:cubicBezTo>
                  <a:cubicBezTo>
                    <a:pt x="11022" y="5062"/>
                    <a:pt x="10744" y="5803"/>
                    <a:pt x="10188" y="7963"/>
                  </a:cubicBezTo>
                  <a:cubicBezTo>
                    <a:pt x="9631" y="10123"/>
                    <a:pt x="8797" y="13702"/>
                    <a:pt x="8287" y="15800"/>
                  </a:cubicBezTo>
                  <a:cubicBezTo>
                    <a:pt x="7777" y="17899"/>
                    <a:pt x="7592" y="18516"/>
                    <a:pt x="7406" y="19318"/>
                  </a:cubicBezTo>
                  <a:cubicBezTo>
                    <a:pt x="7221" y="20120"/>
                    <a:pt x="7036" y="21108"/>
                    <a:pt x="7128" y="21293"/>
                  </a:cubicBezTo>
                  <a:cubicBezTo>
                    <a:pt x="7221" y="21478"/>
                    <a:pt x="7592" y="20861"/>
                    <a:pt x="8565" y="18824"/>
                  </a:cubicBezTo>
                  <a:cubicBezTo>
                    <a:pt x="9539" y="16788"/>
                    <a:pt x="11115" y="13332"/>
                    <a:pt x="12320" y="10863"/>
                  </a:cubicBezTo>
                  <a:cubicBezTo>
                    <a:pt x="13525" y="8395"/>
                    <a:pt x="14359" y="6913"/>
                    <a:pt x="14869" y="5864"/>
                  </a:cubicBezTo>
                  <a:cubicBezTo>
                    <a:pt x="15379" y="4815"/>
                    <a:pt x="15564" y="4198"/>
                    <a:pt x="15657" y="4198"/>
                  </a:cubicBezTo>
                  <a:cubicBezTo>
                    <a:pt x="15750" y="4198"/>
                    <a:pt x="15750" y="4815"/>
                    <a:pt x="15611" y="5741"/>
                  </a:cubicBezTo>
                  <a:cubicBezTo>
                    <a:pt x="15472" y="6667"/>
                    <a:pt x="15194" y="7901"/>
                    <a:pt x="15054" y="8827"/>
                  </a:cubicBezTo>
                  <a:cubicBezTo>
                    <a:pt x="14915" y="9752"/>
                    <a:pt x="14915" y="10369"/>
                    <a:pt x="15147" y="10555"/>
                  </a:cubicBezTo>
                  <a:cubicBezTo>
                    <a:pt x="15379" y="10740"/>
                    <a:pt x="15842" y="10493"/>
                    <a:pt x="16306" y="9937"/>
                  </a:cubicBezTo>
                  <a:cubicBezTo>
                    <a:pt x="16770" y="9382"/>
                    <a:pt x="17233" y="8518"/>
                    <a:pt x="17604" y="7777"/>
                  </a:cubicBezTo>
                  <a:cubicBezTo>
                    <a:pt x="17975" y="7037"/>
                    <a:pt x="18253" y="6420"/>
                    <a:pt x="18531" y="5864"/>
                  </a:cubicBezTo>
                  <a:cubicBezTo>
                    <a:pt x="18809" y="5309"/>
                    <a:pt x="19087" y="4815"/>
                    <a:pt x="19226" y="5124"/>
                  </a:cubicBezTo>
                  <a:cubicBezTo>
                    <a:pt x="19365" y="5432"/>
                    <a:pt x="19365" y="6543"/>
                    <a:pt x="19690" y="7716"/>
                  </a:cubicBezTo>
                  <a:cubicBezTo>
                    <a:pt x="20014" y="8888"/>
                    <a:pt x="20663" y="10123"/>
                    <a:pt x="21312" y="1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5" name="Line"/>
            <p:cNvSpPr/>
            <p:nvPr/>
          </p:nvSpPr>
          <p:spPr>
            <a:xfrm>
              <a:off x="6373445" y="582930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6" name="Line"/>
            <p:cNvSpPr/>
            <p:nvPr/>
          </p:nvSpPr>
          <p:spPr>
            <a:xfrm>
              <a:off x="6417895" y="57213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7" name="Line"/>
            <p:cNvSpPr/>
            <p:nvPr/>
          </p:nvSpPr>
          <p:spPr>
            <a:xfrm>
              <a:off x="6449645" y="5754042"/>
              <a:ext cx="388066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7" extrusionOk="0">
                  <a:moveTo>
                    <a:pt x="0" y="1539"/>
                  </a:moveTo>
                  <a:cubicBezTo>
                    <a:pt x="467" y="708"/>
                    <a:pt x="934" y="-123"/>
                    <a:pt x="1693" y="15"/>
                  </a:cubicBezTo>
                  <a:cubicBezTo>
                    <a:pt x="2452" y="154"/>
                    <a:pt x="3503" y="1262"/>
                    <a:pt x="4262" y="4031"/>
                  </a:cubicBezTo>
                  <a:cubicBezTo>
                    <a:pt x="5021" y="6800"/>
                    <a:pt x="5488" y="11231"/>
                    <a:pt x="5546" y="14000"/>
                  </a:cubicBezTo>
                  <a:cubicBezTo>
                    <a:pt x="5604" y="16769"/>
                    <a:pt x="5254" y="17877"/>
                    <a:pt x="4845" y="18846"/>
                  </a:cubicBezTo>
                  <a:cubicBezTo>
                    <a:pt x="4437" y="19815"/>
                    <a:pt x="3970" y="20646"/>
                    <a:pt x="3503" y="20646"/>
                  </a:cubicBezTo>
                  <a:cubicBezTo>
                    <a:pt x="3036" y="20646"/>
                    <a:pt x="2569" y="19815"/>
                    <a:pt x="2569" y="17877"/>
                  </a:cubicBezTo>
                  <a:cubicBezTo>
                    <a:pt x="2569" y="15939"/>
                    <a:pt x="3036" y="12892"/>
                    <a:pt x="3911" y="10262"/>
                  </a:cubicBezTo>
                  <a:cubicBezTo>
                    <a:pt x="4787" y="7631"/>
                    <a:pt x="6071" y="5415"/>
                    <a:pt x="7005" y="4308"/>
                  </a:cubicBezTo>
                  <a:cubicBezTo>
                    <a:pt x="7939" y="3200"/>
                    <a:pt x="8523" y="3200"/>
                    <a:pt x="9107" y="3339"/>
                  </a:cubicBezTo>
                  <a:cubicBezTo>
                    <a:pt x="9691" y="3477"/>
                    <a:pt x="10275" y="3754"/>
                    <a:pt x="10391" y="4446"/>
                  </a:cubicBezTo>
                  <a:cubicBezTo>
                    <a:pt x="10508" y="5139"/>
                    <a:pt x="10158" y="6246"/>
                    <a:pt x="9924" y="7631"/>
                  </a:cubicBezTo>
                  <a:cubicBezTo>
                    <a:pt x="9691" y="9015"/>
                    <a:pt x="9574" y="10677"/>
                    <a:pt x="9516" y="12339"/>
                  </a:cubicBezTo>
                  <a:cubicBezTo>
                    <a:pt x="9457" y="14000"/>
                    <a:pt x="9457" y="15662"/>
                    <a:pt x="9691" y="16908"/>
                  </a:cubicBezTo>
                  <a:cubicBezTo>
                    <a:pt x="9924" y="18154"/>
                    <a:pt x="10391" y="18985"/>
                    <a:pt x="11209" y="19123"/>
                  </a:cubicBezTo>
                  <a:cubicBezTo>
                    <a:pt x="12026" y="19262"/>
                    <a:pt x="13194" y="18708"/>
                    <a:pt x="14536" y="16631"/>
                  </a:cubicBezTo>
                  <a:cubicBezTo>
                    <a:pt x="15879" y="14554"/>
                    <a:pt x="17397" y="10954"/>
                    <a:pt x="18389" y="8323"/>
                  </a:cubicBezTo>
                  <a:cubicBezTo>
                    <a:pt x="19382" y="5692"/>
                    <a:pt x="19849" y="4031"/>
                    <a:pt x="19849" y="2785"/>
                  </a:cubicBezTo>
                  <a:cubicBezTo>
                    <a:pt x="19849" y="1539"/>
                    <a:pt x="19382" y="708"/>
                    <a:pt x="18915" y="708"/>
                  </a:cubicBezTo>
                  <a:cubicBezTo>
                    <a:pt x="18448" y="708"/>
                    <a:pt x="17981" y="1539"/>
                    <a:pt x="17805" y="2646"/>
                  </a:cubicBezTo>
                  <a:cubicBezTo>
                    <a:pt x="17630" y="3754"/>
                    <a:pt x="17747" y="5139"/>
                    <a:pt x="18156" y="6939"/>
                  </a:cubicBezTo>
                  <a:cubicBezTo>
                    <a:pt x="18564" y="8739"/>
                    <a:pt x="19265" y="10954"/>
                    <a:pt x="19849" y="12477"/>
                  </a:cubicBezTo>
                  <a:cubicBezTo>
                    <a:pt x="20432" y="14000"/>
                    <a:pt x="20899" y="14831"/>
                    <a:pt x="21191" y="16077"/>
                  </a:cubicBezTo>
                  <a:cubicBezTo>
                    <a:pt x="21483" y="17323"/>
                    <a:pt x="21600" y="18985"/>
                    <a:pt x="20724" y="19954"/>
                  </a:cubicBezTo>
                  <a:cubicBezTo>
                    <a:pt x="19849" y="20923"/>
                    <a:pt x="17981" y="21200"/>
                    <a:pt x="1611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8" name="Line"/>
            <p:cNvSpPr/>
            <p:nvPr/>
          </p:nvSpPr>
          <p:spPr>
            <a:xfrm>
              <a:off x="6570295" y="5743928"/>
              <a:ext cx="157227" cy="7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21" extrusionOk="0">
                  <a:moveTo>
                    <a:pt x="0" y="21221"/>
                  </a:moveTo>
                  <a:cubicBezTo>
                    <a:pt x="4608" y="20653"/>
                    <a:pt x="9216" y="20084"/>
                    <a:pt x="12816" y="18663"/>
                  </a:cubicBezTo>
                  <a:cubicBezTo>
                    <a:pt x="16416" y="17242"/>
                    <a:pt x="19008" y="14968"/>
                    <a:pt x="20304" y="12410"/>
                  </a:cubicBezTo>
                  <a:cubicBezTo>
                    <a:pt x="21600" y="9853"/>
                    <a:pt x="21600" y="7010"/>
                    <a:pt x="21024" y="4737"/>
                  </a:cubicBezTo>
                  <a:cubicBezTo>
                    <a:pt x="20448" y="2463"/>
                    <a:pt x="19296" y="758"/>
                    <a:pt x="18000" y="189"/>
                  </a:cubicBezTo>
                  <a:cubicBezTo>
                    <a:pt x="16704" y="-379"/>
                    <a:pt x="15264" y="189"/>
                    <a:pt x="14112" y="3884"/>
                  </a:cubicBezTo>
                  <a:cubicBezTo>
                    <a:pt x="12960" y="7579"/>
                    <a:pt x="12096" y="14400"/>
                    <a:pt x="11232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9" name="Line"/>
            <p:cNvSpPr/>
            <p:nvPr/>
          </p:nvSpPr>
          <p:spPr>
            <a:xfrm>
              <a:off x="7397016" y="5594350"/>
              <a:ext cx="87680" cy="34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42" extrusionOk="0">
                  <a:moveTo>
                    <a:pt x="21303" y="0"/>
                  </a:moveTo>
                  <a:cubicBezTo>
                    <a:pt x="18217" y="1041"/>
                    <a:pt x="15132" y="2082"/>
                    <a:pt x="11532" y="4229"/>
                  </a:cubicBezTo>
                  <a:cubicBezTo>
                    <a:pt x="7932" y="6376"/>
                    <a:pt x="3817" y="9629"/>
                    <a:pt x="1760" y="12231"/>
                  </a:cubicBezTo>
                  <a:cubicBezTo>
                    <a:pt x="-297" y="14834"/>
                    <a:pt x="-297" y="16786"/>
                    <a:pt x="474" y="18152"/>
                  </a:cubicBezTo>
                  <a:cubicBezTo>
                    <a:pt x="1246" y="19518"/>
                    <a:pt x="2789" y="20299"/>
                    <a:pt x="5103" y="20819"/>
                  </a:cubicBezTo>
                  <a:cubicBezTo>
                    <a:pt x="7417" y="21340"/>
                    <a:pt x="10503" y="21600"/>
                    <a:pt x="11532" y="21340"/>
                  </a:cubicBezTo>
                  <a:cubicBezTo>
                    <a:pt x="12560" y="21080"/>
                    <a:pt x="11532" y="20299"/>
                    <a:pt x="10503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0" name="Line"/>
            <p:cNvSpPr/>
            <p:nvPr/>
          </p:nvSpPr>
          <p:spPr>
            <a:xfrm>
              <a:off x="7299414" y="5608047"/>
              <a:ext cx="363082" cy="2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26" extrusionOk="0">
                  <a:moveTo>
                    <a:pt x="3458" y="17769"/>
                  </a:moveTo>
                  <a:cubicBezTo>
                    <a:pt x="2705" y="17456"/>
                    <a:pt x="1951" y="17143"/>
                    <a:pt x="1261" y="16830"/>
                  </a:cubicBezTo>
                  <a:cubicBezTo>
                    <a:pt x="570" y="16517"/>
                    <a:pt x="-58" y="16204"/>
                    <a:pt x="5" y="15813"/>
                  </a:cubicBezTo>
                  <a:cubicBezTo>
                    <a:pt x="68" y="15422"/>
                    <a:pt x="821" y="14952"/>
                    <a:pt x="3019" y="13856"/>
                  </a:cubicBezTo>
                  <a:cubicBezTo>
                    <a:pt x="5216" y="12761"/>
                    <a:pt x="8858" y="11039"/>
                    <a:pt x="11558" y="8926"/>
                  </a:cubicBezTo>
                  <a:cubicBezTo>
                    <a:pt x="14258" y="6813"/>
                    <a:pt x="16016" y="4309"/>
                    <a:pt x="17021" y="2587"/>
                  </a:cubicBezTo>
                  <a:cubicBezTo>
                    <a:pt x="18026" y="865"/>
                    <a:pt x="18277" y="-74"/>
                    <a:pt x="18089" y="4"/>
                  </a:cubicBezTo>
                  <a:cubicBezTo>
                    <a:pt x="17900" y="83"/>
                    <a:pt x="17272" y="1178"/>
                    <a:pt x="16519" y="3448"/>
                  </a:cubicBezTo>
                  <a:cubicBezTo>
                    <a:pt x="15765" y="5717"/>
                    <a:pt x="14886" y="9161"/>
                    <a:pt x="14321" y="11900"/>
                  </a:cubicBezTo>
                  <a:cubicBezTo>
                    <a:pt x="13756" y="14639"/>
                    <a:pt x="13505" y="16674"/>
                    <a:pt x="13254" y="18083"/>
                  </a:cubicBezTo>
                  <a:cubicBezTo>
                    <a:pt x="13002" y="19491"/>
                    <a:pt x="12751" y="20274"/>
                    <a:pt x="12689" y="20196"/>
                  </a:cubicBezTo>
                  <a:cubicBezTo>
                    <a:pt x="12626" y="20117"/>
                    <a:pt x="12751" y="19178"/>
                    <a:pt x="13442" y="17848"/>
                  </a:cubicBezTo>
                  <a:cubicBezTo>
                    <a:pt x="14133" y="16517"/>
                    <a:pt x="15389" y="14796"/>
                    <a:pt x="16393" y="13778"/>
                  </a:cubicBezTo>
                  <a:cubicBezTo>
                    <a:pt x="17398" y="12761"/>
                    <a:pt x="18151" y="12448"/>
                    <a:pt x="18591" y="12839"/>
                  </a:cubicBezTo>
                  <a:cubicBezTo>
                    <a:pt x="19030" y="13230"/>
                    <a:pt x="19156" y="14326"/>
                    <a:pt x="19407" y="15735"/>
                  </a:cubicBezTo>
                  <a:cubicBezTo>
                    <a:pt x="19658" y="17143"/>
                    <a:pt x="20035" y="18865"/>
                    <a:pt x="20412" y="19883"/>
                  </a:cubicBezTo>
                  <a:cubicBezTo>
                    <a:pt x="20789" y="20900"/>
                    <a:pt x="21165" y="21213"/>
                    <a:pt x="21542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1" name="Line"/>
            <p:cNvSpPr/>
            <p:nvPr/>
          </p:nvSpPr>
          <p:spPr>
            <a:xfrm>
              <a:off x="7680330" y="5573949"/>
              <a:ext cx="303889" cy="33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140" extrusionOk="0">
                  <a:moveTo>
                    <a:pt x="6343" y="16691"/>
                  </a:moveTo>
                  <a:cubicBezTo>
                    <a:pt x="6343" y="16016"/>
                    <a:pt x="6343" y="15341"/>
                    <a:pt x="6045" y="14801"/>
                  </a:cubicBezTo>
                  <a:cubicBezTo>
                    <a:pt x="5747" y="14261"/>
                    <a:pt x="5151" y="13856"/>
                    <a:pt x="4183" y="13991"/>
                  </a:cubicBezTo>
                  <a:cubicBezTo>
                    <a:pt x="3214" y="14126"/>
                    <a:pt x="1874" y="14801"/>
                    <a:pt x="1054" y="15476"/>
                  </a:cubicBezTo>
                  <a:cubicBezTo>
                    <a:pt x="235" y="16151"/>
                    <a:pt x="-63" y="16826"/>
                    <a:pt x="11" y="17434"/>
                  </a:cubicBezTo>
                  <a:cubicBezTo>
                    <a:pt x="86" y="18041"/>
                    <a:pt x="533" y="18581"/>
                    <a:pt x="1129" y="18851"/>
                  </a:cubicBezTo>
                  <a:cubicBezTo>
                    <a:pt x="1725" y="19121"/>
                    <a:pt x="2469" y="19121"/>
                    <a:pt x="3140" y="18918"/>
                  </a:cubicBezTo>
                  <a:cubicBezTo>
                    <a:pt x="3810" y="18716"/>
                    <a:pt x="4406" y="18311"/>
                    <a:pt x="4853" y="18649"/>
                  </a:cubicBezTo>
                  <a:cubicBezTo>
                    <a:pt x="5300" y="18986"/>
                    <a:pt x="5598" y="20066"/>
                    <a:pt x="6194" y="20674"/>
                  </a:cubicBezTo>
                  <a:cubicBezTo>
                    <a:pt x="6789" y="21281"/>
                    <a:pt x="7683" y="21416"/>
                    <a:pt x="9173" y="20336"/>
                  </a:cubicBezTo>
                  <a:cubicBezTo>
                    <a:pt x="10663" y="19256"/>
                    <a:pt x="12748" y="16961"/>
                    <a:pt x="14908" y="13789"/>
                  </a:cubicBezTo>
                  <a:cubicBezTo>
                    <a:pt x="17068" y="10616"/>
                    <a:pt x="19303" y="6566"/>
                    <a:pt x="20420" y="4068"/>
                  </a:cubicBezTo>
                  <a:cubicBezTo>
                    <a:pt x="21537" y="1571"/>
                    <a:pt x="21537" y="626"/>
                    <a:pt x="21165" y="221"/>
                  </a:cubicBezTo>
                  <a:cubicBezTo>
                    <a:pt x="20792" y="-184"/>
                    <a:pt x="20047" y="-49"/>
                    <a:pt x="19228" y="761"/>
                  </a:cubicBezTo>
                  <a:cubicBezTo>
                    <a:pt x="18409" y="1571"/>
                    <a:pt x="17515" y="3056"/>
                    <a:pt x="16696" y="5824"/>
                  </a:cubicBezTo>
                  <a:cubicBezTo>
                    <a:pt x="15876" y="8591"/>
                    <a:pt x="15131" y="12641"/>
                    <a:pt x="14759" y="15004"/>
                  </a:cubicBezTo>
                  <a:cubicBezTo>
                    <a:pt x="14387" y="17366"/>
                    <a:pt x="14387" y="18041"/>
                    <a:pt x="15504" y="18581"/>
                  </a:cubicBezTo>
                  <a:cubicBezTo>
                    <a:pt x="16621" y="19121"/>
                    <a:pt x="18856" y="19526"/>
                    <a:pt x="21090" y="19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2" name="Line"/>
            <p:cNvSpPr/>
            <p:nvPr/>
          </p:nvSpPr>
          <p:spPr>
            <a:xfrm>
              <a:off x="7846645" y="574675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82" y="15600"/>
                    <a:pt x="1964" y="9600"/>
                    <a:pt x="5564" y="6000"/>
                  </a:cubicBezTo>
                  <a:cubicBezTo>
                    <a:pt x="9164" y="2400"/>
                    <a:pt x="1538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3" name="Line"/>
            <p:cNvSpPr/>
            <p:nvPr/>
          </p:nvSpPr>
          <p:spPr>
            <a:xfrm>
              <a:off x="8113345" y="57277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4" name="Line"/>
            <p:cNvSpPr/>
            <p:nvPr/>
          </p:nvSpPr>
          <p:spPr>
            <a:xfrm>
              <a:off x="8132395" y="58483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5" name="Line"/>
            <p:cNvSpPr/>
            <p:nvPr/>
          </p:nvSpPr>
          <p:spPr>
            <a:xfrm>
              <a:off x="1776988" y="6194455"/>
              <a:ext cx="164158" cy="42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35" extrusionOk="0">
                  <a:moveTo>
                    <a:pt x="21477" y="1421"/>
                  </a:moveTo>
                  <a:cubicBezTo>
                    <a:pt x="20369" y="999"/>
                    <a:pt x="19262" y="578"/>
                    <a:pt x="17600" y="262"/>
                  </a:cubicBezTo>
                  <a:cubicBezTo>
                    <a:pt x="15939" y="-54"/>
                    <a:pt x="13723" y="-265"/>
                    <a:pt x="12200" y="736"/>
                  </a:cubicBezTo>
                  <a:cubicBezTo>
                    <a:pt x="10677" y="1737"/>
                    <a:pt x="9846" y="3950"/>
                    <a:pt x="9569" y="5952"/>
                  </a:cubicBezTo>
                  <a:cubicBezTo>
                    <a:pt x="9292" y="7954"/>
                    <a:pt x="9569" y="9745"/>
                    <a:pt x="9292" y="10851"/>
                  </a:cubicBezTo>
                  <a:cubicBezTo>
                    <a:pt x="9015" y="11957"/>
                    <a:pt x="8185" y="12379"/>
                    <a:pt x="6939" y="12590"/>
                  </a:cubicBezTo>
                  <a:cubicBezTo>
                    <a:pt x="5692" y="12800"/>
                    <a:pt x="4031" y="12800"/>
                    <a:pt x="2646" y="12642"/>
                  </a:cubicBezTo>
                  <a:cubicBezTo>
                    <a:pt x="1262" y="12484"/>
                    <a:pt x="154" y="12168"/>
                    <a:pt x="15" y="11799"/>
                  </a:cubicBezTo>
                  <a:cubicBezTo>
                    <a:pt x="-123" y="11431"/>
                    <a:pt x="708" y="11009"/>
                    <a:pt x="1815" y="10798"/>
                  </a:cubicBezTo>
                  <a:cubicBezTo>
                    <a:pt x="2923" y="10588"/>
                    <a:pt x="4308" y="10588"/>
                    <a:pt x="5969" y="11009"/>
                  </a:cubicBezTo>
                  <a:cubicBezTo>
                    <a:pt x="7631" y="11431"/>
                    <a:pt x="9569" y="12274"/>
                    <a:pt x="10123" y="13327"/>
                  </a:cubicBezTo>
                  <a:cubicBezTo>
                    <a:pt x="10677" y="14381"/>
                    <a:pt x="9846" y="15645"/>
                    <a:pt x="8462" y="16752"/>
                  </a:cubicBezTo>
                  <a:cubicBezTo>
                    <a:pt x="7077" y="17858"/>
                    <a:pt x="5139" y="18806"/>
                    <a:pt x="4169" y="19544"/>
                  </a:cubicBezTo>
                  <a:cubicBezTo>
                    <a:pt x="3200" y="20281"/>
                    <a:pt x="3200" y="20808"/>
                    <a:pt x="4308" y="21072"/>
                  </a:cubicBezTo>
                  <a:cubicBezTo>
                    <a:pt x="5415" y="21335"/>
                    <a:pt x="7631" y="21335"/>
                    <a:pt x="9985" y="21335"/>
                  </a:cubicBezTo>
                  <a:cubicBezTo>
                    <a:pt x="12339" y="21335"/>
                    <a:pt x="14831" y="21335"/>
                    <a:pt x="17323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6" name="Line"/>
            <p:cNvSpPr/>
            <p:nvPr/>
          </p:nvSpPr>
          <p:spPr>
            <a:xfrm>
              <a:off x="2024940" y="6292850"/>
              <a:ext cx="19560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extrusionOk="0">
                  <a:moveTo>
                    <a:pt x="554" y="0"/>
                  </a:moveTo>
                  <a:cubicBezTo>
                    <a:pt x="95" y="679"/>
                    <a:pt x="-365" y="1358"/>
                    <a:pt x="439" y="2717"/>
                  </a:cubicBezTo>
                  <a:cubicBezTo>
                    <a:pt x="1244" y="4075"/>
                    <a:pt x="3312" y="6113"/>
                    <a:pt x="6414" y="8694"/>
                  </a:cubicBezTo>
                  <a:cubicBezTo>
                    <a:pt x="9516" y="11275"/>
                    <a:pt x="13652" y="14400"/>
                    <a:pt x="16295" y="16642"/>
                  </a:cubicBezTo>
                  <a:cubicBezTo>
                    <a:pt x="18937" y="18883"/>
                    <a:pt x="20086" y="20242"/>
                    <a:pt x="21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7" name="Line"/>
            <p:cNvSpPr/>
            <p:nvPr/>
          </p:nvSpPr>
          <p:spPr>
            <a:xfrm>
              <a:off x="2106245" y="6292850"/>
              <a:ext cx="889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514" y="1047"/>
                    <a:pt x="15429" y="2095"/>
                    <a:pt x="12343" y="4385"/>
                  </a:cubicBezTo>
                  <a:cubicBezTo>
                    <a:pt x="9257" y="6676"/>
                    <a:pt x="6171" y="10211"/>
                    <a:pt x="4114" y="13287"/>
                  </a:cubicBezTo>
                  <a:cubicBezTo>
                    <a:pt x="2057" y="16364"/>
                    <a:pt x="1029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8" name="Line"/>
            <p:cNvSpPr/>
            <p:nvPr/>
          </p:nvSpPr>
          <p:spPr>
            <a:xfrm>
              <a:off x="2296745" y="654685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9" name="Line"/>
            <p:cNvSpPr/>
            <p:nvPr/>
          </p:nvSpPr>
          <p:spPr>
            <a:xfrm>
              <a:off x="2423745" y="65595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0" name="Line"/>
            <p:cNvSpPr/>
            <p:nvPr/>
          </p:nvSpPr>
          <p:spPr>
            <a:xfrm>
              <a:off x="2779345" y="657225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1" name="Line"/>
            <p:cNvSpPr/>
            <p:nvPr/>
          </p:nvSpPr>
          <p:spPr>
            <a:xfrm>
              <a:off x="3173045" y="6318250"/>
              <a:ext cx="1397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218" y="4539"/>
                    <a:pt x="12436" y="9078"/>
                    <a:pt x="16036" y="12678"/>
                  </a:cubicBezTo>
                  <a:cubicBezTo>
                    <a:pt x="19636" y="16278"/>
                    <a:pt x="20618" y="18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2" name="Line"/>
            <p:cNvSpPr/>
            <p:nvPr/>
          </p:nvSpPr>
          <p:spPr>
            <a:xfrm>
              <a:off x="3198445" y="6273800"/>
              <a:ext cx="1587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432" y="2607"/>
                    <a:pt x="15264" y="5214"/>
                    <a:pt x="11952" y="8193"/>
                  </a:cubicBezTo>
                  <a:cubicBezTo>
                    <a:pt x="8640" y="11172"/>
                    <a:pt x="5184" y="14524"/>
                    <a:pt x="3168" y="16821"/>
                  </a:cubicBezTo>
                  <a:cubicBezTo>
                    <a:pt x="1152" y="19117"/>
                    <a:pt x="576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3" name="Line"/>
            <p:cNvSpPr/>
            <p:nvPr/>
          </p:nvSpPr>
          <p:spPr>
            <a:xfrm>
              <a:off x="3416462" y="6516827"/>
              <a:ext cx="118534" cy="14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extrusionOk="0">
                  <a:moveTo>
                    <a:pt x="771" y="4440"/>
                  </a:moveTo>
                  <a:cubicBezTo>
                    <a:pt x="771" y="7883"/>
                    <a:pt x="771" y="11327"/>
                    <a:pt x="579" y="13987"/>
                  </a:cubicBezTo>
                  <a:cubicBezTo>
                    <a:pt x="386" y="16648"/>
                    <a:pt x="0" y="18527"/>
                    <a:pt x="0" y="18683"/>
                  </a:cubicBezTo>
                  <a:cubicBezTo>
                    <a:pt x="0" y="18840"/>
                    <a:pt x="386" y="17274"/>
                    <a:pt x="1929" y="14144"/>
                  </a:cubicBezTo>
                  <a:cubicBezTo>
                    <a:pt x="3471" y="11014"/>
                    <a:pt x="6171" y="6318"/>
                    <a:pt x="8486" y="3501"/>
                  </a:cubicBezTo>
                  <a:cubicBezTo>
                    <a:pt x="10800" y="683"/>
                    <a:pt x="12729" y="-256"/>
                    <a:pt x="14271" y="57"/>
                  </a:cubicBezTo>
                  <a:cubicBezTo>
                    <a:pt x="15814" y="370"/>
                    <a:pt x="16971" y="1935"/>
                    <a:pt x="18129" y="5692"/>
                  </a:cubicBezTo>
                  <a:cubicBezTo>
                    <a:pt x="19286" y="9448"/>
                    <a:pt x="20443" y="15396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4" name="Line"/>
            <p:cNvSpPr/>
            <p:nvPr/>
          </p:nvSpPr>
          <p:spPr>
            <a:xfrm>
              <a:off x="3636595" y="6217594"/>
              <a:ext cx="87179" cy="53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62" extrusionOk="0">
                  <a:moveTo>
                    <a:pt x="3086" y="733"/>
                  </a:moveTo>
                  <a:cubicBezTo>
                    <a:pt x="4629" y="391"/>
                    <a:pt x="6171" y="48"/>
                    <a:pt x="7971" y="5"/>
                  </a:cubicBezTo>
                  <a:cubicBezTo>
                    <a:pt x="9771" y="-38"/>
                    <a:pt x="11829" y="219"/>
                    <a:pt x="14143" y="776"/>
                  </a:cubicBezTo>
                  <a:cubicBezTo>
                    <a:pt x="16457" y="1333"/>
                    <a:pt x="19029" y="2191"/>
                    <a:pt x="19029" y="3305"/>
                  </a:cubicBezTo>
                  <a:cubicBezTo>
                    <a:pt x="19029" y="4419"/>
                    <a:pt x="16457" y="5791"/>
                    <a:pt x="14143" y="6905"/>
                  </a:cubicBezTo>
                  <a:cubicBezTo>
                    <a:pt x="11829" y="8019"/>
                    <a:pt x="9771" y="8876"/>
                    <a:pt x="10029" y="9776"/>
                  </a:cubicBezTo>
                  <a:cubicBezTo>
                    <a:pt x="10286" y="10676"/>
                    <a:pt x="12857" y="11619"/>
                    <a:pt x="15429" y="13033"/>
                  </a:cubicBezTo>
                  <a:cubicBezTo>
                    <a:pt x="18000" y="14448"/>
                    <a:pt x="20571" y="16333"/>
                    <a:pt x="21086" y="17791"/>
                  </a:cubicBezTo>
                  <a:cubicBezTo>
                    <a:pt x="21600" y="19248"/>
                    <a:pt x="20057" y="20276"/>
                    <a:pt x="16200" y="20833"/>
                  </a:cubicBezTo>
                  <a:cubicBezTo>
                    <a:pt x="12343" y="21391"/>
                    <a:pt x="6171" y="21476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5" name="Line"/>
            <p:cNvSpPr/>
            <p:nvPr/>
          </p:nvSpPr>
          <p:spPr>
            <a:xfrm>
              <a:off x="3952744" y="6451599"/>
              <a:ext cx="350602" cy="10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46" extrusionOk="0">
                  <a:moveTo>
                    <a:pt x="3187" y="15552"/>
                  </a:moveTo>
                  <a:cubicBezTo>
                    <a:pt x="2799" y="17280"/>
                    <a:pt x="2411" y="19008"/>
                    <a:pt x="1893" y="20088"/>
                  </a:cubicBezTo>
                  <a:cubicBezTo>
                    <a:pt x="1376" y="21168"/>
                    <a:pt x="729" y="21600"/>
                    <a:pt x="341" y="20520"/>
                  </a:cubicBezTo>
                  <a:cubicBezTo>
                    <a:pt x="-47" y="19440"/>
                    <a:pt x="-176" y="16848"/>
                    <a:pt x="341" y="13608"/>
                  </a:cubicBezTo>
                  <a:cubicBezTo>
                    <a:pt x="859" y="10368"/>
                    <a:pt x="2023" y="6480"/>
                    <a:pt x="3252" y="4536"/>
                  </a:cubicBezTo>
                  <a:cubicBezTo>
                    <a:pt x="4480" y="2592"/>
                    <a:pt x="5774" y="2592"/>
                    <a:pt x="7002" y="4320"/>
                  </a:cubicBezTo>
                  <a:cubicBezTo>
                    <a:pt x="8231" y="6048"/>
                    <a:pt x="9395" y="9504"/>
                    <a:pt x="10753" y="12528"/>
                  </a:cubicBezTo>
                  <a:cubicBezTo>
                    <a:pt x="12111" y="15552"/>
                    <a:pt x="13664" y="18144"/>
                    <a:pt x="14763" y="19224"/>
                  </a:cubicBezTo>
                  <a:cubicBezTo>
                    <a:pt x="15862" y="20304"/>
                    <a:pt x="16509" y="19872"/>
                    <a:pt x="17544" y="16416"/>
                  </a:cubicBezTo>
                  <a:cubicBezTo>
                    <a:pt x="18578" y="12960"/>
                    <a:pt x="20001" y="648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6" name="Line"/>
            <p:cNvSpPr/>
            <p:nvPr/>
          </p:nvSpPr>
          <p:spPr>
            <a:xfrm>
              <a:off x="4055695" y="62801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7" name="Line"/>
            <p:cNvSpPr/>
            <p:nvPr/>
          </p:nvSpPr>
          <p:spPr>
            <a:xfrm>
              <a:off x="4062045" y="61785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8" name="Line"/>
            <p:cNvSpPr/>
            <p:nvPr/>
          </p:nvSpPr>
          <p:spPr>
            <a:xfrm>
              <a:off x="4157295" y="63055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9" name="Line"/>
            <p:cNvSpPr/>
            <p:nvPr/>
          </p:nvSpPr>
          <p:spPr>
            <a:xfrm>
              <a:off x="4182695" y="622935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0" name="Line"/>
            <p:cNvSpPr/>
            <p:nvPr/>
          </p:nvSpPr>
          <p:spPr>
            <a:xfrm>
              <a:off x="4266188" y="6116288"/>
              <a:ext cx="107008" cy="292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89" extrusionOk="0">
                  <a:moveTo>
                    <a:pt x="15058" y="14258"/>
                  </a:moveTo>
                  <a:cubicBezTo>
                    <a:pt x="15058" y="13486"/>
                    <a:pt x="15058" y="12715"/>
                    <a:pt x="13999" y="11944"/>
                  </a:cubicBezTo>
                  <a:cubicBezTo>
                    <a:pt x="12940" y="11172"/>
                    <a:pt x="10823" y="10401"/>
                    <a:pt x="8705" y="10246"/>
                  </a:cubicBezTo>
                  <a:cubicBezTo>
                    <a:pt x="6587" y="10092"/>
                    <a:pt x="4470" y="10555"/>
                    <a:pt x="2776" y="12329"/>
                  </a:cubicBezTo>
                  <a:cubicBezTo>
                    <a:pt x="1082" y="14104"/>
                    <a:pt x="-189" y="17189"/>
                    <a:pt x="23" y="18964"/>
                  </a:cubicBezTo>
                  <a:cubicBezTo>
                    <a:pt x="235" y="20738"/>
                    <a:pt x="1929" y="21201"/>
                    <a:pt x="3835" y="21278"/>
                  </a:cubicBezTo>
                  <a:cubicBezTo>
                    <a:pt x="5740" y="21355"/>
                    <a:pt x="7858" y="21046"/>
                    <a:pt x="10399" y="18964"/>
                  </a:cubicBezTo>
                  <a:cubicBezTo>
                    <a:pt x="12940" y="16881"/>
                    <a:pt x="15905" y="13024"/>
                    <a:pt x="17387" y="10092"/>
                  </a:cubicBezTo>
                  <a:cubicBezTo>
                    <a:pt x="18870" y="7161"/>
                    <a:pt x="18870" y="5155"/>
                    <a:pt x="18870" y="3458"/>
                  </a:cubicBezTo>
                  <a:cubicBezTo>
                    <a:pt x="18870" y="1761"/>
                    <a:pt x="18870" y="372"/>
                    <a:pt x="18446" y="64"/>
                  </a:cubicBezTo>
                  <a:cubicBezTo>
                    <a:pt x="18023" y="-245"/>
                    <a:pt x="17176" y="526"/>
                    <a:pt x="16964" y="3149"/>
                  </a:cubicBezTo>
                  <a:cubicBezTo>
                    <a:pt x="16752" y="5772"/>
                    <a:pt x="17176" y="10246"/>
                    <a:pt x="18023" y="13178"/>
                  </a:cubicBezTo>
                  <a:cubicBezTo>
                    <a:pt x="18870" y="16109"/>
                    <a:pt x="20140" y="17498"/>
                    <a:pt x="21411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1" name="Line"/>
            <p:cNvSpPr/>
            <p:nvPr/>
          </p:nvSpPr>
          <p:spPr>
            <a:xfrm>
              <a:off x="4681352" y="6280150"/>
              <a:ext cx="218894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extrusionOk="0">
                  <a:moveTo>
                    <a:pt x="2163" y="6257"/>
                  </a:moveTo>
                  <a:cubicBezTo>
                    <a:pt x="1747" y="10874"/>
                    <a:pt x="1332" y="15492"/>
                    <a:pt x="1020" y="18174"/>
                  </a:cubicBezTo>
                  <a:cubicBezTo>
                    <a:pt x="709" y="20855"/>
                    <a:pt x="501" y="21600"/>
                    <a:pt x="293" y="21600"/>
                  </a:cubicBezTo>
                  <a:cubicBezTo>
                    <a:pt x="86" y="21600"/>
                    <a:pt x="-122" y="20855"/>
                    <a:pt x="86" y="18323"/>
                  </a:cubicBezTo>
                  <a:cubicBezTo>
                    <a:pt x="293" y="15790"/>
                    <a:pt x="916" y="11470"/>
                    <a:pt x="1332" y="8863"/>
                  </a:cubicBezTo>
                  <a:cubicBezTo>
                    <a:pt x="1747" y="6257"/>
                    <a:pt x="1955" y="5363"/>
                    <a:pt x="2370" y="4320"/>
                  </a:cubicBezTo>
                  <a:cubicBezTo>
                    <a:pt x="2786" y="3277"/>
                    <a:pt x="3409" y="2086"/>
                    <a:pt x="4136" y="1788"/>
                  </a:cubicBezTo>
                  <a:cubicBezTo>
                    <a:pt x="4863" y="1490"/>
                    <a:pt x="5693" y="2086"/>
                    <a:pt x="6836" y="4320"/>
                  </a:cubicBezTo>
                  <a:cubicBezTo>
                    <a:pt x="7978" y="6554"/>
                    <a:pt x="9432" y="10428"/>
                    <a:pt x="10470" y="12960"/>
                  </a:cubicBezTo>
                  <a:cubicBezTo>
                    <a:pt x="11509" y="15492"/>
                    <a:pt x="12132" y="16684"/>
                    <a:pt x="12755" y="17578"/>
                  </a:cubicBezTo>
                  <a:cubicBezTo>
                    <a:pt x="13378" y="18472"/>
                    <a:pt x="14001" y="19068"/>
                    <a:pt x="14728" y="19142"/>
                  </a:cubicBezTo>
                  <a:cubicBezTo>
                    <a:pt x="15455" y="19217"/>
                    <a:pt x="16286" y="18770"/>
                    <a:pt x="17220" y="16684"/>
                  </a:cubicBezTo>
                  <a:cubicBezTo>
                    <a:pt x="18155" y="14599"/>
                    <a:pt x="19193" y="10874"/>
                    <a:pt x="19920" y="7821"/>
                  </a:cubicBezTo>
                  <a:cubicBezTo>
                    <a:pt x="20647" y="4767"/>
                    <a:pt x="21063" y="2383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2" name="Line"/>
            <p:cNvSpPr/>
            <p:nvPr/>
          </p:nvSpPr>
          <p:spPr>
            <a:xfrm>
              <a:off x="4938970" y="6419850"/>
              <a:ext cx="84364" cy="12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820" extrusionOk="0">
                  <a:moveTo>
                    <a:pt x="14068" y="4114"/>
                  </a:moveTo>
                  <a:cubicBezTo>
                    <a:pt x="11961" y="2400"/>
                    <a:pt x="9854" y="686"/>
                    <a:pt x="7746" y="343"/>
                  </a:cubicBezTo>
                  <a:cubicBezTo>
                    <a:pt x="5639" y="0"/>
                    <a:pt x="3532" y="1029"/>
                    <a:pt x="2215" y="3429"/>
                  </a:cubicBezTo>
                  <a:cubicBezTo>
                    <a:pt x="898" y="5829"/>
                    <a:pt x="371" y="9600"/>
                    <a:pt x="107" y="12514"/>
                  </a:cubicBezTo>
                  <a:cubicBezTo>
                    <a:pt x="-156" y="15429"/>
                    <a:pt x="-156" y="17486"/>
                    <a:pt x="2742" y="19029"/>
                  </a:cubicBezTo>
                  <a:cubicBezTo>
                    <a:pt x="5639" y="20571"/>
                    <a:pt x="11434" y="21600"/>
                    <a:pt x="15385" y="20057"/>
                  </a:cubicBezTo>
                  <a:cubicBezTo>
                    <a:pt x="19337" y="18514"/>
                    <a:pt x="21444" y="14400"/>
                    <a:pt x="20917" y="10629"/>
                  </a:cubicBezTo>
                  <a:cubicBezTo>
                    <a:pt x="20390" y="6857"/>
                    <a:pt x="17229" y="3429"/>
                    <a:pt x="140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3" name="Line"/>
            <p:cNvSpPr/>
            <p:nvPr/>
          </p:nvSpPr>
          <p:spPr>
            <a:xfrm>
              <a:off x="5065345" y="6375400"/>
              <a:ext cx="165101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extrusionOk="0">
                  <a:moveTo>
                    <a:pt x="0" y="6409"/>
                  </a:moveTo>
                  <a:cubicBezTo>
                    <a:pt x="831" y="5459"/>
                    <a:pt x="1662" y="4510"/>
                    <a:pt x="3738" y="4866"/>
                  </a:cubicBezTo>
                  <a:cubicBezTo>
                    <a:pt x="5815" y="5222"/>
                    <a:pt x="9138" y="6884"/>
                    <a:pt x="11077" y="9138"/>
                  </a:cubicBezTo>
                  <a:cubicBezTo>
                    <a:pt x="13015" y="11393"/>
                    <a:pt x="13569" y="14242"/>
                    <a:pt x="13708" y="16259"/>
                  </a:cubicBezTo>
                  <a:cubicBezTo>
                    <a:pt x="13846" y="18277"/>
                    <a:pt x="13569" y="19464"/>
                    <a:pt x="12738" y="20295"/>
                  </a:cubicBezTo>
                  <a:cubicBezTo>
                    <a:pt x="11908" y="21125"/>
                    <a:pt x="10523" y="21600"/>
                    <a:pt x="9692" y="21244"/>
                  </a:cubicBezTo>
                  <a:cubicBezTo>
                    <a:pt x="8862" y="20888"/>
                    <a:pt x="8585" y="19701"/>
                    <a:pt x="9415" y="16497"/>
                  </a:cubicBezTo>
                  <a:cubicBezTo>
                    <a:pt x="10246" y="13292"/>
                    <a:pt x="12185" y="8070"/>
                    <a:pt x="14400" y="4985"/>
                  </a:cubicBezTo>
                  <a:cubicBezTo>
                    <a:pt x="16615" y="1899"/>
                    <a:pt x="19108" y="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4" name="Line"/>
            <p:cNvSpPr/>
            <p:nvPr/>
          </p:nvSpPr>
          <p:spPr>
            <a:xfrm>
              <a:off x="5320353" y="6203949"/>
              <a:ext cx="40193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extrusionOk="0">
                  <a:moveTo>
                    <a:pt x="1303" y="12960"/>
                  </a:moveTo>
                  <a:cubicBezTo>
                    <a:pt x="1190" y="14662"/>
                    <a:pt x="1077" y="16364"/>
                    <a:pt x="1020" y="17542"/>
                  </a:cubicBezTo>
                  <a:cubicBezTo>
                    <a:pt x="964" y="18720"/>
                    <a:pt x="964" y="19375"/>
                    <a:pt x="794" y="19964"/>
                  </a:cubicBezTo>
                  <a:cubicBezTo>
                    <a:pt x="625" y="20553"/>
                    <a:pt x="285" y="21076"/>
                    <a:pt x="116" y="21011"/>
                  </a:cubicBezTo>
                  <a:cubicBezTo>
                    <a:pt x="-54" y="20945"/>
                    <a:pt x="-54" y="20291"/>
                    <a:pt x="229" y="19244"/>
                  </a:cubicBezTo>
                  <a:cubicBezTo>
                    <a:pt x="511" y="18196"/>
                    <a:pt x="1077" y="16756"/>
                    <a:pt x="1529" y="15775"/>
                  </a:cubicBezTo>
                  <a:cubicBezTo>
                    <a:pt x="1982" y="14793"/>
                    <a:pt x="2321" y="14269"/>
                    <a:pt x="2717" y="14204"/>
                  </a:cubicBezTo>
                  <a:cubicBezTo>
                    <a:pt x="3112" y="14138"/>
                    <a:pt x="3565" y="14531"/>
                    <a:pt x="3791" y="15055"/>
                  </a:cubicBezTo>
                  <a:cubicBezTo>
                    <a:pt x="4017" y="15578"/>
                    <a:pt x="4017" y="16233"/>
                    <a:pt x="4017" y="16887"/>
                  </a:cubicBezTo>
                  <a:cubicBezTo>
                    <a:pt x="4017" y="17542"/>
                    <a:pt x="4017" y="18196"/>
                    <a:pt x="4130" y="18196"/>
                  </a:cubicBezTo>
                  <a:cubicBezTo>
                    <a:pt x="4243" y="18196"/>
                    <a:pt x="4470" y="17542"/>
                    <a:pt x="4922" y="16625"/>
                  </a:cubicBezTo>
                  <a:cubicBezTo>
                    <a:pt x="5374" y="15709"/>
                    <a:pt x="6053" y="14531"/>
                    <a:pt x="6618" y="13745"/>
                  </a:cubicBezTo>
                  <a:cubicBezTo>
                    <a:pt x="7184" y="12960"/>
                    <a:pt x="7636" y="12567"/>
                    <a:pt x="8032" y="12698"/>
                  </a:cubicBezTo>
                  <a:cubicBezTo>
                    <a:pt x="8428" y="12829"/>
                    <a:pt x="8767" y="13484"/>
                    <a:pt x="8880" y="14531"/>
                  </a:cubicBezTo>
                  <a:cubicBezTo>
                    <a:pt x="8993" y="15578"/>
                    <a:pt x="8880" y="17018"/>
                    <a:pt x="8880" y="18065"/>
                  </a:cubicBezTo>
                  <a:cubicBezTo>
                    <a:pt x="8880" y="19113"/>
                    <a:pt x="8993" y="19767"/>
                    <a:pt x="9389" y="20095"/>
                  </a:cubicBezTo>
                  <a:cubicBezTo>
                    <a:pt x="9785" y="20422"/>
                    <a:pt x="10463" y="20422"/>
                    <a:pt x="11198" y="19833"/>
                  </a:cubicBezTo>
                  <a:cubicBezTo>
                    <a:pt x="11933" y="19244"/>
                    <a:pt x="12725" y="18065"/>
                    <a:pt x="13234" y="16887"/>
                  </a:cubicBezTo>
                  <a:cubicBezTo>
                    <a:pt x="13743" y="15709"/>
                    <a:pt x="13969" y="14531"/>
                    <a:pt x="13743" y="14073"/>
                  </a:cubicBezTo>
                  <a:cubicBezTo>
                    <a:pt x="13517" y="13615"/>
                    <a:pt x="12838" y="13876"/>
                    <a:pt x="12160" y="14662"/>
                  </a:cubicBezTo>
                  <a:cubicBezTo>
                    <a:pt x="11481" y="15447"/>
                    <a:pt x="10803" y="16756"/>
                    <a:pt x="10463" y="17738"/>
                  </a:cubicBezTo>
                  <a:cubicBezTo>
                    <a:pt x="10124" y="18720"/>
                    <a:pt x="10124" y="19375"/>
                    <a:pt x="10463" y="19636"/>
                  </a:cubicBezTo>
                  <a:cubicBezTo>
                    <a:pt x="10803" y="19898"/>
                    <a:pt x="11481" y="19767"/>
                    <a:pt x="12047" y="19440"/>
                  </a:cubicBezTo>
                  <a:cubicBezTo>
                    <a:pt x="12612" y="19113"/>
                    <a:pt x="13064" y="18589"/>
                    <a:pt x="13460" y="18000"/>
                  </a:cubicBezTo>
                  <a:cubicBezTo>
                    <a:pt x="13856" y="17411"/>
                    <a:pt x="14195" y="16756"/>
                    <a:pt x="14308" y="16756"/>
                  </a:cubicBezTo>
                  <a:cubicBezTo>
                    <a:pt x="14421" y="16756"/>
                    <a:pt x="14308" y="17411"/>
                    <a:pt x="14252" y="18065"/>
                  </a:cubicBezTo>
                  <a:cubicBezTo>
                    <a:pt x="14195" y="18720"/>
                    <a:pt x="14195" y="19375"/>
                    <a:pt x="14478" y="19440"/>
                  </a:cubicBezTo>
                  <a:cubicBezTo>
                    <a:pt x="14761" y="19505"/>
                    <a:pt x="15326" y="18982"/>
                    <a:pt x="16174" y="17018"/>
                  </a:cubicBezTo>
                  <a:cubicBezTo>
                    <a:pt x="17022" y="15055"/>
                    <a:pt x="18153" y="11651"/>
                    <a:pt x="19058" y="8836"/>
                  </a:cubicBezTo>
                  <a:cubicBezTo>
                    <a:pt x="19963" y="6022"/>
                    <a:pt x="20641" y="3796"/>
                    <a:pt x="21037" y="2291"/>
                  </a:cubicBezTo>
                  <a:cubicBezTo>
                    <a:pt x="21433" y="785"/>
                    <a:pt x="21546" y="0"/>
                    <a:pt x="21433" y="0"/>
                  </a:cubicBezTo>
                  <a:cubicBezTo>
                    <a:pt x="21320" y="0"/>
                    <a:pt x="20981" y="785"/>
                    <a:pt x="20359" y="3338"/>
                  </a:cubicBezTo>
                  <a:cubicBezTo>
                    <a:pt x="19737" y="5891"/>
                    <a:pt x="18832" y="10211"/>
                    <a:pt x="18210" y="13549"/>
                  </a:cubicBezTo>
                  <a:cubicBezTo>
                    <a:pt x="17588" y="16887"/>
                    <a:pt x="17249" y="19244"/>
                    <a:pt x="169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5" name="Line"/>
            <p:cNvSpPr/>
            <p:nvPr/>
          </p:nvSpPr>
          <p:spPr>
            <a:xfrm>
              <a:off x="1388695" y="6045200"/>
              <a:ext cx="95251" cy="6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200" y="70"/>
                    <a:pt x="16800" y="140"/>
                    <a:pt x="15600" y="384"/>
                  </a:cubicBezTo>
                  <a:cubicBezTo>
                    <a:pt x="14400" y="629"/>
                    <a:pt x="14400" y="1049"/>
                    <a:pt x="13440" y="2482"/>
                  </a:cubicBezTo>
                  <a:cubicBezTo>
                    <a:pt x="12480" y="3915"/>
                    <a:pt x="10560" y="6361"/>
                    <a:pt x="8880" y="8948"/>
                  </a:cubicBezTo>
                  <a:cubicBezTo>
                    <a:pt x="7200" y="11534"/>
                    <a:pt x="5760" y="14260"/>
                    <a:pt x="4320" y="16392"/>
                  </a:cubicBezTo>
                  <a:cubicBezTo>
                    <a:pt x="2880" y="18524"/>
                    <a:pt x="1440" y="20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6" name="Line"/>
            <p:cNvSpPr/>
            <p:nvPr/>
          </p:nvSpPr>
          <p:spPr>
            <a:xfrm>
              <a:off x="1020395" y="6015566"/>
              <a:ext cx="5065589" cy="105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extrusionOk="0">
                  <a:moveTo>
                    <a:pt x="1922" y="1258"/>
                  </a:moveTo>
                  <a:cubicBezTo>
                    <a:pt x="1940" y="1041"/>
                    <a:pt x="1958" y="824"/>
                    <a:pt x="1989" y="694"/>
                  </a:cubicBezTo>
                  <a:cubicBezTo>
                    <a:pt x="2021" y="564"/>
                    <a:pt x="2066" y="520"/>
                    <a:pt x="2247" y="499"/>
                  </a:cubicBezTo>
                  <a:cubicBezTo>
                    <a:pt x="2427" y="477"/>
                    <a:pt x="2743" y="477"/>
                    <a:pt x="3050" y="434"/>
                  </a:cubicBezTo>
                  <a:cubicBezTo>
                    <a:pt x="3356" y="390"/>
                    <a:pt x="3654" y="304"/>
                    <a:pt x="3961" y="239"/>
                  </a:cubicBezTo>
                  <a:cubicBezTo>
                    <a:pt x="4268" y="173"/>
                    <a:pt x="4583" y="130"/>
                    <a:pt x="4917" y="87"/>
                  </a:cubicBezTo>
                  <a:cubicBezTo>
                    <a:pt x="5251" y="43"/>
                    <a:pt x="5603" y="0"/>
                    <a:pt x="5964" y="0"/>
                  </a:cubicBezTo>
                  <a:cubicBezTo>
                    <a:pt x="6325" y="0"/>
                    <a:pt x="6695" y="43"/>
                    <a:pt x="7051" y="87"/>
                  </a:cubicBezTo>
                  <a:cubicBezTo>
                    <a:pt x="7408" y="130"/>
                    <a:pt x="7750" y="173"/>
                    <a:pt x="8075" y="239"/>
                  </a:cubicBezTo>
                  <a:cubicBezTo>
                    <a:pt x="8400" y="304"/>
                    <a:pt x="8707" y="390"/>
                    <a:pt x="9018" y="477"/>
                  </a:cubicBezTo>
                  <a:cubicBezTo>
                    <a:pt x="9329" y="564"/>
                    <a:pt x="9645" y="651"/>
                    <a:pt x="9965" y="737"/>
                  </a:cubicBezTo>
                  <a:cubicBezTo>
                    <a:pt x="10286" y="824"/>
                    <a:pt x="10611" y="911"/>
                    <a:pt x="10940" y="954"/>
                  </a:cubicBezTo>
                  <a:cubicBezTo>
                    <a:pt x="11269" y="998"/>
                    <a:pt x="11603" y="998"/>
                    <a:pt x="11950" y="1041"/>
                  </a:cubicBezTo>
                  <a:cubicBezTo>
                    <a:pt x="12298" y="1084"/>
                    <a:pt x="12659" y="1171"/>
                    <a:pt x="13015" y="1258"/>
                  </a:cubicBezTo>
                  <a:cubicBezTo>
                    <a:pt x="13371" y="1345"/>
                    <a:pt x="13723" y="1431"/>
                    <a:pt x="14066" y="1518"/>
                  </a:cubicBezTo>
                  <a:cubicBezTo>
                    <a:pt x="14409" y="1605"/>
                    <a:pt x="14743" y="1692"/>
                    <a:pt x="15081" y="1800"/>
                  </a:cubicBezTo>
                  <a:cubicBezTo>
                    <a:pt x="15420" y="1908"/>
                    <a:pt x="15762" y="2039"/>
                    <a:pt x="16096" y="2169"/>
                  </a:cubicBezTo>
                  <a:cubicBezTo>
                    <a:pt x="16430" y="2299"/>
                    <a:pt x="16755" y="2429"/>
                    <a:pt x="17075" y="2537"/>
                  </a:cubicBezTo>
                  <a:cubicBezTo>
                    <a:pt x="17395" y="2646"/>
                    <a:pt x="17711" y="2733"/>
                    <a:pt x="18045" y="2863"/>
                  </a:cubicBezTo>
                  <a:cubicBezTo>
                    <a:pt x="18379" y="2993"/>
                    <a:pt x="18731" y="3166"/>
                    <a:pt x="19074" y="3383"/>
                  </a:cubicBezTo>
                  <a:cubicBezTo>
                    <a:pt x="19417" y="3600"/>
                    <a:pt x="19750" y="3860"/>
                    <a:pt x="20071" y="4099"/>
                  </a:cubicBezTo>
                  <a:cubicBezTo>
                    <a:pt x="20391" y="4337"/>
                    <a:pt x="20698" y="4554"/>
                    <a:pt x="20923" y="4728"/>
                  </a:cubicBezTo>
                  <a:cubicBezTo>
                    <a:pt x="21149" y="4901"/>
                    <a:pt x="21293" y="5031"/>
                    <a:pt x="21392" y="5096"/>
                  </a:cubicBezTo>
                  <a:cubicBezTo>
                    <a:pt x="21492" y="5161"/>
                    <a:pt x="21546" y="5161"/>
                    <a:pt x="21573" y="5335"/>
                  </a:cubicBezTo>
                  <a:cubicBezTo>
                    <a:pt x="21600" y="5508"/>
                    <a:pt x="21600" y="5855"/>
                    <a:pt x="21568" y="6636"/>
                  </a:cubicBezTo>
                  <a:cubicBezTo>
                    <a:pt x="21537" y="7417"/>
                    <a:pt x="21474" y="8631"/>
                    <a:pt x="21397" y="10128"/>
                  </a:cubicBezTo>
                  <a:cubicBezTo>
                    <a:pt x="21320" y="11624"/>
                    <a:pt x="21230" y="13402"/>
                    <a:pt x="21126" y="15072"/>
                  </a:cubicBezTo>
                  <a:cubicBezTo>
                    <a:pt x="21023" y="16742"/>
                    <a:pt x="20905" y="18304"/>
                    <a:pt x="20797" y="19345"/>
                  </a:cubicBezTo>
                  <a:cubicBezTo>
                    <a:pt x="20689" y="20386"/>
                    <a:pt x="20589" y="20906"/>
                    <a:pt x="20427" y="21210"/>
                  </a:cubicBezTo>
                  <a:cubicBezTo>
                    <a:pt x="20265" y="21513"/>
                    <a:pt x="20039" y="21600"/>
                    <a:pt x="19773" y="21600"/>
                  </a:cubicBezTo>
                  <a:cubicBezTo>
                    <a:pt x="19507" y="21600"/>
                    <a:pt x="19200" y="21513"/>
                    <a:pt x="18889" y="21405"/>
                  </a:cubicBezTo>
                  <a:cubicBezTo>
                    <a:pt x="18577" y="21296"/>
                    <a:pt x="18262" y="21166"/>
                    <a:pt x="17923" y="21036"/>
                  </a:cubicBezTo>
                  <a:cubicBezTo>
                    <a:pt x="17585" y="20906"/>
                    <a:pt x="17224" y="20776"/>
                    <a:pt x="16872" y="20624"/>
                  </a:cubicBezTo>
                  <a:cubicBezTo>
                    <a:pt x="16520" y="20472"/>
                    <a:pt x="16177" y="20299"/>
                    <a:pt x="15835" y="20147"/>
                  </a:cubicBezTo>
                  <a:cubicBezTo>
                    <a:pt x="15492" y="19995"/>
                    <a:pt x="15149" y="19865"/>
                    <a:pt x="14802" y="19713"/>
                  </a:cubicBezTo>
                  <a:cubicBezTo>
                    <a:pt x="14454" y="19561"/>
                    <a:pt x="14102" y="19388"/>
                    <a:pt x="13746" y="19236"/>
                  </a:cubicBezTo>
                  <a:cubicBezTo>
                    <a:pt x="13389" y="19084"/>
                    <a:pt x="13029" y="18954"/>
                    <a:pt x="12668" y="18824"/>
                  </a:cubicBezTo>
                  <a:cubicBezTo>
                    <a:pt x="12307" y="18694"/>
                    <a:pt x="11946" y="18564"/>
                    <a:pt x="11585" y="18455"/>
                  </a:cubicBezTo>
                  <a:cubicBezTo>
                    <a:pt x="11224" y="18347"/>
                    <a:pt x="10863" y="18260"/>
                    <a:pt x="10502" y="18130"/>
                  </a:cubicBezTo>
                  <a:cubicBezTo>
                    <a:pt x="10141" y="18000"/>
                    <a:pt x="9780" y="17827"/>
                    <a:pt x="9433" y="17675"/>
                  </a:cubicBezTo>
                  <a:cubicBezTo>
                    <a:pt x="9086" y="17523"/>
                    <a:pt x="8752" y="17393"/>
                    <a:pt x="8432" y="17284"/>
                  </a:cubicBezTo>
                  <a:cubicBezTo>
                    <a:pt x="8111" y="17176"/>
                    <a:pt x="7805" y="17089"/>
                    <a:pt x="7475" y="16981"/>
                  </a:cubicBezTo>
                  <a:cubicBezTo>
                    <a:pt x="7146" y="16872"/>
                    <a:pt x="6794" y="16742"/>
                    <a:pt x="6442" y="16612"/>
                  </a:cubicBezTo>
                  <a:cubicBezTo>
                    <a:pt x="6090" y="16482"/>
                    <a:pt x="5738" y="16352"/>
                    <a:pt x="5409" y="16200"/>
                  </a:cubicBezTo>
                  <a:cubicBezTo>
                    <a:pt x="5080" y="16048"/>
                    <a:pt x="4773" y="15875"/>
                    <a:pt x="4453" y="15723"/>
                  </a:cubicBezTo>
                  <a:cubicBezTo>
                    <a:pt x="4132" y="15571"/>
                    <a:pt x="3798" y="15441"/>
                    <a:pt x="3469" y="15311"/>
                  </a:cubicBezTo>
                  <a:cubicBezTo>
                    <a:pt x="3140" y="15181"/>
                    <a:pt x="2815" y="15051"/>
                    <a:pt x="2463" y="14964"/>
                  </a:cubicBezTo>
                  <a:cubicBezTo>
                    <a:pt x="2111" y="14877"/>
                    <a:pt x="1732" y="14834"/>
                    <a:pt x="1408" y="14769"/>
                  </a:cubicBezTo>
                  <a:cubicBezTo>
                    <a:pt x="1083" y="14704"/>
                    <a:pt x="812" y="14617"/>
                    <a:pt x="586" y="14530"/>
                  </a:cubicBezTo>
                  <a:cubicBezTo>
                    <a:pt x="361" y="14443"/>
                    <a:pt x="180" y="14357"/>
                    <a:pt x="0" y="14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0" name="Drawing"/>
          <p:cNvGrpSpPr/>
          <p:nvPr/>
        </p:nvGrpSpPr>
        <p:grpSpPr>
          <a:xfrm>
            <a:off x="869949" y="1657872"/>
            <a:ext cx="11941664" cy="7441679"/>
            <a:chOff x="0" y="0"/>
            <a:chExt cx="11941662" cy="7441677"/>
          </a:xfrm>
        </p:grpSpPr>
        <p:sp>
          <p:nvSpPr>
            <p:cNvPr id="2069" name="Line"/>
            <p:cNvSpPr/>
            <p:nvPr/>
          </p:nvSpPr>
          <p:spPr>
            <a:xfrm>
              <a:off x="400041" y="228576"/>
              <a:ext cx="400060" cy="6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98" extrusionOk="0">
                  <a:moveTo>
                    <a:pt x="4775" y="5104"/>
                  </a:moveTo>
                  <a:cubicBezTo>
                    <a:pt x="4207" y="5178"/>
                    <a:pt x="3639" y="5252"/>
                    <a:pt x="2843" y="5327"/>
                  </a:cubicBezTo>
                  <a:cubicBezTo>
                    <a:pt x="2047" y="5401"/>
                    <a:pt x="1024" y="5475"/>
                    <a:pt x="569" y="5141"/>
                  </a:cubicBezTo>
                  <a:cubicBezTo>
                    <a:pt x="114" y="4807"/>
                    <a:pt x="228" y="4065"/>
                    <a:pt x="796" y="3248"/>
                  </a:cubicBezTo>
                  <a:cubicBezTo>
                    <a:pt x="1365" y="2432"/>
                    <a:pt x="2388" y="1541"/>
                    <a:pt x="3298" y="910"/>
                  </a:cubicBezTo>
                  <a:cubicBezTo>
                    <a:pt x="4207" y="279"/>
                    <a:pt x="5003" y="-92"/>
                    <a:pt x="5514" y="19"/>
                  </a:cubicBezTo>
                  <a:cubicBezTo>
                    <a:pt x="6026" y="131"/>
                    <a:pt x="6253" y="724"/>
                    <a:pt x="6424" y="2172"/>
                  </a:cubicBezTo>
                  <a:cubicBezTo>
                    <a:pt x="6594" y="3619"/>
                    <a:pt x="6708" y="5920"/>
                    <a:pt x="6253" y="7924"/>
                  </a:cubicBezTo>
                  <a:cubicBezTo>
                    <a:pt x="5799" y="9929"/>
                    <a:pt x="4775" y="11636"/>
                    <a:pt x="3980" y="12601"/>
                  </a:cubicBezTo>
                  <a:cubicBezTo>
                    <a:pt x="3184" y="13566"/>
                    <a:pt x="2615" y="13788"/>
                    <a:pt x="2047" y="13937"/>
                  </a:cubicBezTo>
                  <a:cubicBezTo>
                    <a:pt x="1479" y="14085"/>
                    <a:pt x="910" y="14160"/>
                    <a:pt x="512" y="14011"/>
                  </a:cubicBezTo>
                  <a:cubicBezTo>
                    <a:pt x="114" y="13863"/>
                    <a:pt x="-113" y="13492"/>
                    <a:pt x="58" y="12972"/>
                  </a:cubicBezTo>
                  <a:cubicBezTo>
                    <a:pt x="228" y="12452"/>
                    <a:pt x="796" y="11784"/>
                    <a:pt x="2502" y="10374"/>
                  </a:cubicBezTo>
                  <a:cubicBezTo>
                    <a:pt x="4207" y="8964"/>
                    <a:pt x="7049" y="6811"/>
                    <a:pt x="9209" y="5178"/>
                  </a:cubicBezTo>
                  <a:cubicBezTo>
                    <a:pt x="11369" y="3545"/>
                    <a:pt x="12847" y="2432"/>
                    <a:pt x="13756" y="1689"/>
                  </a:cubicBezTo>
                  <a:cubicBezTo>
                    <a:pt x="14666" y="947"/>
                    <a:pt x="15007" y="576"/>
                    <a:pt x="15121" y="576"/>
                  </a:cubicBezTo>
                  <a:cubicBezTo>
                    <a:pt x="15234" y="576"/>
                    <a:pt x="15121" y="947"/>
                    <a:pt x="14495" y="2432"/>
                  </a:cubicBezTo>
                  <a:cubicBezTo>
                    <a:pt x="13870" y="3916"/>
                    <a:pt x="12733" y="6514"/>
                    <a:pt x="11881" y="9075"/>
                  </a:cubicBezTo>
                  <a:cubicBezTo>
                    <a:pt x="11028" y="11636"/>
                    <a:pt x="10460" y="14160"/>
                    <a:pt x="10175" y="15978"/>
                  </a:cubicBezTo>
                  <a:cubicBezTo>
                    <a:pt x="9891" y="17797"/>
                    <a:pt x="9891" y="18910"/>
                    <a:pt x="10005" y="19689"/>
                  </a:cubicBezTo>
                  <a:cubicBezTo>
                    <a:pt x="10119" y="20469"/>
                    <a:pt x="10346" y="20914"/>
                    <a:pt x="10744" y="21174"/>
                  </a:cubicBezTo>
                  <a:cubicBezTo>
                    <a:pt x="11142" y="21434"/>
                    <a:pt x="11710" y="21508"/>
                    <a:pt x="12506" y="21174"/>
                  </a:cubicBezTo>
                  <a:cubicBezTo>
                    <a:pt x="13302" y="20840"/>
                    <a:pt x="14325" y="20098"/>
                    <a:pt x="14950" y="19021"/>
                  </a:cubicBezTo>
                  <a:cubicBezTo>
                    <a:pt x="15575" y="17945"/>
                    <a:pt x="15803" y="16535"/>
                    <a:pt x="15632" y="15384"/>
                  </a:cubicBezTo>
                  <a:cubicBezTo>
                    <a:pt x="15462" y="14234"/>
                    <a:pt x="14893" y="13343"/>
                    <a:pt x="14325" y="12861"/>
                  </a:cubicBezTo>
                  <a:cubicBezTo>
                    <a:pt x="13756" y="12378"/>
                    <a:pt x="13188" y="12304"/>
                    <a:pt x="13359" y="12193"/>
                  </a:cubicBezTo>
                  <a:cubicBezTo>
                    <a:pt x="13529" y="12081"/>
                    <a:pt x="14439" y="11933"/>
                    <a:pt x="15916" y="11562"/>
                  </a:cubicBezTo>
                  <a:cubicBezTo>
                    <a:pt x="17394" y="11190"/>
                    <a:pt x="19441" y="10597"/>
                    <a:pt x="21487" y="1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0" name="Line"/>
            <p:cNvSpPr/>
            <p:nvPr/>
          </p:nvSpPr>
          <p:spPr>
            <a:xfrm>
              <a:off x="1460500" y="304018"/>
              <a:ext cx="190501" cy="23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extrusionOk="0">
                  <a:moveTo>
                    <a:pt x="0" y="6967"/>
                  </a:moveTo>
                  <a:cubicBezTo>
                    <a:pt x="480" y="10245"/>
                    <a:pt x="960" y="13524"/>
                    <a:pt x="1320" y="16127"/>
                  </a:cubicBezTo>
                  <a:cubicBezTo>
                    <a:pt x="1680" y="18731"/>
                    <a:pt x="1920" y="20660"/>
                    <a:pt x="2040" y="21045"/>
                  </a:cubicBezTo>
                  <a:cubicBezTo>
                    <a:pt x="2160" y="21431"/>
                    <a:pt x="2160" y="20274"/>
                    <a:pt x="2760" y="16995"/>
                  </a:cubicBezTo>
                  <a:cubicBezTo>
                    <a:pt x="3360" y="13717"/>
                    <a:pt x="4560" y="8317"/>
                    <a:pt x="6360" y="4942"/>
                  </a:cubicBezTo>
                  <a:cubicBezTo>
                    <a:pt x="8160" y="1567"/>
                    <a:pt x="10560" y="217"/>
                    <a:pt x="12720" y="24"/>
                  </a:cubicBezTo>
                  <a:cubicBezTo>
                    <a:pt x="14880" y="-169"/>
                    <a:pt x="16800" y="795"/>
                    <a:pt x="18240" y="3881"/>
                  </a:cubicBezTo>
                  <a:cubicBezTo>
                    <a:pt x="19680" y="6967"/>
                    <a:pt x="20640" y="12174"/>
                    <a:pt x="21600" y="17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1" name="Line"/>
            <p:cNvSpPr/>
            <p:nvPr/>
          </p:nvSpPr>
          <p:spPr>
            <a:xfrm>
              <a:off x="1807624" y="278877"/>
              <a:ext cx="19262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extrusionOk="0">
                  <a:moveTo>
                    <a:pt x="17140" y="0"/>
                  </a:moveTo>
                  <a:cubicBezTo>
                    <a:pt x="12209" y="3600"/>
                    <a:pt x="7279" y="7200"/>
                    <a:pt x="4344" y="9450"/>
                  </a:cubicBezTo>
                  <a:cubicBezTo>
                    <a:pt x="1409" y="11700"/>
                    <a:pt x="470" y="12600"/>
                    <a:pt x="118" y="13612"/>
                  </a:cubicBezTo>
                  <a:cubicBezTo>
                    <a:pt x="-234" y="14625"/>
                    <a:pt x="1" y="15750"/>
                    <a:pt x="3640" y="17100"/>
                  </a:cubicBezTo>
                  <a:cubicBezTo>
                    <a:pt x="7279" y="18450"/>
                    <a:pt x="14323" y="20025"/>
                    <a:pt x="2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2" name="Line"/>
            <p:cNvSpPr/>
            <p:nvPr/>
          </p:nvSpPr>
          <p:spPr>
            <a:xfrm>
              <a:off x="2146300" y="216103"/>
              <a:ext cx="132406" cy="29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77" extrusionOk="0">
                  <a:moveTo>
                    <a:pt x="0" y="3233"/>
                  </a:moveTo>
                  <a:cubicBezTo>
                    <a:pt x="0" y="2450"/>
                    <a:pt x="0" y="1668"/>
                    <a:pt x="857" y="1120"/>
                  </a:cubicBezTo>
                  <a:cubicBezTo>
                    <a:pt x="1714" y="572"/>
                    <a:pt x="3429" y="259"/>
                    <a:pt x="5486" y="103"/>
                  </a:cubicBezTo>
                  <a:cubicBezTo>
                    <a:pt x="7543" y="-54"/>
                    <a:pt x="9943" y="-54"/>
                    <a:pt x="12000" y="259"/>
                  </a:cubicBezTo>
                  <a:cubicBezTo>
                    <a:pt x="14057" y="572"/>
                    <a:pt x="15771" y="1198"/>
                    <a:pt x="15943" y="2216"/>
                  </a:cubicBezTo>
                  <a:cubicBezTo>
                    <a:pt x="16114" y="3233"/>
                    <a:pt x="14743" y="4642"/>
                    <a:pt x="12686" y="5816"/>
                  </a:cubicBezTo>
                  <a:cubicBezTo>
                    <a:pt x="10629" y="6989"/>
                    <a:pt x="7886" y="7929"/>
                    <a:pt x="7371" y="8398"/>
                  </a:cubicBezTo>
                  <a:cubicBezTo>
                    <a:pt x="6857" y="8868"/>
                    <a:pt x="8571" y="8868"/>
                    <a:pt x="10971" y="9259"/>
                  </a:cubicBezTo>
                  <a:cubicBezTo>
                    <a:pt x="13371" y="9650"/>
                    <a:pt x="16457" y="10433"/>
                    <a:pt x="18514" y="11529"/>
                  </a:cubicBezTo>
                  <a:cubicBezTo>
                    <a:pt x="20571" y="12624"/>
                    <a:pt x="21600" y="14033"/>
                    <a:pt x="21429" y="15520"/>
                  </a:cubicBezTo>
                  <a:cubicBezTo>
                    <a:pt x="21257" y="17007"/>
                    <a:pt x="19886" y="18572"/>
                    <a:pt x="18686" y="19668"/>
                  </a:cubicBezTo>
                  <a:cubicBezTo>
                    <a:pt x="17486" y="20763"/>
                    <a:pt x="16457" y="21389"/>
                    <a:pt x="14571" y="21468"/>
                  </a:cubicBezTo>
                  <a:cubicBezTo>
                    <a:pt x="12686" y="21546"/>
                    <a:pt x="9943" y="21076"/>
                    <a:pt x="720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3" name="Line"/>
            <p:cNvSpPr/>
            <p:nvPr/>
          </p:nvSpPr>
          <p:spPr>
            <a:xfrm>
              <a:off x="2352878" y="278877"/>
              <a:ext cx="158949" cy="19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011" extrusionOk="0">
                  <a:moveTo>
                    <a:pt x="8696" y="0"/>
                  </a:moveTo>
                  <a:cubicBezTo>
                    <a:pt x="5650" y="3948"/>
                    <a:pt x="2604" y="7897"/>
                    <a:pt x="1081" y="11265"/>
                  </a:cubicBezTo>
                  <a:cubicBezTo>
                    <a:pt x="-442" y="14632"/>
                    <a:pt x="-442" y="17419"/>
                    <a:pt x="1635" y="19161"/>
                  </a:cubicBezTo>
                  <a:cubicBezTo>
                    <a:pt x="3712" y="20903"/>
                    <a:pt x="7866" y="21600"/>
                    <a:pt x="11466" y="20439"/>
                  </a:cubicBezTo>
                  <a:cubicBezTo>
                    <a:pt x="15066" y="19277"/>
                    <a:pt x="18112" y="16258"/>
                    <a:pt x="19635" y="13471"/>
                  </a:cubicBezTo>
                  <a:cubicBezTo>
                    <a:pt x="21158" y="10684"/>
                    <a:pt x="21158" y="8129"/>
                    <a:pt x="19773" y="6155"/>
                  </a:cubicBezTo>
                  <a:cubicBezTo>
                    <a:pt x="18389" y="4181"/>
                    <a:pt x="15620" y="2787"/>
                    <a:pt x="13543" y="2787"/>
                  </a:cubicBezTo>
                  <a:cubicBezTo>
                    <a:pt x="11466" y="2787"/>
                    <a:pt x="10081" y="4181"/>
                    <a:pt x="8696" y="5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4" name="Line"/>
            <p:cNvSpPr/>
            <p:nvPr/>
          </p:nvSpPr>
          <p:spPr>
            <a:xfrm>
              <a:off x="2552700" y="513827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5" name="Line"/>
            <p:cNvSpPr/>
            <p:nvPr/>
          </p:nvSpPr>
          <p:spPr>
            <a:xfrm>
              <a:off x="3107037" y="307572"/>
              <a:ext cx="239414" cy="20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43" extrusionOk="0">
                  <a:moveTo>
                    <a:pt x="14042" y="4848"/>
                  </a:moveTo>
                  <a:cubicBezTo>
                    <a:pt x="12336" y="3120"/>
                    <a:pt x="10631" y="1392"/>
                    <a:pt x="9305" y="528"/>
                  </a:cubicBezTo>
                  <a:cubicBezTo>
                    <a:pt x="7978" y="-336"/>
                    <a:pt x="7031" y="-336"/>
                    <a:pt x="5515" y="2040"/>
                  </a:cubicBezTo>
                  <a:cubicBezTo>
                    <a:pt x="3999" y="4416"/>
                    <a:pt x="1915" y="9168"/>
                    <a:pt x="873" y="12624"/>
                  </a:cubicBezTo>
                  <a:cubicBezTo>
                    <a:pt x="-169" y="16080"/>
                    <a:pt x="-169" y="18240"/>
                    <a:pt x="305" y="19536"/>
                  </a:cubicBezTo>
                  <a:cubicBezTo>
                    <a:pt x="778" y="20832"/>
                    <a:pt x="1726" y="21264"/>
                    <a:pt x="3147" y="20940"/>
                  </a:cubicBezTo>
                  <a:cubicBezTo>
                    <a:pt x="4568" y="20616"/>
                    <a:pt x="6463" y="19536"/>
                    <a:pt x="7978" y="17592"/>
                  </a:cubicBezTo>
                  <a:cubicBezTo>
                    <a:pt x="9494" y="15648"/>
                    <a:pt x="10631" y="12840"/>
                    <a:pt x="11389" y="10896"/>
                  </a:cubicBezTo>
                  <a:cubicBezTo>
                    <a:pt x="12147" y="8952"/>
                    <a:pt x="12526" y="7872"/>
                    <a:pt x="12715" y="7872"/>
                  </a:cubicBezTo>
                  <a:cubicBezTo>
                    <a:pt x="12905" y="7872"/>
                    <a:pt x="12905" y="8952"/>
                    <a:pt x="13378" y="10572"/>
                  </a:cubicBezTo>
                  <a:cubicBezTo>
                    <a:pt x="13852" y="12192"/>
                    <a:pt x="14799" y="14352"/>
                    <a:pt x="15747" y="15540"/>
                  </a:cubicBezTo>
                  <a:cubicBezTo>
                    <a:pt x="16694" y="16728"/>
                    <a:pt x="17642" y="16944"/>
                    <a:pt x="18589" y="16620"/>
                  </a:cubicBezTo>
                  <a:cubicBezTo>
                    <a:pt x="19536" y="16296"/>
                    <a:pt x="20484" y="15432"/>
                    <a:pt x="21431" y="14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6" name="Line"/>
            <p:cNvSpPr/>
            <p:nvPr/>
          </p:nvSpPr>
          <p:spPr>
            <a:xfrm>
              <a:off x="3374743" y="297939"/>
              <a:ext cx="136807" cy="18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07" extrusionOk="0">
                  <a:moveTo>
                    <a:pt x="1540" y="8639"/>
                  </a:moveTo>
                  <a:cubicBezTo>
                    <a:pt x="875" y="11759"/>
                    <a:pt x="210" y="14879"/>
                    <a:pt x="44" y="17159"/>
                  </a:cubicBezTo>
                  <a:cubicBezTo>
                    <a:pt x="-122" y="19439"/>
                    <a:pt x="210" y="20879"/>
                    <a:pt x="543" y="20999"/>
                  </a:cubicBezTo>
                  <a:cubicBezTo>
                    <a:pt x="875" y="21119"/>
                    <a:pt x="1207" y="19919"/>
                    <a:pt x="1706" y="16919"/>
                  </a:cubicBezTo>
                  <a:cubicBezTo>
                    <a:pt x="2204" y="13919"/>
                    <a:pt x="2869" y="9119"/>
                    <a:pt x="3700" y="5999"/>
                  </a:cubicBezTo>
                  <a:cubicBezTo>
                    <a:pt x="4530" y="2879"/>
                    <a:pt x="5527" y="1439"/>
                    <a:pt x="6856" y="599"/>
                  </a:cubicBezTo>
                  <a:cubicBezTo>
                    <a:pt x="8186" y="-241"/>
                    <a:pt x="9847" y="-481"/>
                    <a:pt x="11675" y="1799"/>
                  </a:cubicBezTo>
                  <a:cubicBezTo>
                    <a:pt x="13503" y="4079"/>
                    <a:pt x="15496" y="8879"/>
                    <a:pt x="16493" y="11879"/>
                  </a:cubicBezTo>
                  <a:cubicBezTo>
                    <a:pt x="17490" y="14879"/>
                    <a:pt x="17490" y="16079"/>
                    <a:pt x="18155" y="17039"/>
                  </a:cubicBezTo>
                  <a:cubicBezTo>
                    <a:pt x="18820" y="17999"/>
                    <a:pt x="20149" y="18719"/>
                    <a:pt x="21478" y="19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7" name="Line"/>
            <p:cNvSpPr/>
            <p:nvPr/>
          </p:nvSpPr>
          <p:spPr>
            <a:xfrm>
              <a:off x="3537587" y="108376"/>
              <a:ext cx="151763" cy="35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81" extrusionOk="0">
                  <a:moveTo>
                    <a:pt x="12338" y="15767"/>
                  </a:moveTo>
                  <a:cubicBezTo>
                    <a:pt x="13226" y="15265"/>
                    <a:pt x="14114" y="14763"/>
                    <a:pt x="14706" y="14197"/>
                  </a:cubicBezTo>
                  <a:cubicBezTo>
                    <a:pt x="15297" y="13632"/>
                    <a:pt x="15593" y="13004"/>
                    <a:pt x="14853" y="12753"/>
                  </a:cubicBezTo>
                  <a:cubicBezTo>
                    <a:pt x="14114" y="12502"/>
                    <a:pt x="12338" y="12628"/>
                    <a:pt x="9675" y="13632"/>
                  </a:cubicBezTo>
                  <a:cubicBezTo>
                    <a:pt x="7012" y="14637"/>
                    <a:pt x="3462" y="16521"/>
                    <a:pt x="1686" y="17777"/>
                  </a:cubicBezTo>
                  <a:cubicBezTo>
                    <a:pt x="-89" y="19032"/>
                    <a:pt x="-89" y="19660"/>
                    <a:pt x="59" y="20288"/>
                  </a:cubicBezTo>
                  <a:cubicBezTo>
                    <a:pt x="207" y="20916"/>
                    <a:pt x="503" y="21544"/>
                    <a:pt x="3166" y="21167"/>
                  </a:cubicBezTo>
                  <a:cubicBezTo>
                    <a:pt x="5829" y="20791"/>
                    <a:pt x="10859" y="19409"/>
                    <a:pt x="14410" y="16897"/>
                  </a:cubicBezTo>
                  <a:cubicBezTo>
                    <a:pt x="17960" y="14386"/>
                    <a:pt x="20032" y="10744"/>
                    <a:pt x="20771" y="7918"/>
                  </a:cubicBezTo>
                  <a:cubicBezTo>
                    <a:pt x="21511" y="5093"/>
                    <a:pt x="20919" y="3084"/>
                    <a:pt x="20179" y="1828"/>
                  </a:cubicBezTo>
                  <a:cubicBezTo>
                    <a:pt x="19440" y="572"/>
                    <a:pt x="18552" y="70"/>
                    <a:pt x="17516" y="7"/>
                  </a:cubicBezTo>
                  <a:cubicBezTo>
                    <a:pt x="16481" y="-56"/>
                    <a:pt x="15297" y="321"/>
                    <a:pt x="14262" y="1828"/>
                  </a:cubicBezTo>
                  <a:cubicBezTo>
                    <a:pt x="13226" y="3335"/>
                    <a:pt x="12338" y="5972"/>
                    <a:pt x="13522" y="8672"/>
                  </a:cubicBezTo>
                  <a:cubicBezTo>
                    <a:pt x="14706" y="11372"/>
                    <a:pt x="17960" y="14135"/>
                    <a:pt x="21215" y="16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8" name="Line"/>
            <p:cNvSpPr/>
            <p:nvPr/>
          </p:nvSpPr>
          <p:spPr>
            <a:xfrm>
              <a:off x="4685755" y="126038"/>
              <a:ext cx="165645" cy="47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28" extrusionOk="0">
                  <a:moveTo>
                    <a:pt x="18936" y="2601"/>
                  </a:moveTo>
                  <a:cubicBezTo>
                    <a:pt x="19483" y="1741"/>
                    <a:pt x="20030" y="880"/>
                    <a:pt x="19073" y="402"/>
                  </a:cubicBezTo>
                  <a:cubicBezTo>
                    <a:pt x="18116" y="-75"/>
                    <a:pt x="15655" y="-171"/>
                    <a:pt x="12648" y="355"/>
                  </a:cubicBezTo>
                  <a:cubicBezTo>
                    <a:pt x="9640" y="880"/>
                    <a:pt x="6086" y="2027"/>
                    <a:pt x="4445" y="3174"/>
                  </a:cubicBezTo>
                  <a:cubicBezTo>
                    <a:pt x="2805" y="4321"/>
                    <a:pt x="3078" y="5468"/>
                    <a:pt x="4582" y="6519"/>
                  </a:cubicBezTo>
                  <a:cubicBezTo>
                    <a:pt x="6086" y="7571"/>
                    <a:pt x="8820" y="8526"/>
                    <a:pt x="10870" y="9243"/>
                  </a:cubicBezTo>
                  <a:cubicBezTo>
                    <a:pt x="12921" y="9960"/>
                    <a:pt x="14288" y="10438"/>
                    <a:pt x="14972" y="11011"/>
                  </a:cubicBezTo>
                  <a:cubicBezTo>
                    <a:pt x="15655" y="11585"/>
                    <a:pt x="15655" y="12254"/>
                    <a:pt x="14835" y="12875"/>
                  </a:cubicBezTo>
                  <a:cubicBezTo>
                    <a:pt x="14015" y="13496"/>
                    <a:pt x="12374" y="14070"/>
                    <a:pt x="10597" y="14452"/>
                  </a:cubicBezTo>
                  <a:cubicBezTo>
                    <a:pt x="8820" y="14834"/>
                    <a:pt x="6906" y="15025"/>
                    <a:pt x="5265" y="15121"/>
                  </a:cubicBezTo>
                  <a:cubicBezTo>
                    <a:pt x="3625" y="15217"/>
                    <a:pt x="2258" y="15217"/>
                    <a:pt x="1301" y="14978"/>
                  </a:cubicBezTo>
                  <a:cubicBezTo>
                    <a:pt x="344" y="14739"/>
                    <a:pt x="-203" y="14261"/>
                    <a:pt x="70" y="13879"/>
                  </a:cubicBezTo>
                  <a:cubicBezTo>
                    <a:pt x="344" y="13496"/>
                    <a:pt x="1438" y="13210"/>
                    <a:pt x="2668" y="12971"/>
                  </a:cubicBezTo>
                  <a:cubicBezTo>
                    <a:pt x="3898" y="12732"/>
                    <a:pt x="5265" y="12541"/>
                    <a:pt x="6769" y="12445"/>
                  </a:cubicBezTo>
                  <a:cubicBezTo>
                    <a:pt x="8273" y="12349"/>
                    <a:pt x="9913" y="12349"/>
                    <a:pt x="11144" y="12541"/>
                  </a:cubicBezTo>
                  <a:cubicBezTo>
                    <a:pt x="12374" y="12732"/>
                    <a:pt x="13194" y="13114"/>
                    <a:pt x="13331" y="13879"/>
                  </a:cubicBezTo>
                  <a:cubicBezTo>
                    <a:pt x="13468" y="14643"/>
                    <a:pt x="12921" y="15790"/>
                    <a:pt x="12101" y="16841"/>
                  </a:cubicBezTo>
                  <a:cubicBezTo>
                    <a:pt x="11281" y="17893"/>
                    <a:pt x="10187" y="18848"/>
                    <a:pt x="9640" y="19613"/>
                  </a:cubicBezTo>
                  <a:cubicBezTo>
                    <a:pt x="9093" y="20378"/>
                    <a:pt x="9093" y="20951"/>
                    <a:pt x="10597" y="21190"/>
                  </a:cubicBezTo>
                  <a:cubicBezTo>
                    <a:pt x="12101" y="21429"/>
                    <a:pt x="15108" y="21333"/>
                    <a:pt x="17159" y="21094"/>
                  </a:cubicBezTo>
                  <a:cubicBezTo>
                    <a:pt x="19210" y="20856"/>
                    <a:pt x="20303" y="20473"/>
                    <a:pt x="21397" y="20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9" name="Line"/>
            <p:cNvSpPr/>
            <p:nvPr/>
          </p:nvSpPr>
          <p:spPr>
            <a:xfrm>
              <a:off x="4876800" y="266177"/>
              <a:ext cx="2286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600" y="3913"/>
                    <a:pt x="9200" y="7826"/>
                    <a:pt x="12800" y="11426"/>
                  </a:cubicBezTo>
                  <a:cubicBezTo>
                    <a:pt x="16400" y="15026"/>
                    <a:pt x="19000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0" name="Line"/>
            <p:cNvSpPr/>
            <p:nvPr/>
          </p:nvSpPr>
          <p:spPr>
            <a:xfrm>
              <a:off x="4965700" y="240777"/>
              <a:ext cx="1524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000" y="1680"/>
                    <a:pt x="14400" y="3360"/>
                    <a:pt x="10800" y="6180"/>
                  </a:cubicBezTo>
                  <a:cubicBezTo>
                    <a:pt x="7200" y="9000"/>
                    <a:pt x="3600" y="12960"/>
                    <a:pt x="1800" y="15720"/>
                  </a:cubicBezTo>
                  <a:cubicBezTo>
                    <a:pt x="0" y="18480"/>
                    <a:pt x="0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1" name="Line"/>
            <p:cNvSpPr/>
            <p:nvPr/>
          </p:nvSpPr>
          <p:spPr>
            <a:xfrm>
              <a:off x="5162550" y="520177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2" name="Line"/>
            <p:cNvSpPr/>
            <p:nvPr/>
          </p:nvSpPr>
          <p:spPr>
            <a:xfrm>
              <a:off x="5327650" y="501127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3" name="Line"/>
            <p:cNvSpPr/>
            <p:nvPr/>
          </p:nvSpPr>
          <p:spPr>
            <a:xfrm>
              <a:off x="5594350" y="501127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4" name="Line"/>
            <p:cNvSpPr/>
            <p:nvPr/>
          </p:nvSpPr>
          <p:spPr>
            <a:xfrm>
              <a:off x="5975350" y="221727"/>
              <a:ext cx="2159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71" y="4846"/>
                    <a:pt x="9741" y="9692"/>
                    <a:pt x="13341" y="13292"/>
                  </a:cubicBezTo>
                  <a:cubicBezTo>
                    <a:pt x="16941" y="16892"/>
                    <a:pt x="19271" y="192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5" name="Line"/>
            <p:cNvSpPr/>
            <p:nvPr/>
          </p:nvSpPr>
          <p:spPr>
            <a:xfrm>
              <a:off x="5999274" y="221727"/>
              <a:ext cx="198326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extrusionOk="0">
                  <a:moveTo>
                    <a:pt x="21304" y="0"/>
                  </a:moveTo>
                  <a:cubicBezTo>
                    <a:pt x="17893" y="2817"/>
                    <a:pt x="14483" y="5635"/>
                    <a:pt x="10959" y="9039"/>
                  </a:cubicBezTo>
                  <a:cubicBezTo>
                    <a:pt x="7435" y="12443"/>
                    <a:pt x="3797" y="16435"/>
                    <a:pt x="1864" y="18724"/>
                  </a:cubicBezTo>
                  <a:cubicBezTo>
                    <a:pt x="-69" y="21013"/>
                    <a:pt x="-296" y="21600"/>
                    <a:pt x="272" y="21600"/>
                  </a:cubicBezTo>
                  <a:cubicBezTo>
                    <a:pt x="841" y="21600"/>
                    <a:pt x="2205" y="21013"/>
                    <a:pt x="3569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6" name="Line"/>
            <p:cNvSpPr/>
            <p:nvPr/>
          </p:nvSpPr>
          <p:spPr>
            <a:xfrm>
              <a:off x="6211582" y="474705"/>
              <a:ext cx="124065" cy="14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0812" extrusionOk="0">
                  <a:moveTo>
                    <a:pt x="4034" y="4847"/>
                  </a:moveTo>
                  <a:cubicBezTo>
                    <a:pt x="2618" y="8916"/>
                    <a:pt x="1201" y="12986"/>
                    <a:pt x="493" y="14082"/>
                  </a:cubicBezTo>
                  <a:cubicBezTo>
                    <a:pt x="-215" y="15177"/>
                    <a:pt x="-215" y="13299"/>
                    <a:pt x="847" y="10638"/>
                  </a:cubicBezTo>
                  <a:cubicBezTo>
                    <a:pt x="1910" y="7977"/>
                    <a:pt x="4034" y="4534"/>
                    <a:pt x="5805" y="2342"/>
                  </a:cubicBezTo>
                  <a:cubicBezTo>
                    <a:pt x="7575" y="151"/>
                    <a:pt x="8992" y="-788"/>
                    <a:pt x="11647" y="777"/>
                  </a:cubicBezTo>
                  <a:cubicBezTo>
                    <a:pt x="14303" y="2342"/>
                    <a:pt x="18198" y="6412"/>
                    <a:pt x="19792" y="10169"/>
                  </a:cubicBezTo>
                  <a:cubicBezTo>
                    <a:pt x="21385" y="13925"/>
                    <a:pt x="20677" y="17369"/>
                    <a:pt x="19969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7" name="Line"/>
            <p:cNvSpPr/>
            <p:nvPr/>
          </p:nvSpPr>
          <p:spPr>
            <a:xfrm>
              <a:off x="6419850" y="124700"/>
              <a:ext cx="127719" cy="53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86" extrusionOk="0">
                  <a:moveTo>
                    <a:pt x="4181" y="1347"/>
                  </a:moveTo>
                  <a:cubicBezTo>
                    <a:pt x="4181" y="836"/>
                    <a:pt x="4181" y="326"/>
                    <a:pt x="5052" y="114"/>
                  </a:cubicBezTo>
                  <a:cubicBezTo>
                    <a:pt x="5923" y="-99"/>
                    <a:pt x="7665" y="-14"/>
                    <a:pt x="10277" y="369"/>
                  </a:cubicBezTo>
                  <a:cubicBezTo>
                    <a:pt x="12890" y="751"/>
                    <a:pt x="16374" y="1432"/>
                    <a:pt x="17942" y="2240"/>
                  </a:cubicBezTo>
                  <a:cubicBezTo>
                    <a:pt x="19510" y="3047"/>
                    <a:pt x="19161" y="3983"/>
                    <a:pt x="17768" y="4791"/>
                  </a:cubicBezTo>
                  <a:cubicBezTo>
                    <a:pt x="16374" y="5599"/>
                    <a:pt x="13935" y="6279"/>
                    <a:pt x="12019" y="7044"/>
                  </a:cubicBezTo>
                  <a:cubicBezTo>
                    <a:pt x="10103" y="7810"/>
                    <a:pt x="8710" y="8660"/>
                    <a:pt x="8013" y="9298"/>
                  </a:cubicBezTo>
                  <a:cubicBezTo>
                    <a:pt x="7316" y="9936"/>
                    <a:pt x="7316" y="10361"/>
                    <a:pt x="9581" y="11636"/>
                  </a:cubicBezTo>
                  <a:cubicBezTo>
                    <a:pt x="11845" y="12912"/>
                    <a:pt x="16374" y="15038"/>
                    <a:pt x="18813" y="16569"/>
                  </a:cubicBezTo>
                  <a:cubicBezTo>
                    <a:pt x="21252" y="18099"/>
                    <a:pt x="21600" y="19035"/>
                    <a:pt x="20206" y="19800"/>
                  </a:cubicBezTo>
                  <a:cubicBezTo>
                    <a:pt x="18813" y="20566"/>
                    <a:pt x="15677" y="21161"/>
                    <a:pt x="12019" y="21331"/>
                  </a:cubicBezTo>
                  <a:cubicBezTo>
                    <a:pt x="8361" y="21501"/>
                    <a:pt x="4181" y="21246"/>
                    <a:pt x="0" y="2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8" name="Line"/>
            <p:cNvSpPr/>
            <p:nvPr/>
          </p:nvSpPr>
          <p:spPr>
            <a:xfrm>
              <a:off x="6759285" y="392186"/>
              <a:ext cx="289215" cy="8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848" extrusionOk="0">
                  <a:moveTo>
                    <a:pt x="3074" y="20848"/>
                  </a:moveTo>
                  <a:cubicBezTo>
                    <a:pt x="2291" y="20848"/>
                    <a:pt x="1509" y="20848"/>
                    <a:pt x="883" y="19621"/>
                  </a:cubicBezTo>
                  <a:cubicBezTo>
                    <a:pt x="257" y="18393"/>
                    <a:pt x="-213" y="15939"/>
                    <a:pt x="100" y="12503"/>
                  </a:cubicBezTo>
                  <a:cubicBezTo>
                    <a:pt x="413" y="9066"/>
                    <a:pt x="1509" y="4648"/>
                    <a:pt x="2839" y="2193"/>
                  </a:cubicBezTo>
                  <a:cubicBezTo>
                    <a:pt x="4170" y="-261"/>
                    <a:pt x="5735" y="-752"/>
                    <a:pt x="7222" y="1212"/>
                  </a:cubicBezTo>
                  <a:cubicBezTo>
                    <a:pt x="8709" y="3175"/>
                    <a:pt x="10117" y="7593"/>
                    <a:pt x="11526" y="11030"/>
                  </a:cubicBezTo>
                  <a:cubicBezTo>
                    <a:pt x="12935" y="14466"/>
                    <a:pt x="14344" y="16921"/>
                    <a:pt x="15909" y="16675"/>
                  </a:cubicBezTo>
                  <a:cubicBezTo>
                    <a:pt x="17474" y="16430"/>
                    <a:pt x="19196" y="13484"/>
                    <a:pt x="20135" y="10539"/>
                  </a:cubicBezTo>
                  <a:cubicBezTo>
                    <a:pt x="21074" y="7593"/>
                    <a:pt x="21230" y="4648"/>
                    <a:pt x="21387" y="1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9" name="Line"/>
            <p:cNvSpPr/>
            <p:nvPr/>
          </p:nvSpPr>
          <p:spPr>
            <a:xfrm>
              <a:off x="6838950" y="209027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0" name="Line"/>
            <p:cNvSpPr/>
            <p:nvPr/>
          </p:nvSpPr>
          <p:spPr>
            <a:xfrm>
              <a:off x="6851650" y="120127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1" name="Line"/>
            <p:cNvSpPr/>
            <p:nvPr/>
          </p:nvSpPr>
          <p:spPr>
            <a:xfrm>
              <a:off x="6946900" y="209027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2" name="Line"/>
            <p:cNvSpPr/>
            <p:nvPr/>
          </p:nvSpPr>
          <p:spPr>
            <a:xfrm>
              <a:off x="6972300" y="107427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3" name="Line"/>
            <p:cNvSpPr/>
            <p:nvPr/>
          </p:nvSpPr>
          <p:spPr>
            <a:xfrm>
              <a:off x="7003567" y="0"/>
              <a:ext cx="157117" cy="29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841" extrusionOk="0">
                  <a:moveTo>
                    <a:pt x="16264" y="14363"/>
                  </a:moveTo>
                  <a:cubicBezTo>
                    <a:pt x="13422" y="13463"/>
                    <a:pt x="10580" y="12563"/>
                    <a:pt x="7738" y="12488"/>
                  </a:cubicBezTo>
                  <a:cubicBezTo>
                    <a:pt x="4896" y="12413"/>
                    <a:pt x="2054" y="13163"/>
                    <a:pt x="775" y="14588"/>
                  </a:cubicBezTo>
                  <a:cubicBezTo>
                    <a:pt x="-504" y="16013"/>
                    <a:pt x="-220" y="18113"/>
                    <a:pt x="1770" y="19463"/>
                  </a:cubicBezTo>
                  <a:cubicBezTo>
                    <a:pt x="3759" y="20813"/>
                    <a:pt x="7454" y="21413"/>
                    <a:pt x="10864" y="20138"/>
                  </a:cubicBezTo>
                  <a:cubicBezTo>
                    <a:pt x="14275" y="18863"/>
                    <a:pt x="17401" y="15713"/>
                    <a:pt x="19107" y="12488"/>
                  </a:cubicBezTo>
                  <a:cubicBezTo>
                    <a:pt x="20812" y="9263"/>
                    <a:pt x="21096" y="5963"/>
                    <a:pt x="21096" y="3713"/>
                  </a:cubicBezTo>
                  <a:cubicBezTo>
                    <a:pt x="21096" y="1463"/>
                    <a:pt x="20812" y="263"/>
                    <a:pt x="20101" y="38"/>
                  </a:cubicBezTo>
                  <a:cubicBezTo>
                    <a:pt x="19391" y="-187"/>
                    <a:pt x="18254" y="563"/>
                    <a:pt x="17259" y="2963"/>
                  </a:cubicBezTo>
                  <a:cubicBezTo>
                    <a:pt x="16264" y="5363"/>
                    <a:pt x="15412" y="9413"/>
                    <a:pt x="15412" y="12038"/>
                  </a:cubicBezTo>
                  <a:cubicBezTo>
                    <a:pt x="15412" y="14663"/>
                    <a:pt x="16264" y="15863"/>
                    <a:pt x="17117" y="17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4" name="Line"/>
            <p:cNvSpPr/>
            <p:nvPr/>
          </p:nvSpPr>
          <p:spPr>
            <a:xfrm>
              <a:off x="7546705" y="203863"/>
              <a:ext cx="289196" cy="30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72" extrusionOk="0">
                  <a:moveTo>
                    <a:pt x="2621" y="6923"/>
                  </a:moveTo>
                  <a:cubicBezTo>
                    <a:pt x="2464" y="11156"/>
                    <a:pt x="2306" y="15388"/>
                    <a:pt x="2227" y="17942"/>
                  </a:cubicBezTo>
                  <a:cubicBezTo>
                    <a:pt x="2148" y="20496"/>
                    <a:pt x="2148" y="21372"/>
                    <a:pt x="1912" y="21372"/>
                  </a:cubicBezTo>
                  <a:cubicBezTo>
                    <a:pt x="1675" y="21372"/>
                    <a:pt x="1202" y="20496"/>
                    <a:pt x="808" y="17650"/>
                  </a:cubicBezTo>
                  <a:cubicBezTo>
                    <a:pt x="414" y="14804"/>
                    <a:pt x="99" y="9988"/>
                    <a:pt x="20" y="7142"/>
                  </a:cubicBezTo>
                  <a:cubicBezTo>
                    <a:pt x="-59" y="4296"/>
                    <a:pt x="99" y="3421"/>
                    <a:pt x="414" y="2472"/>
                  </a:cubicBezTo>
                  <a:cubicBezTo>
                    <a:pt x="729" y="1523"/>
                    <a:pt x="1202" y="502"/>
                    <a:pt x="1833" y="137"/>
                  </a:cubicBezTo>
                  <a:cubicBezTo>
                    <a:pt x="2464" y="-228"/>
                    <a:pt x="3252" y="64"/>
                    <a:pt x="4671" y="1888"/>
                  </a:cubicBezTo>
                  <a:cubicBezTo>
                    <a:pt x="6090" y="3713"/>
                    <a:pt x="8140" y="7069"/>
                    <a:pt x="9480" y="10061"/>
                  </a:cubicBezTo>
                  <a:cubicBezTo>
                    <a:pt x="10820" y="13053"/>
                    <a:pt x="11450" y="15680"/>
                    <a:pt x="11923" y="17431"/>
                  </a:cubicBezTo>
                  <a:cubicBezTo>
                    <a:pt x="12396" y="19183"/>
                    <a:pt x="12712" y="20058"/>
                    <a:pt x="13264" y="20204"/>
                  </a:cubicBezTo>
                  <a:cubicBezTo>
                    <a:pt x="13815" y="20350"/>
                    <a:pt x="14604" y="19767"/>
                    <a:pt x="15707" y="17286"/>
                  </a:cubicBezTo>
                  <a:cubicBezTo>
                    <a:pt x="16811" y="14804"/>
                    <a:pt x="18230" y="10426"/>
                    <a:pt x="19018" y="7653"/>
                  </a:cubicBezTo>
                  <a:cubicBezTo>
                    <a:pt x="19807" y="4880"/>
                    <a:pt x="19964" y="3713"/>
                    <a:pt x="20201" y="2618"/>
                  </a:cubicBezTo>
                  <a:cubicBezTo>
                    <a:pt x="20437" y="1523"/>
                    <a:pt x="20753" y="502"/>
                    <a:pt x="20989" y="283"/>
                  </a:cubicBezTo>
                  <a:cubicBezTo>
                    <a:pt x="21226" y="64"/>
                    <a:pt x="21383" y="648"/>
                    <a:pt x="21541" y="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5" name="Line"/>
            <p:cNvSpPr/>
            <p:nvPr/>
          </p:nvSpPr>
          <p:spPr>
            <a:xfrm>
              <a:off x="7833742" y="330921"/>
              <a:ext cx="108008" cy="13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0567" extrusionOk="0">
                  <a:moveTo>
                    <a:pt x="15087" y="3573"/>
                  </a:moveTo>
                  <a:cubicBezTo>
                    <a:pt x="11826" y="3886"/>
                    <a:pt x="8566" y="4199"/>
                    <a:pt x="5917" y="6233"/>
                  </a:cubicBezTo>
                  <a:cubicBezTo>
                    <a:pt x="3268" y="8268"/>
                    <a:pt x="1230" y="12025"/>
                    <a:pt x="415" y="14686"/>
                  </a:cubicBezTo>
                  <a:cubicBezTo>
                    <a:pt x="-400" y="17346"/>
                    <a:pt x="8" y="18912"/>
                    <a:pt x="1434" y="19851"/>
                  </a:cubicBezTo>
                  <a:cubicBezTo>
                    <a:pt x="2860" y="20790"/>
                    <a:pt x="5306" y="21103"/>
                    <a:pt x="8770" y="18912"/>
                  </a:cubicBezTo>
                  <a:cubicBezTo>
                    <a:pt x="12234" y="16720"/>
                    <a:pt x="16717" y="12025"/>
                    <a:pt x="18958" y="8268"/>
                  </a:cubicBezTo>
                  <a:cubicBezTo>
                    <a:pt x="21200" y="4512"/>
                    <a:pt x="21200" y="1694"/>
                    <a:pt x="19977" y="599"/>
                  </a:cubicBezTo>
                  <a:cubicBezTo>
                    <a:pt x="18755" y="-497"/>
                    <a:pt x="16309" y="129"/>
                    <a:pt x="13864" y="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6" name="Line"/>
            <p:cNvSpPr/>
            <p:nvPr/>
          </p:nvSpPr>
          <p:spPr>
            <a:xfrm>
              <a:off x="7975600" y="310627"/>
              <a:ext cx="171450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extrusionOk="0">
                  <a:moveTo>
                    <a:pt x="0" y="2525"/>
                  </a:moveTo>
                  <a:cubicBezTo>
                    <a:pt x="3200" y="4208"/>
                    <a:pt x="6400" y="5891"/>
                    <a:pt x="8533" y="8275"/>
                  </a:cubicBezTo>
                  <a:cubicBezTo>
                    <a:pt x="10667" y="10660"/>
                    <a:pt x="11733" y="13745"/>
                    <a:pt x="12133" y="15990"/>
                  </a:cubicBezTo>
                  <a:cubicBezTo>
                    <a:pt x="12533" y="18234"/>
                    <a:pt x="12267" y="19636"/>
                    <a:pt x="11467" y="20478"/>
                  </a:cubicBezTo>
                  <a:cubicBezTo>
                    <a:pt x="10667" y="21319"/>
                    <a:pt x="9333" y="21600"/>
                    <a:pt x="8267" y="21179"/>
                  </a:cubicBezTo>
                  <a:cubicBezTo>
                    <a:pt x="7200" y="20758"/>
                    <a:pt x="6400" y="19636"/>
                    <a:pt x="6933" y="16130"/>
                  </a:cubicBezTo>
                  <a:cubicBezTo>
                    <a:pt x="7467" y="12623"/>
                    <a:pt x="9333" y="6732"/>
                    <a:pt x="12000" y="3647"/>
                  </a:cubicBezTo>
                  <a:cubicBezTo>
                    <a:pt x="14667" y="561"/>
                    <a:pt x="18133" y="2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7" name="Line"/>
            <p:cNvSpPr/>
            <p:nvPr/>
          </p:nvSpPr>
          <p:spPr>
            <a:xfrm>
              <a:off x="8147050" y="475727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8" name="Line"/>
            <p:cNvSpPr/>
            <p:nvPr/>
          </p:nvSpPr>
          <p:spPr>
            <a:xfrm>
              <a:off x="1022350" y="1504427"/>
              <a:ext cx="2857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200" y="2857"/>
                    <a:pt x="6400" y="5714"/>
                    <a:pt x="9440" y="8800"/>
                  </a:cubicBezTo>
                  <a:cubicBezTo>
                    <a:pt x="12480" y="11886"/>
                    <a:pt x="15360" y="15200"/>
                    <a:pt x="17360" y="17371"/>
                  </a:cubicBezTo>
                  <a:cubicBezTo>
                    <a:pt x="19360" y="19543"/>
                    <a:pt x="2048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9" name="Line"/>
            <p:cNvSpPr/>
            <p:nvPr/>
          </p:nvSpPr>
          <p:spPr>
            <a:xfrm>
              <a:off x="1060450" y="1472677"/>
              <a:ext cx="2476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831" y="2005"/>
                    <a:pt x="16062" y="4010"/>
                    <a:pt x="13662" y="6061"/>
                  </a:cubicBezTo>
                  <a:cubicBezTo>
                    <a:pt x="11262" y="8111"/>
                    <a:pt x="9231" y="10208"/>
                    <a:pt x="7015" y="12577"/>
                  </a:cubicBezTo>
                  <a:cubicBezTo>
                    <a:pt x="4800" y="14947"/>
                    <a:pt x="2400" y="17590"/>
                    <a:pt x="1200" y="19139"/>
                  </a:cubicBezTo>
                  <a:cubicBezTo>
                    <a:pt x="0" y="20689"/>
                    <a:pt x="0" y="21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0" name="Line"/>
            <p:cNvSpPr/>
            <p:nvPr/>
          </p:nvSpPr>
          <p:spPr>
            <a:xfrm>
              <a:off x="965200" y="1332977"/>
              <a:ext cx="406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3" y="18831"/>
                    <a:pt x="225" y="16062"/>
                    <a:pt x="562" y="14400"/>
                  </a:cubicBezTo>
                  <a:cubicBezTo>
                    <a:pt x="900" y="12738"/>
                    <a:pt x="1463" y="12185"/>
                    <a:pt x="3938" y="10523"/>
                  </a:cubicBezTo>
                  <a:cubicBezTo>
                    <a:pt x="6412" y="8862"/>
                    <a:pt x="10800" y="6092"/>
                    <a:pt x="14063" y="4154"/>
                  </a:cubicBezTo>
                  <a:cubicBezTo>
                    <a:pt x="17325" y="2215"/>
                    <a:pt x="1946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1" name="Line"/>
            <p:cNvSpPr/>
            <p:nvPr/>
          </p:nvSpPr>
          <p:spPr>
            <a:xfrm>
              <a:off x="1581150" y="1644127"/>
              <a:ext cx="2032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075" y="10800"/>
                    <a:pt x="12150" y="21600"/>
                    <a:pt x="15750" y="21600"/>
                  </a:cubicBezTo>
                  <a:cubicBezTo>
                    <a:pt x="19350" y="21600"/>
                    <a:pt x="2047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2" name="Line"/>
            <p:cNvSpPr/>
            <p:nvPr/>
          </p:nvSpPr>
          <p:spPr>
            <a:xfrm>
              <a:off x="1600200" y="1726677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444" y="16457"/>
                    <a:pt x="10888" y="11314"/>
                    <a:pt x="14488" y="7714"/>
                  </a:cubicBezTo>
                  <a:cubicBezTo>
                    <a:pt x="18088" y="4114"/>
                    <a:pt x="1984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3" name="Line"/>
            <p:cNvSpPr/>
            <p:nvPr/>
          </p:nvSpPr>
          <p:spPr>
            <a:xfrm>
              <a:off x="2533650" y="1383777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114" y="5600"/>
                    <a:pt x="8229" y="11200"/>
                    <a:pt x="11829" y="14800"/>
                  </a:cubicBezTo>
                  <a:cubicBezTo>
                    <a:pt x="15429" y="18400"/>
                    <a:pt x="18514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4" name="Line"/>
            <p:cNvSpPr/>
            <p:nvPr/>
          </p:nvSpPr>
          <p:spPr>
            <a:xfrm>
              <a:off x="2425700" y="1724047"/>
              <a:ext cx="254001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20018"/>
                  </a:moveTo>
                  <a:cubicBezTo>
                    <a:pt x="3780" y="11918"/>
                    <a:pt x="7560" y="3818"/>
                    <a:pt x="11160" y="1118"/>
                  </a:cubicBezTo>
                  <a:cubicBezTo>
                    <a:pt x="14760" y="-1582"/>
                    <a:pt x="181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5" name="Line"/>
            <p:cNvSpPr/>
            <p:nvPr/>
          </p:nvSpPr>
          <p:spPr>
            <a:xfrm>
              <a:off x="2563283" y="1796263"/>
              <a:ext cx="173568" cy="1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04" extrusionOk="0">
                  <a:moveTo>
                    <a:pt x="3383" y="7129"/>
                  </a:moveTo>
                  <a:cubicBezTo>
                    <a:pt x="2082" y="10166"/>
                    <a:pt x="781" y="13204"/>
                    <a:pt x="260" y="15735"/>
                  </a:cubicBezTo>
                  <a:cubicBezTo>
                    <a:pt x="-260" y="18267"/>
                    <a:pt x="0" y="20292"/>
                    <a:pt x="1041" y="18098"/>
                  </a:cubicBezTo>
                  <a:cubicBezTo>
                    <a:pt x="2082" y="15904"/>
                    <a:pt x="3904" y="9492"/>
                    <a:pt x="5986" y="5442"/>
                  </a:cubicBezTo>
                  <a:cubicBezTo>
                    <a:pt x="8068" y="1391"/>
                    <a:pt x="10410" y="-296"/>
                    <a:pt x="12492" y="41"/>
                  </a:cubicBezTo>
                  <a:cubicBezTo>
                    <a:pt x="14574" y="379"/>
                    <a:pt x="16395" y="2741"/>
                    <a:pt x="17827" y="6623"/>
                  </a:cubicBezTo>
                  <a:cubicBezTo>
                    <a:pt x="19258" y="10504"/>
                    <a:pt x="20299" y="15904"/>
                    <a:pt x="2134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6" name="Line"/>
            <p:cNvSpPr/>
            <p:nvPr/>
          </p:nvSpPr>
          <p:spPr>
            <a:xfrm>
              <a:off x="2947241" y="1459977"/>
              <a:ext cx="234110" cy="26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95" extrusionOk="0">
                  <a:moveTo>
                    <a:pt x="21331" y="0"/>
                  </a:moveTo>
                  <a:cubicBezTo>
                    <a:pt x="17088" y="1687"/>
                    <a:pt x="12845" y="3375"/>
                    <a:pt x="9567" y="4809"/>
                  </a:cubicBezTo>
                  <a:cubicBezTo>
                    <a:pt x="6288" y="6244"/>
                    <a:pt x="3974" y="7425"/>
                    <a:pt x="2431" y="8353"/>
                  </a:cubicBezTo>
                  <a:cubicBezTo>
                    <a:pt x="888" y="9281"/>
                    <a:pt x="117" y="9956"/>
                    <a:pt x="310" y="10378"/>
                  </a:cubicBezTo>
                  <a:cubicBezTo>
                    <a:pt x="502" y="10800"/>
                    <a:pt x="1660" y="10969"/>
                    <a:pt x="3299" y="11053"/>
                  </a:cubicBezTo>
                  <a:cubicBezTo>
                    <a:pt x="4938" y="11137"/>
                    <a:pt x="7060" y="11137"/>
                    <a:pt x="8699" y="11222"/>
                  </a:cubicBezTo>
                  <a:cubicBezTo>
                    <a:pt x="10338" y="11306"/>
                    <a:pt x="11495" y="11475"/>
                    <a:pt x="11785" y="11897"/>
                  </a:cubicBezTo>
                  <a:cubicBezTo>
                    <a:pt x="12074" y="12319"/>
                    <a:pt x="11495" y="12994"/>
                    <a:pt x="10049" y="13838"/>
                  </a:cubicBezTo>
                  <a:cubicBezTo>
                    <a:pt x="8602" y="14681"/>
                    <a:pt x="6288" y="15694"/>
                    <a:pt x="4552" y="16538"/>
                  </a:cubicBezTo>
                  <a:cubicBezTo>
                    <a:pt x="2817" y="17381"/>
                    <a:pt x="1660" y="18056"/>
                    <a:pt x="888" y="18816"/>
                  </a:cubicBezTo>
                  <a:cubicBezTo>
                    <a:pt x="117" y="19575"/>
                    <a:pt x="-269" y="20419"/>
                    <a:pt x="213" y="20925"/>
                  </a:cubicBezTo>
                  <a:cubicBezTo>
                    <a:pt x="695" y="21431"/>
                    <a:pt x="2045" y="21600"/>
                    <a:pt x="4456" y="21431"/>
                  </a:cubicBezTo>
                  <a:cubicBezTo>
                    <a:pt x="6867" y="21262"/>
                    <a:pt x="10338" y="20756"/>
                    <a:pt x="1381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7" name="Line"/>
            <p:cNvSpPr/>
            <p:nvPr/>
          </p:nvSpPr>
          <p:spPr>
            <a:xfrm>
              <a:off x="3213100" y="1485377"/>
              <a:ext cx="228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000" y="778"/>
                    <a:pt x="4000" y="1557"/>
                    <a:pt x="7000" y="4281"/>
                  </a:cubicBezTo>
                  <a:cubicBezTo>
                    <a:pt x="10000" y="7005"/>
                    <a:pt x="14000" y="11676"/>
                    <a:pt x="16600" y="14886"/>
                  </a:cubicBezTo>
                  <a:cubicBezTo>
                    <a:pt x="19200" y="18097"/>
                    <a:pt x="20400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8" name="Line"/>
            <p:cNvSpPr/>
            <p:nvPr/>
          </p:nvSpPr>
          <p:spPr>
            <a:xfrm>
              <a:off x="3289300" y="1440927"/>
              <a:ext cx="158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432" y="1929"/>
                    <a:pt x="15264" y="3857"/>
                    <a:pt x="11664" y="7136"/>
                  </a:cubicBezTo>
                  <a:cubicBezTo>
                    <a:pt x="8064" y="10414"/>
                    <a:pt x="4032" y="15043"/>
                    <a:pt x="2016" y="17679"/>
                  </a:cubicBezTo>
                  <a:cubicBezTo>
                    <a:pt x="0" y="20314"/>
                    <a:pt x="0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9" name="Line"/>
            <p:cNvSpPr/>
            <p:nvPr/>
          </p:nvSpPr>
          <p:spPr>
            <a:xfrm>
              <a:off x="3511550" y="166317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0" name="Line"/>
            <p:cNvSpPr/>
            <p:nvPr/>
          </p:nvSpPr>
          <p:spPr>
            <a:xfrm>
              <a:off x="3548430" y="1553110"/>
              <a:ext cx="77429" cy="5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76" extrusionOk="0">
                  <a:moveTo>
                    <a:pt x="12264" y="3456"/>
                  </a:moveTo>
                  <a:cubicBezTo>
                    <a:pt x="9422" y="1728"/>
                    <a:pt x="6580" y="0"/>
                    <a:pt x="4306" y="864"/>
                  </a:cubicBezTo>
                  <a:cubicBezTo>
                    <a:pt x="2033" y="1728"/>
                    <a:pt x="327" y="5184"/>
                    <a:pt x="43" y="9072"/>
                  </a:cubicBezTo>
                  <a:cubicBezTo>
                    <a:pt x="-241" y="12960"/>
                    <a:pt x="896" y="17280"/>
                    <a:pt x="2885" y="19440"/>
                  </a:cubicBezTo>
                  <a:cubicBezTo>
                    <a:pt x="4875" y="21600"/>
                    <a:pt x="7717" y="21600"/>
                    <a:pt x="10559" y="20736"/>
                  </a:cubicBezTo>
                  <a:cubicBezTo>
                    <a:pt x="13401" y="19872"/>
                    <a:pt x="16243" y="18144"/>
                    <a:pt x="18233" y="15120"/>
                  </a:cubicBezTo>
                  <a:cubicBezTo>
                    <a:pt x="20222" y="12096"/>
                    <a:pt x="21359" y="7776"/>
                    <a:pt x="20506" y="4752"/>
                  </a:cubicBezTo>
                  <a:cubicBezTo>
                    <a:pt x="19654" y="1728"/>
                    <a:pt x="16812" y="0"/>
                    <a:pt x="13970" y="0"/>
                  </a:cubicBezTo>
                  <a:cubicBezTo>
                    <a:pt x="11127" y="0"/>
                    <a:pt x="8285" y="1728"/>
                    <a:pt x="5443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1" name="Line"/>
            <p:cNvSpPr/>
            <p:nvPr/>
          </p:nvSpPr>
          <p:spPr>
            <a:xfrm>
              <a:off x="4279900" y="1586977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2" name="Line"/>
            <p:cNvSpPr/>
            <p:nvPr/>
          </p:nvSpPr>
          <p:spPr>
            <a:xfrm>
              <a:off x="4349750" y="1682227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3" name="Line"/>
            <p:cNvSpPr/>
            <p:nvPr/>
          </p:nvSpPr>
          <p:spPr>
            <a:xfrm>
              <a:off x="5127343" y="1377427"/>
              <a:ext cx="980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7055" y="0"/>
                  </a:moveTo>
                  <a:cubicBezTo>
                    <a:pt x="2735" y="5684"/>
                    <a:pt x="-1585" y="11368"/>
                    <a:pt x="575" y="14968"/>
                  </a:cubicBezTo>
                  <a:cubicBezTo>
                    <a:pt x="2735" y="18568"/>
                    <a:pt x="11375" y="2008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4" name="Line"/>
            <p:cNvSpPr/>
            <p:nvPr/>
          </p:nvSpPr>
          <p:spPr>
            <a:xfrm>
              <a:off x="4991099" y="1717649"/>
              <a:ext cx="241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5116" y="12302"/>
                    <a:pt x="10232" y="4448"/>
                    <a:pt x="13832" y="1502"/>
                  </a:cubicBezTo>
                  <a:cubicBezTo>
                    <a:pt x="17432" y="-1443"/>
                    <a:pt x="1951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5" name="Line"/>
            <p:cNvSpPr/>
            <p:nvPr/>
          </p:nvSpPr>
          <p:spPr>
            <a:xfrm>
              <a:off x="5058039" y="1787289"/>
              <a:ext cx="138257" cy="12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011" extrusionOk="0">
                  <a:moveTo>
                    <a:pt x="2378" y="6971"/>
                  </a:moveTo>
                  <a:cubicBezTo>
                    <a:pt x="1411" y="10211"/>
                    <a:pt x="444" y="13451"/>
                    <a:pt x="121" y="14711"/>
                  </a:cubicBezTo>
                  <a:cubicBezTo>
                    <a:pt x="-201" y="15971"/>
                    <a:pt x="121" y="15251"/>
                    <a:pt x="1089" y="12731"/>
                  </a:cubicBezTo>
                  <a:cubicBezTo>
                    <a:pt x="2056" y="10211"/>
                    <a:pt x="3668" y="5891"/>
                    <a:pt x="5924" y="3191"/>
                  </a:cubicBezTo>
                  <a:cubicBezTo>
                    <a:pt x="8181" y="491"/>
                    <a:pt x="11083" y="-589"/>
                    <a:pt x="13823" y="311"/>
                  </a:cubicBezTo>
                  <a:cubicBezTo>
                    <a:pt x="16563" y="1211"/>
                    <a:pt x="19142" y="4091"/>
                    <a:pt x="20271" y="7871"/>
                  </a:cubicBezTo>
                  <a:cubicBezTo>
                    <a:pt x="21399" y="11651"/>
                    <a:pt x="21077" y="16331"/>
                    <a:pt x="20754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6" name="Line"/>
            <p:cNvSpPr/>
            <p:nvPr/>
          </p:nvSpPr>
          <p:spPr>
            <a:xfrm>
              <a:off x="5353049" y="168857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7" name="Line"/>
            <p:cNvSpPr/>
            <p:nvPr/>
          </p:nvSpPr>
          <p:spPr>
            <a:xfrm>
              <a:off x="5422900" y="1409177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769" y="2229"/>
                    <a:pt x="5538" y="4457"/>
                    <a:pt x="9138" y="8057"/>
                  </a:cubicBezTo>
                  <a:cubicBezTo>
                    <a:pt x="12738" y="11657"/>
                    <a:pt x="17169" y="166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8" name="Line"/>
            <p:cNvSpPr/>
            <p:nvPr/>
          </p:nvSpPr>
          <p:spPr>
            <a:xfrm>
              <a:off x="5473700" y="1383777"/>
              <a:ext cx="146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217" y="3064"/>
                    <a:pt x="12835" y="6128"/>
                    <a:pt x="9235" y="9728"/>
                  </a:cubicBezTo>
                  <a:cubicBezTo>
                    <a:pt x="5635" y="13328"/>
                    <a:pt x="2817" y="17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9" name="Line"/>
            <p:cNvSpPr/>
            <p:nvPr/>
          </p:nvSpPr>
          <p:spPr>
            <a:xfrm>
              <a:off x="5676900" y="1548877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0" name="Line"/>
            <p:cNvSpPr/>
            <p:nvPr/>
          </p:nvSpPr>
          <p:spPr>
            <a:xfrm>
              <a:off x="6159500" y="1650477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92" y="16800"/>
                    <a:pt x="7784" y="12000"/>
                    <a:pt x="11384" y="8400"/>
                  </a:cubicBezTo>
                  <a:cubicBezTo>
                    <a:pt x="14984" y="4800"/>
                    <a:pt x="182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1" name="Line"/>
            <p:cNvSpPr/>
            <p:nvPr/>
          </p:nvSpPr>
          <p:spPr>
            <a:xfrm>
              <a:off x="6282480" y="1561577"/>
              <a:ext cx="2942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7055" y="0"/>
                  </a:moveTo>
                  <a:cubicBezTo>
                    <a:pt x="2735" y="3900"/>
                    <a:pt x="-1585" y="7800"/>
                    <a:pt x="575" y="11400"/>
                  </a:cubicBezTo>
                  <a:cubicBezTo>
                    <a:pt x="2735" y="15000"/>
                    <a:pt x="11375" y="183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2" name="Line"/>
            <p:cNvSpPr/>
            <p:nvPr/>
          </p:nvSpPr>
          <p:spPr>
            <a:xfrm>
              <a:off x="6681901" y="1320277"/>
              <a:ext cx="23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extrusionOk="0">
                  <a:moveTo>
                    <a:pt x="20153" y="0"/>
                  </a:moveTo>
                  <a:cubicBezTo>
                    <a:pt x="11153" y="4640"/>
                    <a:pt x="2153" y="9280"/>
                    <a:pt x="353" y="12880"/>
                  </a:cubicBezTo>
                  <a:cubicBezTo>
                    <a:pt x="-1447" y="16480"/>
                    <a:pt x="3953" y="1904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3" name="Line"/>
            <p:cNvSpPr/>
            <p:nvPr/>
          </p:nvSpPr>
          <p:spPr>
            <a:xfrm>
              <a:off x="6546850" y="1644127"/>
              <a:ext cx="260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27" y="18000"/>
                    <a:pt x="1054" y="14400"/>
                    <a:pt x="2985" y="10800"/>
                  </a:cubicBezTo>
                  <a:cubicBezTo>
                    <a:pt x="4917" y="7200"/>
                    <a:pt x="8254" y="3600"/>
                    <a:pt x="11590" y="1800"/>
                  </a:cubicBezTo>
                  <a:cubicBezTo>
                    <a:pt x="14927" y="0"/>
                    <a:pt x="182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4" name="Line"/>
            <p:cNvSpPr/>
            <p:nvPr/>
          </p:nvSpPr>
          <p:spPr>
            <a:xfrm>
              <a:off x="6610350" y="1736572"/>
              <a:ext cx="228237" cy="24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13" extrusionOk="0">
                  <a:moveTo>
                    <a:pt x="5350" y="6775"/>
                  </a:moveTo>
                  <a:cubicBezTo>
                    <a:pt x="3567" y="9498"/>
                    <a:pt x="1783" y="12220"/>
                    <a:pt x="892" y="14308"/>
                  </a:cubicBezTo>
                  <a:cubicBezTo>
                    <a:pt x="0" y="16395"/>
                    <a:pt x="0" y="17847"/>
                    <a:pt x="0" y="19027"/>
                  </a:cubicBezTo>
                  <a:cubicBezTo>
                    <a:pt x="0" y="20207"/>
                    <a:pt x="0" y="21114"/>
                    <a:pt x="297" y="21205"/>
                  </a:cubicBezTo>
                  <a:cubicBezTo>
                    <a:pt x="594" y="21296"/>
                    <a:pt x="1189" y="20570"/>
                    <a:pt x="2576" y="17484"/>
                  </a:cubicBezTo>
                  <a:cubicBezTo>
                    <a:pt x="3963" y="14399"/>
                    <a:pt x="6143" y="8953"/>
                    <a:pt x="7927" y="5504"/>
                  </a:cubicBezTo>
                  <a:cubicBezTo>
                    <a:pt x="9710" y="2056"/>
                    <a:pt x="11097" y="604"/>
                    <a:pt x="12782" y="150"/>
                  </a:cubicBezTo>
                  <a:cubicBezTo>
                    <a:pt x="14466" y="-304"/>
                    <a:pt x="16448" y="241"/>
                    <a:pt x="18033" y="2237"/>
                  </a:cubicBezTo>
                  <a:cubicBezTo>
                    <a:pt x="19618" y="4234"/>
                    <a:pt x="20807" y="7683"/>
                    <a:pt x="21204" y="9861"/>
                  </a:cubicBezTo>
                  <a:cubicBezTo>
                    <a:pt x="21600" y="12039"/>
                    <a:pt x="21204" y="12946"/>
                    <a:pt x="20807" y="13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5" name="Line"/>
            <p:cNvSpPr/>
            <p:nvPr/>
          </p:nvSpPr>
          <p:spPr>
            <a:xfrm>
              <a:off x="7010400" y="163142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6" name="Line"/>
            <p:cNvSpPr/>
            <p:nvPr/>
          </p:nvSpPr>
          <p:spPr>
            <a:xfrm>
              <a:off x="7118350" y="1358377"/>
              <a:ext cx="1778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829" y="1662"/>
                    <a:pt x="5657" y="3323"/>
                    <a:pt x="9000" y="6369"/>
                  </a:cubicBezTo>
                  <a:cubicBezTo>
                    <a:pt x="12343" y="9415"/>
                    <a:pt x="16200" y="13846"/>
                    <a:pt x="18386" y="16615"/>
                  </a:cubicBezTo>
                  <a:cubicBezTo>
                    <a:pt x="20571" y="19385"/>
                    <a:pt x="21086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7" name="Line"/>
            <p:cNvSpPr/>
            <p:nvPr/>
          </p:nvSpPr>
          <p:spPr>
            <a:xfrm>
              <a:off x="7188200" y="1345677"/>
              <a:ext cx="139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655" y="1685"/>
                    <a:pt x="15709" y="3370"/>
                    <a:pt x="12600" y="6434"/>
                  </a:cubicBezTo>
                  <a:cubicBezTo>
                    <a:pt x="9491" y="9498"/>
                    <a:pt x="6218" y="13940"/>
                    <a:pt x="4091" y="16698"/>
                  </a:cubicBezTo>
                  <a:cubicBezTo>
                    <a:pt x="1964" y="19455"/>
                    <a:pt x="982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8" name="Line"/>
            <p:cNvSpPr/>
            <p:nvPr/>
          </p:nvSpPr>
          <p:spPr>
            <a:xfrm>
              <a:off x="7346950" y="1549820"/>
              <a:ext cx="133350" cy="10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extrusionOk="0">
                  <a:moveTo>
                    <a:pt x="0" y="3486"/>
                  </a:moveTo>
                  <a:cubicBezTo>
                    <a:pt x="1029" y="1856"/>
                    <a:pt x="2057" y="226"/>
                    <a:pt x="3257" y="22"/>
                  </a:cubicBezTo>
                  <a:cubicBezTo>
                    <a:pt x="4457" y="-182"/>
                    <a:pt x="5829" y="1041"/>
                    <a:pt x="6857" y="2671"/>
                  </a:cubicBezTo>
                  <a:cubicBezTo>
                    <a:pt x="7886" y="4301"/>
                    <a:pt x="8571" y="6339"/>
                    <a:pt x="8571" y="8580"/>
                  </a:cubicBezTo>
                  <a:cubicBezTo>
                    <a:pt x="8571" y="10822"/>
                    <a:pt x="7886" y="13267"/>
                    <a:pt x="6343" y="15509"/>
                  </a:cubicBezTo>
                  <a:cubicBezTo>
                    <a:pt x="4800" y="17750"/>
                    <a:pt x="2400" y="19788"/>
                    <a:pt x="2057" y="20603"/>
                  </a:cubicBezTo>
                  <a:cubicBezTo>
                    <a:pt x="1714" y="21418"/>
                    <a:pt x="3429" y="21010"/>
                    <a:pt x="7029" y="20399"/>
                  </a:cubicBezTo>
                  <a:cubicBezTo>
                    <a:pt x="10629" y="19788"/>
                    <a:pt x="16114" y="18973"/>
                    <a:pt x="21600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9" name="Line"/>
            <p:cNvSpPr/>
            <p:nvPr/>
          </p:nvSpPr>
          <p:spPr>
            <a:xfrm>
              <a:off x="7575550" y="1546433"/>
              <a:ext cx="1968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extrusionOk="0">
                  <a:moveTo>
                    <a:pt x="0" y="20296"/>
                  </a:moveTo>
                  <a:cubicBezTo>
                    <a:pt x="3716" y="12582"/>
                    <a:pt x="7432" y="4867"/>
                    <a:pt x="11032" y="1782"/>
                  </a:cubicBezTo>
                  <a:cubicBezTo>
                    <a:pt x="14632" y="-1304"/>
                    <a:pt x="1811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0" name="Line"/>
            <p:cNvSpPr/>
            <p:nvPr/>
          </p:nvSpPr>
          <p:spPr>
            <a:xfrm>
              <a:off x="7661456" y="1479027"/>
              <a:ext cx="1569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extrusionOk="0">
                  <a:moveTo>
                    <a:pt x="20018" y="0"/>
                  </a:moveTo>
                  <a:cubicBezTo>
                    <a:pt x="11918" y="3120"/>
                    <a:pt x="3818" y="6240"/>
                    <a:pt x="1118" y="9840"/>
                  </a:cubicBezTo>
                  <a:cubicBezTo>
                    <a:pt x="-1582" y="13440"/>
                    <a:pt x="1118" y="1752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1" name="Line"/>
            <p:cNvSpPr/>
            <p:nvPr/>
          </p:nvSpPr>
          <p:spPr>
            <a:xfrm>
              <a:off x="7924800" y="1631427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2" name="Line"/>
            <p:cNvSpPr/>
            <p:nvPr/>
          </p:nvSpPr>
          <p:spPr>
            <a:xfrm>
              <a:off x="8356600" y="1606027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3" name="Line"/>
            <p:cNvSpPr/>
            <p:nvPr/>
          </p:nvSpPr>
          <p:spPr>
            <a:xfrm>
              <a:off x="8604250" y="1580627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4" name="Line"/>
            <p:cNvSpPr/>
            <p:nvPr/>
          </p:nvSpPr>
          <p:spPr>
            <a:xfrm>
              <a:off x="8902700" y="1485377"/>
              <a:ext cx="241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063" y="15600"/>
                    <a:pt x="12126" y="9600"/>
                    <a:pt x="15726" y="6000"/>
                  </a:cubicBezTo>
                  <a:cubicBezTo>
                    <a:pt x="19326" y="2400"/>
                    <a:pt x="2046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5" name="Line"/>
            <p:cNvSpPr/>
            <p:nvPr/>
          </p:nvSpPr>
          <p:spPr>
            <a:xfrm>
              <a:off x="9017000" y="1415527"/>
              <a:ext cx="6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6" name="Line"/>
            <p:cNvSpPr/>
            <p:nvPr/>
          </p:nvSpPr>
          <p:spPr>
            <a:xfrm>
              <a:off x="9376954" y="1275827"/>
              <a:ext cx="4644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extrusionOk="0">
                  <a:moveTo>
                    <a:pt x="20607" y="0"/>
                  </a:moveTo>
                  <a:cubicBezTo>
                    <a:pt x="13094" y="2954"/>
                    <a:pt x="5581" y="5908"/>
                    <a:pt x="2294" y="9508"/>
                  </a:cubicBezTo>
                  <a:cubicBezTo>
                    <a:pt x="-993" y="13108"/>
                    <a:pt x="-54" y="17354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7" name="Line"/>
            <p:cNvSpPr/>
            <p:nvPr/>
          </p:nvSpPr>
          <p:spPr>
            <a:xfrm>
              <a:off x="9239250" y="1552781"/>
              <a:ext cx="260350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20297"/>
                  </a:moveTo>
                  <a:cubicBezTo>
                    <a:pt x="4390" y="11040"/>
                    <a:pt x="8780" y="1783"/>
                    <a:pt x="12380" y="240"/>
                  </a:cubicBezTo>
                  <a:cubicBezTo>
                    <a:pt x="15980" y="-1303"/>
                    <a:pt x="1879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8" name="Line"/>
            <p:cNvSpPr/>
            <p:nvPr/>
          </p:nvSpPr>
          <p:spPr>
            <a:xfrm>
              <a:off x="9265227" y="1669258"/>
              <a:ext cx="203839" cy="20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06" extrusionOk="0">
                  <a:moveTo>
                    <a:pt x="5283" y="5373"/>
                  </a:moveTo>
                  <a:cubicBezTo>
                    <a:pt x="3502" y="7154"/>
                    <a:pt x="1720" y="8936"/>
                    <a:pt x="830" y="11163"/>
                  </a:cubicBezTo>
                  <a:cubicBezTo>
                    <a:pt x="-61" y="13390"/>
                    <a:pt x="-61" y="16062"/>
                    <a:pt x="50" y="18066"/>
                  </a:cubicBezTo>
                  <a:cubicBezTo>
                    <a:pt x="162" y="20070"/>
                    <a:pt x="384" y="21406"/>
                    <a:pt x="718" y="21406"/>
                  </a:cubicBezTo>
                  <a:cubicBezTo>
                    <a:pt x="1052" y="21406"/>
                    <a:pt x="1498" y="20070"/>
                    <a:pt x="2611" y="16841"/>
                  </a:cubicBezTo>
                  <a:cubicBezTo>
                    <a:pt x="3725" y="13612"/>
                    <a:pt x="5506" y="8491"/>
                    <a:pt x="7621" y="5150"/>
                  </a:cubicBezTo>
                  <a:cubicBezTo>
                    <a:pt x="9737" y="1810"/>
                    <a:pt x="12186" y="251"/>
                    <a:pt x="14413" y="29"/>
                  </a:cubicBezTo>
                  <a:cubicBezTo>
                    <a:pt x="16640" y="-194"/>
                    <a:pt x="18644" y="919"/>
                    <a:pt x="19869" y="2701"/>
                  </a:cubicBezTo>
                  <a:cubicBezTo>
                    <a:pt x="21094" y="4482"/>
                    <a:pt x="21539" y="6932"/>
                    <a:pt x="21428" y="9270"/>
                  </a:cubicBezTo>
                  <a:cubicBezTo>
                    <a:pt x="21316" y="11608"/>
                    <a:pt x="20648" y="13835"/>
                    <a:pt x="19980" y="16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9" name="Line"/>
            <p:cNvSpPr/>
            <p:nvPr/>
          </p:nvSpPr>
          <p:spPr>
            <a:xfrm>
              <a:off x="9613899" y="155522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0" name="Line"/>
            <p:cNvSpPr/>
            <p:nvPr/>
          </p:nvSpPr>
          <p:spPr>
            <a:xfrm>
              <a:off x="9734550" y="1271365"/>
              <a:ext cx="165100" cy="30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extrusionOk="0">
                  <a:moveTo>
                    <a:pt x="0" y="2073"/>
                  </a:moveTo>
                  <a:cubicBezTo>
                    <a:pt x="0" y="1338"/>
                    <a:pt x="0" y="604"/>
                    <a:pt x="692" y="236"/>
                  </a:cubicBezTo>
                  <a:cubicBezTo>
                    <a:pt x="1385" y="-131"/>
                    <a:pt x="2769" y="-131"/>
                    <a:pt x="4569" y="677"/>
                  </a:cubicBezTo>
                  <a:cubicBezTo>
                    <a:pt x="6369" y="1485"/>
                    <a:pt x="8585" y="3102"/>
                    <a:pt x="11215" y="5967"/>
                  </a:cubicBezTo>
                  <a:cubicBezTo>
                    <a:pt x="13846" y="8832"/>
                    <a:pt x="16892" y="12947"/>
                    <a:pt x="18692" y="15738"/>
                  </a:cubicBezTo>
                  <a:cubicBezTo>
                    <a:pt x="20492" y="18530"/>
                    <a:pt x="21046" y="20000"/>
                    <a:pt x="216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1" name="Line"/>
            <p:cNvSpPr/>
            <p:nvPr/>
          </p:nvSpPr>
          <p:spPr>
            <a:xfrm>
              <a:off x="9725522" y="1256777"/>
              <a:ext cx="23127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extrusionOk="0">
                  <a:moveTo>
                    <a:pt x="21456" y="0"/>
                  </a:moveTo>
                  <a:cubicBezTo>
                    <a:pt x="18118" y="2526"/>
                    <a:pt x="14780" y="5053"/>
                    <a:pt x="11540" y="8021"/>
                  </a:cubicBezTo>
                  <a:cubicBezTo>
                    <a:pt x="8300" y="10989"/>
                    <a:pt x="5158" y="14400"/>
                    <a:pt x="3194" y="16421"/>
                  </a:cubicBezTo>
                  <a:cubicBezTo>
                    <a:pt x="1231" y="18442"/>
                    <a:pt x="445" y="19074"/>
                    <a:pt x="151" y="19705"/>
                  </a:cubicBezTo>
                  <a:cubicBezTo>
                    <a:pt x="-144" y="20337"/>
                    <a:pt x="52" y="20968"/>
                    <a:pt x="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2" name="Line"/>
            <p:cNvSpPr/>
            <p:nvPr/>
          </p:nvSpPr>
          <p:spPr>
            <a:xfrm>
              <a:off x="9925992" y="1507513"/>
              <a:ext cx="110465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61" extrusionOk="0">
                  <a:moveTo>
                    <a:pt x="5932" y="3207"/>
                  </a:moveTo>
                  <a:cubicBezTo>
                    <a:pt x="4710" y="4424"/>
                    <a:pt x="3487" y="5641"/>
                    <a:pt x="2264" y="7467"/>
                  </a:cubicBezTo>
                  <a:cubicBezTo>
                    <a:pt x="1042" y="9292"/>
                    <a:pt x="-181" y="11726"/>
                    <a:pt x="23" y="12334"/>
                  </a:cubicBezTo>
                  <a:cubicBezTo>
                    <a:pt x="227" y="12943"/>
                    <a:pt x="1857" y="11726"/>
                    <a:pt x="4098" y="9748"/>
                  </a:cubicBezTo>
                  <a:cubicBezTo>
                    <a:pt x="6340" y="7771"/>
                    <a:pt x="9193" y="5033"/>
                    <a:pt x="11842" y="3055"/>
                  </a:cubicBezTo>
                  <a:cubicBezTo>
                    <a:pt x="14491" y="1078"/>
                    <a:pt x="16936" y="-139"/>
                    <a:pt x="18566" y="13"/>
                  </a:cubicBezTo>
                  <a:cubicBezTo>
                    <a:pt x="20196" y="165"/>
                    <a:pt x="21011" y="1686"/>
                    <a:pt x="21215" y="5489"/>
                  </a:cubicBezTo>
                  <a:cubicBezTo>
                    <a:pt x="21419" y="9292"/>
                    <a:pt x="21011" y="15376"/>
                    <a:pt x="20604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3" name="Line"/>
            <p:cNvSpPr/>
            <p:nvPr/>
          </p:nvSpPr>
          <p:spPr>
            <a:xfrm>
              <a:off x="8229600" y="2863327"/>
              <a:ext cx="3327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71" y="20400"/>
                    <a:pt x="742" y="19200"/>
                    <a:pt x="1161" y="18900"/>
                  </a:cubicBezTo>
                  <a:cubicBezTo>
                    <a:pt x="1580" y="18600"/>
                    <a:pt x="2047" y="19200"/>
                    <a:pt x="2549" y="19500"/>
                  </a:cubicBezTo>
                  <a:cubicBezTo>
                    <a:pt x="3050" y="19800"/>
                    <a:pt x="3586" y="19800"/>
                    <a:pt x="4198" y="18600"/>
                  </a:cubicBezTo>
                  <a:cubicBezTo>
                    <a:pt x="4809" y="17400"/>
                    <a:pt x="5496" y="15000"/>
                    <a:pt x="6128" y="12900"/>
                  </a:cubicBezTo>
                  <a:cubicBezTo>
                    <a:pt x="6760" y="10800"/>
                    <a:pt x="7337" y="9000"/>
                    <a:pt x="7846" y="7500"/>
                  </a:cubicBezTo>
                  <a:cubicBezTo>
                    <a:pt x="8354" y="6000"/>
                    <a:pt x="8794" y="4800"/>
                    <a:pt x="9240" y="3900"/>
                  </a:cubicBezTo>
                  <a:cubicBezTo>
                    <a:pt x="9687" y="3000"/>
                    <a:pt x="10140" y="2400"/>
                    <a:pt x="10601" y="1800"/>
                  </a:cubicBezTo>
                  <a:cubicBezTo>
                    <a:pt x="11061" y="1200"/>
                    <a:pt x="11528" y="600"/>
                    <a:pt x="12112" y="300"/>
                  </a:cubicBezTo>
                  <a:cubicBezTo>
                    <a:pt x="12696" y="0"/>
                    <a:pt x="13397" y="0"/>
                    <a:pt x="13960" y="0"/>
                  </a:cubicBezTo>
                  <a:cubicBezTo>
                    <a:pt x="14524" y="0"/>
                    <a:pt x="14950" y="0"/>
                    <a:pt x="15382" y="0"/>
                  </a:cubicBezTo>
                  <a:cubicBezTo>
                    <a:pt x="15815" y="0"/>
                    <a:pt x="16255" y="0"/>
                    <a:pt x="16736" y="600"/>
                  </a:cubicBezTo>
                  <a:cubicBezTo>
                    <a:pt x="17217" y="1200"/>
                    <a:pt x="17739" y="2400"/>
                    <a:pt x="18302" y="3900"/>
                  </a:cubicBezTo>
                  <a:cubicBezTo>
                    <a:pt x="18866" y="5400"/>
                    <a:pt x="19470" y="7200"/>
                    <a:pt x="20027" y="9900"/>
                  </a:cubicBezTo>
                  <a:cubicBezTo>
                    <a:pt x="20583" y="12600"/>
                    <a:pt x="21092" y="1620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4" name="Line"/>
            <p:cNvSpPr/>
            <p:nvPr/>
          </p:nvSpPr>
          <p:spPr>
            <a:xfrm>
              <a:off x="8424806" y="2938398"/>
              <a:ext cx="122295" cy="450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595" extrusionOk="0">
                  <a:moveTo>
                    <a:pt x="11267" y="218"/>
                  </a:moveTo>
                  <a:cubicBezTo>
                    <a:pt x="9803" y="188"/>
                    <a:pt x="8338" y="157"/>
                    <a:pt x="6325" y="112"/>
                  </a:cubicBezTo>
                  <a:cubicBezTo>
                    <a:pt x="4311" y="66"/>
                    <a:pt x="1749" y="5"/>
                    <a:pt x="650" y="0"/>
                  </a:cubicBezTo>
                  <a:cubicBezTo>
                    <a:pt x="-448" y="-5"/>
                    <a:pt x="-82" y="46"/>
                    <a:pt x="1199" y="259"/>
                  </a:cubicBezTo>
                  <a:cubicBezTo>
                    <a:pt x="2481" y="472"/>
                    <a:pt x="4677" y="848"/>
                    <a:pt x="6325" y="1233"/>
                  </a:cubicBezTo>
                  <a:cubicBezTo>
                    <a:pt x="7972" y="1619"/>
                    <a:pt x="9071" y="2015"/>
                    <a:pt x="9803" y="2401"/>
                  </a:cubicBezTo>
                  <a:cubicBezTo>
                    <a:pt x="10535" y="2786"/>
                    <a:pt x="10901" y="3162"/>
                    <a:pt x="11267" y="3558"/>
                  </a:cubicBezTo>
                  <a:cubicBezTo>
                    <a:pt x="11633" y="3954"/>
                    <a:pt x="11999" y="4370"/>
                    <a:pt x="12549" y="4761"/>
                  </a:cubicBezTo>
                  <a:cubicBezTo>
                    <a:pt x="13098" y="5151"/>
                    <a:pt x="13830" y="5517"/>
                    <a:pt x="14379" y="5897"/>
                  </a:cubicBezTo>
                  <a:cubicBezTo>
                    <a:pt x="14928" y="6278"/>
                    <a:pt x="15294" y="6674"/>
                    <a:pt x="15660" y="7090"/>
                  </a:cubicBezTo>
                  <a:cubicBezTo>
                    <a:pt x="16027" y="7506"/>
                    <a:pt x="16393" y="7943"/>
                    <a:pt x="16393" y="8328"/>
                  </a:cubicBezTo>
                  <a:cubicBezTo>
                    <a:pt x="16393" y="8714"/>
                    <a:pt x="16027" y="9049"/>
                    <a:pt x="15660" y="9430"/>
                  </a:cubicBezTo>
                  <a:cubicBezTo>
                    <a:pt x="15294" y="9810"/>
                    <a:pt x="14928" y="10237"/>
                    <a:pt x="14379" y="10668"/>
                  </a:cubicBezTo>
                  <a:cubicBezTo>
                    <a:pt x="13830" y="11100"/>
                    <a:pt x="13098" y="11536"/>
                    <a:pt x="12366" y="11922"/>
                  </a:cubicBezTo>
                  <a:cubicBezTo>
                    <a:pt x="11633" y="12307"/>
                    <a:pt x="10901" y="12642"/>
                    <a:pt x="10169" y="12977"/>
                  </a:cubicBezTo>
                  <a:cubicBezTo>
                    <a:pt x="9437" y="13312"/>
                    <a:pt x="8705" y="13647"/>
                    <a:pt x="8155" y="14038"/>
                  </a:cubicBezTo>
                  <a:cubicBezTo>
                    <a:pt x="7606" y="14429"/>
                    <a:pt x="7240" y="14875"/>
                    <a:pt x="7057" y="15322"/>
                  </a:cubicBezTo>
                  <a:cubicBezTo>
                    <a:pt x="6874" y="15769"/>
                    <a:pt x="6874" y="16215"/>
                    <a:pt x="7240" y="16642"/>
                  </a:cubicBezTo>
                  <a:cubicBezTo>
                    <a:pt x="7606" y="17068"/>
                    <a:pt x="8338" y="17474"/>
                    <a:pt x="9437" y="17875"/>
                  </a:cubicBezTo>
                  <a:cubicBezTo>
                    <a:pt x="10535" y="18276"/>
                    <a:pt x="11999" y="18672"/>
                    <a:pt x="13281" y="19083"/>
                  </a:cubicBezTo>
                  <a:cubicBezTo>
                    <a:pt x="14562" y="19494"/>
                    <a:pt x="15660" y="19920"/>
                    <a:pt x="16942" y="20341"/>
                  </a:cubicBezTo>
                  <a:cubicBezTo>
                    <a:pt x="18223" y="20763"/>
                    <a:pt x="19688" y="21179"/>
                    <a:pt x="21152" y="2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5" name="Line"/>
            <p:cNvSpPr/>
            <p:nvPr/>
          </p:nvSpPr>
          <p:spPr>
            <a:xfrm>
              <a:off x="8659662" y="3072385"/>
              <a:ext cx="300189" cy="43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50" extrusionOk="0">
                  <a:moveTo>
                    <a:pt x="3296" y="4035"/>
                  </a:moveTo>
                  <a:cubicBezTo>
                    <a:pt x="4051" y="3830"/>
                    <a:pt x="4807" y="3624"/>
                    <a:pt x="5184" y="3778"/>
                  </a:cubicBezTo>
                  <a:cubicBezTo>
                    <a:pt x="5562" y="3932"/>
                    <a:pt x="5562" y="4447"/>
                    <a:pt x="5184" y="4910"/>
                  </a:cubicBezTo>
                  <a:cubicBezTo>
                    <a:pt x="4807" y="5372"/>
                    <a:pt x="4051" y="5784"/>
                    <a:pt x="3296" y="5990"/>
                  </a:cubicBezTo>
                  <a:cubicBezTo>
                    <a:pt x="2541" y="6195"/>
                    <a:pt x="1786" y="6195"/>
                    <a:pt x="1106" y="5784"/>
                  </a:cubicBezTo>
                  <a:cubicBezTo>
                    <a:pt x="426" y="5372"/>
                    <a:pt x="-178" y="4550"/>
                    <a:pt x="49" y="3727"/>
                  </a:cubicBezTo>
                  <a:cubicBezTo>
                    <a:pt x="275" y="2904"/>
                    <a:pt x="1332" y="2081"/>
                    <a:pt x="2843" y="1875"/>
                  </a:cubicBezTo>
                  <a:cubicBezTo>
                    <a:pt x="4353" y="1670"/>
                    <a:pt x="6317" y="2081"/>
                    <a:pt x="7450" y="3264"/>
                  </a:cubicBezTo>
                  <a:cubicBezTo>
                    <a:pt x="8583" y="4447"/>
                    <a:pt x="8885" y="6401"/>
                    <a:pt x="8356" y="8150"/>
                  </a:cubicBezTo>
                  <a:cubicBezTo>
                    <a:pt x="7828" y="9898"/>
                    <a:pt x="6468" y="11441"/>
                    <a:pt x="5486" y="12367"/>
                  </a:cubicBezTo>
                  <a:cubicBezTo>
                    <a:pt x="4505" y="13292"/>
                    <a:pt x="3900" y="13601"/>
                    <a:pt x="3221" y="13755"/>
                  </a:cubicBezTo>
                  <a:cubicBezTo>
                    <a:pt x="2541" y="13910"/>
                    <a:pt x="1786" y="13910"/>
                    <a:pt x="1408" y="13498"/>
                  </a:cubicBezTo>
                  <a:cubicBezTo>
                    <a:pt x="1030" y="13087"/>
                    <a:pt x="1030" y="12264"/>
                    <a:pt x="2239" y="10875"/>
                  </a:cubicBezTo>
                  <a:cubicBezTo>
                    <a:pt x="3447" y="9487"/>
                    <a:pt x="5864" y="7532"/>
                    <a:pt x="8658" y="5681"/>
                  </a:cubicBezTo>
                  <a:cubicBezTo>
                    <a:pt x="11453" y="3830"/>
                    <a:pt x="14625" y="2081"/>
                    <a:pt x="16588" y="1104"/>
                  </a:cubicBezTo>
                  <a:cubicBezTo>
                    <a:pt x="18552" y="127"/>
                    <a:pt x="19307" y="-79"/>
                    <a:pt x="19458" y="24"/>
                  </a:cubicBezTo>
                  <a:cubicBezTo>
                    <a:pt x="19609" y="127"/>
                    <a:pt x="19156" y="538"/>
                    <a:pt x="17721" y="2544"/>
                  </a:cubicBezTo>
                  <a:cubicBezTo>
                    <a:pt x="16286" y="4550"/>
                    <a:pt x="13870" y="8150"/>
                    <a:pt x="12284" y="11287"/>
                  </a:cubicBezTo>
                  <a:cubicBezTo>
                    <a:pt x="10698" y="14424"/>
                    <a:pt x="9942" y="17098"/>
                    <a:pt x="9640" y="18692"/>
                  </a:cubicBezTo>
                  <a:cubicBezTo>
                    <a:pt x="9338" y="20287"/>
                    <a:pt x="9489" y="20801"/>
                    <a:pt x="10018" y="21110"/>
                  </a:cubicBezTo>
                  <a:cubicBezTo>
                    <a:pt x="10546" y="21418"/>
                    <a:pt x="11453" y="21521"/>
                    <a:pt x="12661" y="20852"/>
                  </a:cubicBezTo>
                  <a:cubicBezTo>
                    <a:pt x="13870" y="20184"/>
                    <a:pt x="15380" y="18744"/>
                    <a:pt x="16211" y="17664"/>
                  </a:cubicBezTo>
                  <a:cubicBezTo>
                    <a:pt x="17042" y="16584"/>
                    <a:pt x="17193" y="15864"/>
                    <a:pt x="17268" y="15247"/>
                  </a:cubicBezTo>
                  <a:cubicBezTo>
                    <a:pt x="17344" y="14630"/>
                    <a:pt x="17344" y="14115"/>
                    <a:pt x="17042" y="13704"/>
                  </a:cubicBezTo>
                  <a:cubicBezTo>
                    <a:pt x="16739" y="13292"/>
                    <a:pt x="16135" y="12984"/>
                    <a:pt x="15456" y="12830"/>
                  </a:cubicBezTo>
                  <a:cubicBezTo>
                    <a:pt x="14776" y="12675"/>
                    <a:pt x="14021" y="12675"/>
                    <a:pt x="13341" y="12830"/>
                  </a:cubicBezTo>
                  <a:cubicBezTo>
                    <a:pt x="12661" y="12984"/>
                    <a:pt x="12057" y="13292"/>
                    <a:pt x="12284" y="13447"/>
                  </a:cubicBezTo>
                  <a:cubicBezTo>
                    <a:pt x="12510" y="13601"/>
                    <a:pt x="13567" y="13601"/>
                    <a:pt x="15229" y="13601"/>
                  </a:cubicBezTo>
                  <a:cubicBezTo>
                    <a:pt x="16891" y="13601"/>
                    <a:pt x="19156" y="13601"/>
                    <a:pt x="21422" y="13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6" name="Line"/>
            <p:cNvSpPr/>
            <p:nvPr/>
          </p:nvSpPr>
          <p:spPr>
            <a:xfrm>
              <a:off x="9309099" y="3142727"/>
              <a:ext cx="190501" cy="21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extrusionOk="0">
                  <a:moveTo>
                    <a:pt x="0" y="0"/>
                  </a:moveTo>
                  <a:cubicBezTo>
                    <a:pt x="3600" y="3531"/>
                    <a:pt x="7200" y="7062"/>
                    <a:pt x="10080" y="10385"/>
                  </a:cubicBezTo>
                  <a:cubicBezTo>
                    <a:pt x="12960" y="13708"/>
                    <a:pt x="15120" y="16823"/>
                    <a:pt x="16800" y="18796"/>
                  </a:cubicBezTo>
                  <a:cubicBezTo>
                    <a:pt x="18480" y="20769"/>
                    <a:pt x="19680" y="21600"/>
                    <a:pt x="20400" y="21392"/>
                  </a:cubicBezTo>
                  <a:cubicBezTo>
                    <a:pt x="21120" y="21185"/>
                    <a:pt x="21360" y="19938"/>
                    <a:pt x="2160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7" name="Line"/>
            <p:cNvSpPr/>
            <p:nvPr/>
          </p:nvSpPr>
          <p:spPr>
            <a:xfrm>
              <a:off x="9360843" y="3111974"/>
              <a:ext cx="113921" cy="31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57" extrusionOk="0">
                  <a:moveTo>
                    <a:pt x="19854" y="2079"/>
                  </a:moveTo>
                  <a:cubicBezTo>
                    <a:pt x="20640" y="1077"/>
                    <a:pt x="21425" y="76"/>
                    <a:pt x="21032" y="5"/>
                  </a:cubicBezTo>
                  <a:cubicBezTo>
                    <a:pt x="20640" y="-67"/>
                    <a:pt x="19069" y="791"/>
                    <a:pt x="17105" y="2794"/>
                  </a:cubicBezTo>
                  <a:cubicBezTo>
                    <a:pt x="15141" y="4797"/>
                    <a:pt x="12785" y="7944"/>
                    <a:pt x="10232" y="10805"/>
                  </a:cubicBezTo>
                  <a:cubicBezTo>
                    <a:pt x="7680" y="13665"/>
                    <a:pt x="4930" y="16240"/>
                    <a:pt x="2967" y="18100"/>
                  </a:cubicBezTo>
                  <a:cubicBezTo>
                    <a:pt x="1003" y="19959"/>
                    <a:pt x="-175" y="21104"/>
                    <a:pt x="21" y="21318"/>
                  </a:cubicBezTo>
                  <a:cubicBezTo>
                    <a:pt x="218" y="21533"/>
                    <a:pt x="1789" y="20818"/>
                    <a:pt x="3360" y="20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8" name="Line"/>
            <p:cNvSpPr/>
            <p:nvPr/>
          </p:nvSpPr>
          <p:spPr>
            <a:xfrm>
              <a:off x="9570629" y="3282427"/>
              <a:ext cx="3057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extrusionOk="0">
                  <a:moveTo>
                    <a:pt x="16478" y="0"/>
                  </a:moveTo>
                  <a:cubicBezTo>
                    <a:pt x="10718" y="4255"/>
                    <a:pt x="4958" y="8509"/>
                    <a:pt x="2078" y="11945"/>
                  </a:cubicBezTo>
                  <a:cubicBezTo>
                    <a:pt x="-802" y="15382"/>
                    <a:pt x="-802" y="18000"/>
                    <a:pt x="2798" y="19473"/>
                  </a:cubicBezTo>
                  <a:cubicBezTo>
                    <a:pt x="6398" y="20945"/>
                    <a:pt x="13598" y="21273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9" name="Line"/>
            <p:cNvSpPr/>
            <p:nvPr/>
          </p:nvSpPr>
          <p:spPr>
            <a:xfrm>
              <a:off x="9779000" y="3358627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0" name="Line"/>
            <p:cNvSpPr/>
            <p:nvPr/>
          </p:nvSpPr>
          <p:spPr>
            <a:xfrm>
              <a:off x="9969500" y="3326877"/>
              <a:ext cx="44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1" name="Line"/>
            <p:cNvSpPr/>
            <p:nvPr/>
          </p:nvSpPr>
          <p:spPr>
            <a:xfrm>
              <a:off x="10160000" y="3110977"/>
              <a:ext cx="174128" cy="30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74" extrusionOk="0">
                  <a:moveTo>
                    <a:pt x="0" y="0"/>
                  </a:moveTo>
                  <a:cubicBezTo>
                    <a:pt x="3643" y="2919"/>
                    <a:pt x="7287" y="5838"/>
                    <a:pt x="10410" y="8903"/>
                  </a:cubicBezTo>
                  <a:cubicBezTo>
                    <a:pt x="13533" y="11968"/>
                    <a:pt x="16135" y="15178"/>
                    <a:pt x="17957" y="17441"/>
                  </a:cubicBezTo>
                  <a:cubicBezTo>
                    <a:pt x="19778" y="19703"/>
                    <a:pt x="20819" y="21016"/>
                    <a:pt x="21210" y="21308"/>
                  </a:cubicBezTo>
                  <a:cubicBezTo>
                    <a:pt x="21600" y="21600"/>
                    <a:pt x="21340" y="20870"/>
                    <a:pt x="2108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2" name="Line"/>
            <p:cNvSpPr/>
            <p:nvPr/>
          </p:nvSpPr>
          <p:spPr>
            <a:xfrm>
              <a:off x="10237853" y="3117327"/>
              <a:ext cx="14439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extrusionOk="0">
                  <a:moveTo>
                    <a:pt x="21050" y="0"/>
                  </a:moveTo>
                  <a:cubicBezTo>
                    <a:pt x="19507" y="0"/>
                    <a:pt x="17964" y="0"/>
                    <a:pt x="15959" y="632"/>
                  </a:cubicBezTo>
                  <a:cubicBezTo>
                    <a:pt x="13953" y="1263"/>
                    <a:pt x="11484" y="2526"/>
                    <a:pt x="8553" y="4800"/>
                  </a:cubicBezTo>
                  <a:cubicBezTo>
                    <a:pt x="5621" y="7074"/>
                    <a:pt x="2227" y="10358"/>
                    <a:pt x="839" y="13326"/>
                  </a:cubicBezTo>
                  <a:cubicBezTo>
                    <a:pt x="-550" y="16295"/>
                    <a:pt x="67" y="18947"/>
                    <a:pt x="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3" name="Line"/>
            <p:cNvSpPr/>
            <p:nvPr/>
          </p:nvSpPr>
          <p:spPr>
            <a:xfrm>
              <a:off x="10358966" y="3334953"/>
              <a:ext cx="137584" cy="13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extrusionOk="0">
                  <a:moveTo>
                    <a:pt x="2658" y="7825"/>
                  </a:moveTo>
                  <a:cubicBezTo>
                    <a:pt x="1994" y="11200"/>
                    <a:pt x="1329" y="14575"/>
                    <a:pt x="831" y="17106"/>
                  </a:cubicBezTo>
                  <a:cubicBezTo>
                    <a:pt x="332" y="19638"/>
                    <a:pt x="0" y="21325"/>
                    <a:pt x="0" y="20988"/>
                  </a:cubicBezTo>
                  <a:cubicBezTo>
                    <a:pt x="0" y="20650"/>
                    <a:pt x="332" y="18288"/>
                    <a:pt x="1828" y="14744"/>
                  </a:cubicBezTo>
                  <a:cubicBezTo>
                    <a:pt x="3323" y="11200"/>
                    <a:pt x="5982" y="6475"/>
                    <a:pt x="8308" y="3606"/>
                  </a:cubicBezTo>
                  <a:cubicBezTo>
                    <a:pt x="10634" y="737"/>
                    <a:pt x="12628" y="-275"/>
                    <a:pt x="14123" y="62"/>
                  </a:cubicBezTo>
                  <a:cubicBezTo>
                    <a:pt x="15618" y="400"/>
                    <a:pt x="16615" y="2087"/>
                    <a:pt x="17778" y="5800"/>
                  </a:cubicBezTo>
                  <a:cubicBezTo>
                    <a:pt x="18942" y="9513"/>
                    <a:pt x="20271" y="15250"/>
                    <a:pt x="21600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4" name="Line"/>
            <p:cNvSpPr/>
            <p:nvPr/>
          </p:nvSpPr>
          <p:spPr>
            <a:xfrm>
              <a:off x="10684155" y="3238985"/>
              <a:ext cx="396596" cy="16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68" extrusionOk="0">
                  <a:moveTo>
                    <a:pt x="5672" y="15455"/>
                  </a:moveTo>
                  <a:cubicBezTo>
                    <a:pt x="5672" y="14088"/>
                    <a:pt x="5672" y="12721"/>
                    <a:pt x="5097" y="11354"/>
                  </a:cubicBezTo>
                  <a:cubicBezTo>
                    <a:pt x="4523" y="9986"/>
                    <a:pt x="3374" y="8619"/>
                    <a:pt x="2455" y="9166"/>
                  </a:cubicBezTo>
                  <a:cubicBezTo>
                    <a:pt x="1536" y="9713"/>
                    <a:pt x="846" y="12174"/>
                    <a:pt x="444" y="14088"/>
                  </a:cubicBezTo>
                  <a:cubicBezTo>
                    <a:pt x="42" y="16002"/>
                    <a:pt x="-73" y="17369"/>
                    <a:pt x="42" y="18599"/>
                  </a:cubicBezTo>
                  <a:cubicBezTo>
                    <a:pt x="157" y="19829"/>
                    <a:pt x="501" y="20923"/>
                    <a:pt x="961" y="21197"/>
                  </a:cubicBezTo>
                  <a:cubicBezTo>
                    <a:pt x="1421" y="21470"/>
                    <a:pt x="1995" y="20923"/>
                    <a:pt x="2742" y="20240"/>
                  </a:cubicBezTo>
                  <a:cubicBezTo>
                    <a:pt x="3489" y="19556"/>
                    <a:pt x="4408" y="18736"/>
                    <a:pt x="5040" y="18873"/>
                  </a:cubicBezTo>
                  <a:cubicBezTo>
                    <a:pt x="5672" y="19009"/>
                    <a:pt x="6016" y="20103"/>
                    <a:pt x="6476" y="20513"/>
                  </a:cubicBezTo>
                  <a:cubicBezTo>
                    <a:pt x="6936" y="20923"/>
                    <a:pt x="7510" y="20650"/>
                    <a:pt x="8142" y="17779"/>
                  </a:cubicBezTo>
                  <a:cubicBezTo>
                    <a:pt x="8774" y="14908"/>
                    <a:pt x="9463" y="9440"/>
                    <a:pt x="9808" y="6022"/>
                  </a:cubicBezTo>
                  <a:cubicBezTo>
                    <a:pt x="10153" y="2604"/>
                    <a:pt x="10153" y="1237"/>
                    <a:pt x="10440" y="554"/>
                  </a:cubicBezTo>
                  <a:cubicBezTo>
                    <a:pt x="10727" y="-130"/>
                    <a:pt x="11301" y="-130"/>
                    <a:pt x="11818" y="280"/>
                  </a:cubicBezTo>
                  <a:cubicBezTo>
                    <a:pt x="12336" y="690"/>
                    <a:pt x="12795" y="1511"/>
                    <a:pt x="13025" y="2741"/>
                  </a:cubicBezTo>
                  <a:cubicBezTo>
                    <a:pt x="13255" y="3971"/>
                    <a:pt x="13255" y="5612"/>
                    <a:pt x="12967" y="7116"/>
                  </a:cubicBezTo>
                  <a:cubicBezTo>
                    <a:pt x="12680" y="8619"/>
                    <a:pt x="12106" y="9986"/>
                    <a:pt x="11589" y="11217"/>
                  </a:cubicBezTo>
                  <a:cubicBezTo>
                    <a:pt x="11072" y="12447"/>
                    <a:pt x="10612" y="13541"/>
                    <a:pt x="10440" y="14771"/>
                  </a:cubicBezTo>
                  <a:cubicBezTo>
                    <a:pt x="10267" y="16002"/>
                    <a:pt x="10382" y="17369"/>
                    <a:pt x="10899" y="18052"/>
                  </a:cubicBezTo>
                  <a:cubicBezTo>
                    <a:pt x="11416" y="18736"/>
                    <a:pt x="12336" y="18736"/>
                    <a:pt x="13829" y="17095"/>
                  </a:cubicBezTo>
                  <a:cubicBezTo>
                    <a:pt x="15323" y="15455"/>
                    <a:pt x="17391" y="12174"/>
                    <a:pt x="18597" y="9986"/>
                  </a:cubicBezTo>
                  <a:cubicBezTo>
                    <a:pt x="19804" y="7799"/>
                    <a:pt x="20148" y="6705"/>
                    <a:pt x="19976" y="6159"/>
                  </a:cubicBezTo>
                  <a:cubicBezTo>
                    <a:pt x="19804" y="5612"/>
                    <a:pt x="19114" y="5612"/>
                    <a:pt x="18195" y="6569"/>
                  </a:cubicBezTo>
                  <a:cubicBezTo>
                    <a:pt x="17276" y="7526"/>
                    <a:pt x="16127" y="9440"/>
                    <a:pt x="15495" y="11354"/>
                  </a:cubicBezTo>
                  <a:cubicBezTo>
                    <a:pt x="14863" y="13267"/>
                    <a:pt x="14748" y="15181"/>
                    <a:pt x="15840" y="16685"/>
                  </a:cubicBezTo>
                  <a:cubicBezTo>
                    <a:pt x="16931" y="18189"/>
                    <a:pt x="19229" y="19283"/>
                    <a:pt x="21527" y="2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5" name="Line"/>
            <p:cNvSpPr/>
            <p:nvPr/>
          </p:nvSpPr>
          <p:spPr>
            <a:xfrm>
              <a:off x="9190566" y="3593577"/>
              <a:ext cx="423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0800" y="3484"/>
                    <a:pt x="0" y="6968"/>
                    <a:pt x="0" y="10568"/>
                  </a:cubicBezTo>
                  <a:cubicBezTo>
                    <a:pt x="0" y="14168"/>
                    <a:pt x="10800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6" name="Line"/>
            <p:cNvSpPr/>
            <p:nvPr/>
          </p:nvSpPr>
          <p:spPr>
            <a:xfrm>
              <a:off x="9055100" y="3917427"/>
              <a:ext cx="279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582" y="16200"/>
                    <a:pt x="9164" y="10800"/>
                    <a:pt x="12764" y="7200"/>
                  </a:cubicBezTo>
                  <a:cubicBezTo>
                    <a:pt x="16364" y="3600"/>
                    <a:pt x="1898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7" name="Line"/>
            <p:cNvSpPr/>
            <p:nvPr/>
          </p:nvSpPr>
          <p:spPr>
            <a:xfrm>
              <a:off x="9697243" y="3669597"/>
              <a:ext cx="221457" cy="26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04" extrusionOk="0">
                  <a:moveTo>
                    <a:pt x="3626" y="8554"/>
                  </a:moveTo>
                  <a:cubicBezTo>
                    <a:pt x="3009" y="12405"/>
                    <a:pt x="2392" y="16256"/>
                    <a:pt x="1774" y="18517"/>
                  </a:cubicBezTo>
                  <a:cubicBezTo>
                    <a:pt x="1157" y="20777"/>
                    <a:pt x="540" y="21447"/>
                    <a:pt x="232" y="21280"/>
                  </a:cubicBezTo>
                  <a:cubicBezTo>
                    <a:pt x="-77" y="21112"/>
                    <a:pt x="-77" y="20107"/>
                    <a:pt x="232" y="17010"/>
                  </a:cubicBezTo>
                  <a:cubicBezTo>
                    <a:pt x="540" y="13912"/>
                    <a:pt x="1157" y="8721"/>
                    <a:pt x="1774" y="5707"/>
                  </a:cubicBezTo>
                  <a:cubicBezTo>
                    <a:pt x="2392" y="2694"/>
                    <a:pt x="3009" y="1856"/>
                    <a:pt x="3626" y="1940"/>
                  </a:cubicBezTo>
                  <a:cubicBezTo>
                    <a:pt x="4243" y="2024"/>
                    <a:pt x="4860" y="3028"/>
                    <a:pt x="5889" y="5121"/>
                  </a:cubicBezTo>
                  <a:cubicBezTo>
                    <a:pt x="6917" y="7214"/>
                    <a:pt x="8357" y="10396"/>
                    <a:pt x="9489" y="12405"/>
                  </a:cubicBezTo>
                  <a:cubicBezTo>
                    <a:pt x="10620" y="14414"/>
                    <a:pt x="11443" y="15252"/>
                    <a:pt x="12369" y="15754"/>
                  </a:cubicBezTo>
                  <a:cubicBezTo>
                    <a:pt x="13294" y="16256"/>
                    <a:pt x="14323" y="16424"/>
                    <a:pt x="15557" y="14331"/>
                  </a:cubicBezTo>
                  <a:cubicBezTo>
                    <a:pt x="16792" y="12238"/>
                    <a:pt x="18232" y="7884"/>
                    <a:pt x="19157" y="4870"/>
                  </a:cubicBezTo>
                  <a:cubicBezTo>
                    <a:pt x="20083" y="1856"/>
                    <a:pt x="20494" y="182"/>
                    <a:pt x="20803" y="14"/>
                  </a:cubicBezTo>
                  <a:cubicBezTo>
                    <a:pt x="21112" y="-153"/>
                    <a:pt x="21317" y="1187"/>
                    <a:pt x="21523" y="2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8" name="Line"/>
            <p:cNvSpPr/>
            <p:nvPr/>
          </p:nvSpPr>
          <p:spPr>
            <a:xfrm>
              <a:off x="9907325" y="3777727"/>
              <a:ext cx="72504" cy="9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213" extrusionOk="0">
                  <a:moveTo>
                    <a:pt x="14024" y="5760"/>
                  </a:moveTo>
                  <a:cubicBezTo>
                    <a:pt x="11024" y="5760"/>
                    <a:pt x="8024" y="5760"/>
                    <a:pt x="5624" y="6720"/>
                  </a:cubicBezTo>
                  <a:cubicBezTo>
                    <a:pt x="3224" y="7680"/>
                    <a:pt x="1424" y="9600"/>
                    <a:pt x="524" y="11760"/>
                  </a:cubicBezTo>
                  <a:cubicBezTo>
                    <a:pt x="-376" y="13920"/>
                    <a:pt x="-376" y="16320"/>
                    <a:pt x="2624" y="18240"/>
                  </a:cubicBezTo>
                  <a:cubicBezTo>
                    <a:pt x="5624" y="20160"/>
                    <a:pt x="11624" y="21600"/>
                    <a:pt x="15524" y="21120"/>
                  </a:cubicBezTo>
                  <a:cubicBezTo>
                    <a:pt x="19424" y="20640"/>
                    <a:pt x="21224" y="18240"/>
                    <a:pt x="20324" y="14400"/>
                  </a:cubicBezTo>
                  <a:cubicBezTo>
                    <a:pt x="19424" y="10560"/>
                    <a:pt x="15824" y="5280"/>
                    <a:pt x="122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9" name="Line"/>
            <p:cNvSpPr/>
            <p:nvPr/>
          </p:nvSpPr>
          <p:spPr>
            <a:xfrm>
              <a:off x="9969500" y="3623010"/>
              <a:ext cx="628650" cy="25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extrusionOk="0">
                  <a:moveTo>
                    <a:pt x="0" y="13048"/>
                  </a:moveTo>
                  <a:cubicBezTo>
                    <a:pt x="727" y="13583"/>
                    <a:pt x="1455" y="14119"/>
                    <a:pt x="1927" y="14744"/>
                  </a:cubicBezTo>
                  <a:cubicBezTo>
                    <a:pt x="2400" y="15369"/>
                    <a:pt x="2618" y="16083"/>
                    <a:pt x="2800" y="16975"/>
                  </a:cubicBezTo>
                  <a:cubicBezTo>
                    <a:pt x="2982" y="17868"/>
                    <a:pt x="3127" y="18939"/>
                    <a:pt x="3091" y="19831"/>
                  </a:cubicBezTo>
                  <a:cubicBezTo>
                    <a:pt x="3055" y="20724"/>
                    <a:pt x="2836" y="21438"/>
                    <a:pt x="2618" y="21438"/>
                  </a:cubicBezTo>
                  <a:cubicBezTo>
                    <a:pt x="2400" y="21438"/>
                    <a:pt x="2182" y="20724"/>
                    <a:pt x="2073" y="19296"/>
                  </a:cubicBezTo>
                  <a:cubicBezTo>
                    <a:pt x="1964" y="17868"/>
                    <a:pt x="1964" y="15726"/>
                    <a:pt x="2218" y="14030"/>
                  </a:cubicBezTo>
                  <a:cubicBezTo>
                    <a:pt x="2473" y="12334"/>
                    <a:pt x="2982" y="11084"/>
                    <a:pt x="3600" y="10817"/>
                  </a:cubicBezTo>
                  <a:cubicBezTo>
                    <a:pt x="4218" y="10549"/>
                    <a:pt x="4945" y="11263"/>
                    <a:pt x="5345" y="12602"/>
                  </a:cubicBezTo>
                  <a:cubicBezTo>
                    <a:pt x="5745" y="13940"/>
                    <a:pt x="5818" y="15904"/>
                    <a:pt x="5855" y="17332"/>
                  </a:cubicBezTo>
                  <a:cubicBezTo>
                    <a:pt x="5891" y="18760"/>
                    <a:pt x="5891" y="19653"/>
                    <a:pt x="6000" y="19653"/>
                  </a:cubicBezTo>
                  <a:cubicBezTo>
                    <a:pt x="6109" y="19653"/>
                    <a:pt x="6327" y="18760"/>
                    <a:pt x="6509" y="17868"/>
                  </a:cubicBezTo>
                  <a:cubicBezTo>
                    <a:pt x="6691" y="16975"/>
                    <a:pt x="6836" y="16083"/>
                    <a:pt x="7164" y="15101"/>
                  </a:cubicBezTo>
                  <a:cubicBezTo>
                    <a:pt x="7491" y="14119"/>
                    <a:pt x="8000" y="13048"/>
                    <a:pt x="8255" y="13137"/>
                  </a:cubicBezTo>
                  <a:cubicBezTo>
                    <a:pt x="8509" y="13226"/>
                    <a:pt x="8509" y="14476"/>
                    <a:pt x="8509" y="15547"/>
                  </a:cubicBezTo>
                  <a:cubicBezTo>
                    <a:pt x="8509" y="16618"/>
                    <a:pt x="8509" y="17511"/>
                    <a:pt x="8655" y="17689"/>
                  </a:cubicBezTo>
                  <a:cubicBezTo>
                    <a:pt x="8800" y="17868"/>
                    <a:pt x="9091" y="17332"/>
                    <a:pt x="9345" y="16618"/>
                  </a:cubicBezTo>
                  <a:cubicBezTo>
                    <a:pt x="9600" y="15904"/>
                    <a:pt x="9818" y="15012"/>
                    <a:pt x="10073" y="14208"/>
                  </a:cubicBezTo>
                  <a:cubicBezTo>
                    <a:pt x="10327" y="13405"/>
                    <a:pt x="10618" y="12691"/>
                    <a:pt x="10764" y="12780"/>
                  </a:cubicBezTo>
                  <a:cubicBezTo>
                    <a:pt x="10909" y="12869"/>
                    <a:pt x="10909" y="13762"/>
                    <a:pt x="11127" y="15101"/>
                  </a:cubicBezTo>
                  <a:cubicBezTo>
                    <a:pt x="11345" y="16440"/>
                    <a:pt x="11782" y="18225"/>
                    <a:pt x="12182" y="19207"/>
                  </a:cubicBezTo>
                  <a:cubicBezTo>
                    <a:pt x="12582" y="20188"/>
                    <a:pt x="12945" y="20367"/>
                    <a:pt x="13309" y="20456"/>
                  </a:cubicBezTo>
                  <a:cubicBezTo>
                    <a:pt x="13673" y="20545"/>
                    <a:pt x="14036" y="20545"/>
                    <a:pt x="14364" y="20188"/>
                  </a:cubicBezTo>
                  <a:cubicBezTo>
                    <a:pt x="14691" y="19831"/>
                    <a:pt x="14982" y="19117"/>
                    <a:pt x="15236" y="18314"/>
                  </a:cubicBezTo>
                  <a:cubicBezTo>
                    <a:pt x="15491" y="17511"/>
                    <a:pt x="15709" y="16618"/>
                    <a:pt x="15709" y="15815"/>
                  </a:cubicBezTo>
                  <a:cubicBezTo>
                    <a:pt x="15709" y="15012"/>
                    <a:pt x="15491" y="14298"/>
                    <a:pt x="15200" y="14030"/>
                  </a:cubicBezTo>
                  <a:cubicBezTo>
                    <a:pt x="14909" y="13762"/>
                    <a:pt x="14545" y="13940"/>
                    <a:pt x="14327" y="14476"/>
                  </a:cubicBezTo>
                  <a:cubicBezTo>
                    <a:pt x="14109" y="15012"/>
                    <a:pt x="14036" y="15904"/>
                    <a:pt x="14182" y="16529"/>
                  </a:cubicBezTo>
                  <a:cubicBezTo>
                    <a:pt x="14327" y="17154"/>
                    <a:pt x="14691" y="17511"/>
                    <a:pt x="15018" y="18046"/>
                  </a:cubicBezTo>
                  <a:cubicBezTo>
                    <a:pt x="15345" y="18582"/>
                    <a:pt x="15636" y="19296"/>
                    <a:pt x="15964" y="19653"/>
                  </a:cubicBezTo>
                  <a:cubicBezTo>
                    <a:pt x="16291" y="20010"/>
                    <a:pt x="16655" y="20010"/>
                    <a:pt x="17273" y="18493"/>
                  </a:cubicBezTo>
                  <a:cubicBezTo>
                    <a:pt x="17891" y="16975"/>
                    <a:pt x="18764" y="13940"/>
                    <a:pt x="19418" y="10995"/>
                  </a:cubicBezTo>
                  <a:cubicBezTo>
                    <a:pt x="20073" y="8050"/>
                    <a:pt x="20509" y="5193"/>
                    <a:pt x="20764" y="3140"/>
                  </a:cubicBezTo>
                  <a:cubicBezTo>
                    <a:pt x="21018" y="1088"/>
                    <a:pt x="21091" y="-162"/>
                    <a:pt x="20945" y="17"/>
                  </a:cubicBezTo>
                  <a:cubicBezTo>
                    <a:pt x="20800" y="195"/>
                    <a:pt x="20436" y="1802"/>
                    <a:pt x="20145" y="4926"/>
                  </a:cubicBezTo>
                  <a:cubicBezTo>
                    <a:pt x="19855" y="8050"/>
                    <a:pt x="19636" y="12691"/>
                    <a:pt x="19527" y="15458"/>
                  </a:cubicBezTo>
                  <a:cubicBezTo>
                    <a:pt x="19418" y="18225"/>
                    <a:pt x="19418" y="19117"/>
                    <a:pt x="19782" y="19653"/>
                  </a:cubicBezTo>
                  <a:cubicBezTo>
                    <a:pt x="20145" y="20188"/>
                    <a:pt x="20873" y="20367"/>
                    <a:pt x="21600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0" name="Line"/>
            <p:cNvSpPr/>
            <p:nvPr/>
          </p:nvSpPr>
          <p:spPr>
            <a:xfrm>
              <a:off x="10585449" y="3739064"/>
              <a:ext cx="76201" cy="12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extrusionOk="0">
                  <a:moveTo>
                    <a:pt x="21600" y="1156"/>
                  </a:moveTo>
                  <a:cubicBezTo>
                    <a:pt x="18000" y="448"/>
                    <a:pt x="14400" y="-260"/>
                    <a:pt x="11700" y="94"/>
                  </a:cubicBezTo>
                  <a:cubicBezTo>
                    <a:pt x="9000" y="448"/>
                    <a:pt x="7200" y="1865"/>
                    <a:pt x="8100" y="4697"/>
                  </a:cubicBezTo>
                  <a:cubicBezTo>
                    <a:pt x="9000" y="7530"/>
                    <a:pt x="12600" y="11779"/>
                    <a:pt x="15000" y="14789"/>
                  </a:cubicBezTo>
                  <a:cubicBezTo>
                    <a:pt x="17400" y="17799"/>
                    <a:pt x="18600" y="19570"/>
                    <a:pt x="17700" y="20455"/>
                  </a:cubicBezTo>
                  <a:cubicBezTo>
                    <a:pt x="16800" y="21340"/>
                    <a:pt x="13800" y="21340"/>
                    <a:pt x="10500" y="20632"/>
                  </a:cubicBezTo>
                  <a:cubicBezTo>
                    <a:pt x="7200" y="19924"/>
                    <a:pt x="3600" y="18507"/>
                    <a:pt x="0" y="17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1" name="Line"/>
            <p:cNvSpPr/>
            <p:nvPr/>
          </p:nvSpPr>
          <p:spPr>
            <a:xfrm>
              <a:off x="8785722" y="4228577"/>
              <a:ext cx="193742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11" extrusionOk="0">
                  <a:moveTo>
                    <a:pt x="990" y="8640"/>
                  </a:moveTo>
                  <a:cubicBezTo>
                    <a:pt x="758" y="6840"/>
                    <a:pt x="526" y="5040"/>
                    <a:pt x="294" y="5040"/>
                  </a:cubicBezTo>
                  <a:cubicBezTo>
                    <a:pt x="61" y="5040"/>
                    <a:pt x="-171" y="6840"/>
                    <a:pt x="177" y="9540"/>
                  </a:cubicBezTo>
                  <a:cubicBezTo>
                    <a:pt x="526" y="12240"/>
                    <a:pt x="1455" y="15840"/>
                    <a:pt x="2500" y="17820"/>
                  </a:cubicBezTo>
                  <a:cubicBezTo>
                    <a:pt x="3545" y="19800"/>
                    <a:pt x="4706" y="20160"/>
                    <a:pt x="5752" y="19800"/>
                  </a:cubicBezTo>
                  <a:cubicBezTo>
                    <a:pt x="6797" y="19440"/>
                    <a:pt x="7726" y="18360"/>
                    <a:pt x="9352" y="18540"/>
                  </a:cubicBezTo>
                  <a:cubicBezTo>
                    <a:pt x="10977" y="18720"/>
                    <a:pt x="13300" y="20160"/>
                    <a:pt x="15042" y="20880"/>
                  </a:cubicBezTo>
                  <a:cubicBezTo>
                    <a:pt x="16784" y="21600"/>
                    <a:pt x="17945" y="21600"/>
                    <a:pt x="18990" y="19440"/>
                  </a:cubicBezTo>
                  <a:cubicBezTo>
                    <a:pt x="20035" y="17280"/>
                    <a:pt x="20964" y="12960"/>
                    <a:pt x="21197" y="9360"/>
                  </a:cubicBezTo>
                  <a:cubicBezTo>
                    <a:pt x="21429" y="5760"/>
                    <a:pt x="20964" y="2880"/>
                    <a:pt x="20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2" name="Line"/>
            <p:cNvSpPr/>
            <p:nvPr/>
          </p:nvSpPr>
          <p:spPr>
            <a:xfrm>
              <a:off x="9023350" y="4253977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3" name="Line"/>
            <p:cNvSpPr/>
            <p:nvPr/>
          </p:nvSpPr>
          <p:spPr>
            <a:xfrm>
              <a:off x="9046072" y="4146027"/>
              <a:ext cx="2172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extrusionOk="0">
                  <a:moveTo>
                    <a:pt x="2484" y="21600"/>
                  </a:moveTo>
                  <a:cubicBezTo>
                    <a:pt x="521" y="17100"/>
                    <a:pt x="-1443" y="12600"/>
                    <a:pt x="1502" y="9000"/>
                  </a:cubicBezTo>
                  <a:cubicBezTo>
                    <a:pt x="4448" y="5400"/>
                    <a:pt x="12302" y="270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4" name="Line"/>
            <p:cNvSpPr/>
            <p:nvPr/>
          </p:nvSpPr>
          <p:spPr>
            <a:xfrm>
              <a:off x="9070887" y="4050777"/>
              <a:ext cx="250914" cy="27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06" extrusionOk="0">
                  <a:moveTo>
                    <a:pt x="6814" y="0"/>
                  </a:moveTo>
                  <a:cubicBezTo>
                    <a:pt x="5725" y="4547"/>
                    <a:pt x="4636" y="9095"/>
                    <a:pt x="4273" y="12262"/>
                  </a:cubicBezTo>
                  <a:cubicBezTo>
                    <a:pt x="3910" y="15429"/>
                    <a:pt x="4273" y="17215"/>
                    <a:pt x="4727" y="18433"/>
                  </a:cubicBezTo>
                  <a:cubicBezTo>
                    <a:pt x="5181" y="19651"/>
                    <a:pt x="5725" y="20301"/>
                    <a:pt x="6451" y="20788"/>
                  </a:cubicBezTo>
                  <a:cubicBezTo>
                    <a:pt x="7178" y="21275"/>
                    <a:pt x="8085" y="21600"/>
                    <a:pt x="8630" y="21275"/>
                  </a:cubicBezTo>
                  <a:cubicBezTo>
                    <a:pt x="9174" y="20950"/>
                    <a:pt x="9356" y="19976"/>
                    <a:pt x="8811" y="18758"/>
                  </a:cubicBezTo>
                  <a:cubicBezTo>
                    <a:pt x="8267" y="17540"/>
                    <a:pt x="6996" y="16078"/>
                    <a:pt x="5725" y="15104"/>
                  </a:cubicBezTo>
                  <a:cubicBezTo>
                    <a:pt x="4455" y="14129"/>
                    <a:pt x="3184" y="13642"/>
                    <a:pt x="2095" y="13236"/>
                  </a:cubicBezTo>
                  <a:cubicBezTo>
                    <a:pt x="1006" y="12830"/>
                    <a:pt x="99" y="12505"/>
                    <a:pt x="8" y="12018"/>
                  </a:cubicBezTo>
                  <a:cubicBezTo>
                    <a:pt x="-83" y="11531"/>
                    <a:pt x="643" y="10881"/>
                    <a:pt x="2458" y="9257"/>
                  </a:cubicBezTo>
                  <a:cubicBezTo>
                    <a:pt x="4273" y="7633"/>
                    <a:pt x="7178" y="5035"/>
                    <a:pt x="9174" y="3411"/>
                  </a:cubicBezTo>
                  <a:cubicBezTo>
                    <a:pt x="11171" y="1786"/>
                    <a:pt x="12260" y="1137"/>
                    <a:pt x="12804" y="1218"/>
                  </a:cubicBezTo>
                  <a:cubicBezTo>
                    <a:pt x="13349" y="1299"/>
                    <a:pt x="13349" y="2111"/>
                    <a:pt x="13167" y="4629"/>
                  </a:cubicBezTo>
                  <a:cubicBezTo>
                    <a:pt x="12986" y="7146"/>
                    <a:pt x="12623" y="11368"/>
                    <a:pt x="12351" y="13967"/>
                  </a:cubicBezTo>
                  <a:cubicBezTo>
                    <a:pt x="12078" y="16565"/>
                    <a:pt x="11897" y="17540"/>
                    <a:pt x="11897" y="17621"/>
                  </a:cubicBezTo>
                  <a:cubicBezTo>
                    <a:pt x="11897" y="17702"/>
                    <a:pt x="12078" y="16890"/>
                    <a:pt x="12714" y="15510"/>
                  </a:cubicBezTo>
                  <a:cubicBezTo>
                    <a:pt x="13349" y="14129"/>
                    <a:pt x="14438" y="12180"/>
                    <a:pt x="15527" y="11125"/>
                  </a:cubicBezTo>
                  <a:cubicBezTo>
                    <a:pt x="16616" y="10069"/>
                    <a:pt x="17705" y="9907"/>
                    <a:pt x="18522" y="10232"/>
                  </a:cubicBezTo>
                  <a:cubicBezTo>
                    <a:pt x="19339" y="10556"/>
                    <a:pt x="19883" y="11368"/>
                    <a:pt x="20337" y="12911"/>
                  </a:cubicBezTo>
                  <a:cubicBezTo>
                    <a:pt x="20791" y="14454"/>
                    <a:pt x="21154" y="16728"/>
                    <a:pt x="21517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5" name="Line"/>
            <p:cNvSpPr/>
            <p:nvPr/>
          </p:nvSpPr>
          <p:spPr>
            <a:xfrm>
              <a:off x="9550400" y="4220110"/>
              <a:ext cx="165100" cy="11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extrusionOk="0">
                  <a:moveTo>
                    <a:pt x="0" y="393"/>
                  </a:moveTo>
                  <a:cubicBezTo>
                    <a:pt x="277" y="4713"/>
                    <a:pt x="554" y="9033"/>
                    <a:pt x="692" y="12960"/>
                  </a:cubicBezTo>
                  <a:cubicBezTo>
                    <a:pt x="831" y="16887"/>
                    <a:pt x="831" y="20422"/>
                    <a:pt x="969" y="21011"/>
                  </a:cubicBezTo>
                  <a:cubicBezTo>
                    <a:pt x="1108" y="21600"/>
                    <a:pt x="1385" y="19244"/>
                    <a:pt x="1800" y="15905"/>
                  </a:cubicBezTo>
                  <a:cubicBezTo>
                    <a:pt x="2215" y="12567"/>
                    <a:pt x="2769" y="8247"/>
                    <a:pt x="3323" y="5105"/>
                  </a:cubicBezTo>
                  <a:cubicBezTo>
                    <a:pt x="3877" y="1964"/>
                    <a:pt x="4431" y="0"/>
                    <a:pt x="4985" y="0"/>
                  </a:cubicBezTo>
                  <a:cubicBezTo>
                    <a:pt x="5538" y="0"/>
                    <a:pt x="6092" y="1964"/>
                    <a:pt x="6369" y="4124"/>
                  </a:cubicBezTo>
                  <a:cubicBezTo>
                    <a:pt x="6646" y="6284"/>
                    <a:pt x="6646" y="8640"/>
                    <a:pt x="6785" y="10800"/>
                  </a:cubicBezTo>
                  <a:cubicBezTo>
                    <a:pt x="6923" y="12960"/>
                    <a:pt x="7200" y="14924"/>
                    <a:pt x="7615" y="14924"/>
                  </a:cubicBezTo>
                  <a:cubicBezTo>
                    <a:pt x="8031" y="14924"/>
                    <a:pt x="8585" y="12960"/>
                    <a:pt x="9277" y="10800"/>
                  </a:cubicBezTo>
                  <a:cubicBezTo>
                    <a:pt x="9969" y="8640"/>
                    <a:pt x="10800" y="6284"/>
                    <a:pt x="11769" y="4320"/>
                  </a:cubicBezTo>
                  <a:cubicBezTo>
                    <a:pt x="12738" y="2356"/>
                    <a:pt x="13846" y="785"/>
                    <a:pt x="15092" y="589"/>
                  </a:cubicBezTo>
                  <a:cubicBezTo>
                    <a:pt x="16338" y="393"/>
                    <a:pt x="17723" y="1571"/>
                    <a:pt x="18831" y="4909"/>
                  </a:cubicBezTo>
                  <a:cubicBezTo>
                    <a:pt x="19938" y="8247"/>
                    <a:pt x="20769" y="13745"/>
                    <a:pt x="2160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6" name="Line"/>
            <p:cNvSpPr/>
            <p:nvPr/>
          </p:nvSpPr>
          <p:spPr>
            <a:xfrm>
              <a:off x="9755423" y="4211778"/>
              <a:ext cx="360128" cy="13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75" extrusionOk="0">
                  <a:moveTo>
                    <a:pt x="1028" y="7286"/>
                  </a:moveTo>
                  <a:cubicBezTo>
                    <a:pt x="1659" y="6650"/>
                    <a:pt x="2291" y="6015"/>
                    <a:pt x="2923" y="4744"/>
                  </a:cubicBezTo>
                  <a:cubicBezTo>
                    <a:pt x="3554" y="3474"/>
                    <a:pt x="4186" y="1568"/>
                    <a:pt x="4186" y="615"/>
                  </a:cubicBezTo>
                  <a:cubicBezTo>
                    <a:pt x="4186" y="-338"/>
                    <a:pt x="3554" y="-338"/>
                    <a:pt x="2733" y="1727"/>
                  </a:cubicBezTo>
                  <a:cubicBezTo>
                    <a:pt x="1912" y="3791"/>
                    <a:pt x="902" y="7921"/>
                    <a:pt x="396" y="10780"/>
                  </a:cubicBezTo>
                  <a:cubicBezTo>
                    <a:pt x="-109" y="13638"/>
                    <a:pt x="-109" y="15227"/>
                    <a:pt x="270" y="17133"/>
                  </a:cubicBezTo>
                  <a:cubicBezTo>
                    <a:pt x="649" y="19038"/>
                    <a:pt x="1407" y="21262"/>
                    <a:pt x="2733" y="20944"/>
                  </a:cubicBezTo>
                  <a:cubicBezTo>
                    <a:pt x="4059" y="20627"/>
                    <a:pt x="5954" y="17768"/>
                    <a:pt x="7217" y="14909"/>
                  </a:cubicBezTo>
                  <a:cubicBezTo>
                    <a:pt x="8480" y="12050"/>
                    <a:pt x="9112" y="9191"/>
                    <a:pt x="9238" y="7127"/>
                  </a:cubicBezTo>
                  <a:cubicBezTo>
                    <a:pt x="9365" y="5062"/>
                    <a:pt x="8986" y="3791"/>
                    <a:pt x="8544" y="3633"/>
                  </a:cubicBezTo>
                  <a:cubicBezTo>
                    <a:pt x="8102" y="3474"/>
                    <a:pt x="7596" y="4427"/>
                    <a:pt x="7091" y="6174"/>
                  </a:cubicBezTo>
                  <a:cubicBezTo>
                    <a:pt x="6586" y="7921"/>
                    <a:pt x="6080" y="10462"/>
                    <a:pt x="5828" y="12686"/>
                  </a:cubicBezTo>
                  <a:cubicBezTo>
                    <a:pt x="5575" y="14909"/>
                    <a:pt x="5575" y="16815"/>
                    <a:pt x="5891" y="17927"/>
                  </a:cubicBezTo>
                  <a:cubicBezTo>
                    <a:pt x="6207" y="19038"/>
                    <a:pt x="6838" y="19356"/>
                    <a:pt x="7407" y="19038"/>
                  </a:cubicBezTo>
                  <a:cubicBezTo>
                    <a:pt x="7975" y="18721"/>
                    <a:pt x="8480" y="17768"/>
                    <a:pt x="8859" y="16497"/>
                  </a:cubicBezTo>
                  <a:cubicBezTo>
                    <a:pt x="9238" y="15227"/>
                    <a:pt x="9491" y="13638"/>
                    <a:pt x="9680" y="12050"/>
                  </a:cubicBezTo>
                  <a:cubicBezTo>
                    <a:pt x="9870" y="10462"/>
                    <a:pt x="9996" y="8874"/>
                    <a:pt x="10249" y="8715"/>
                  </a:cubicBezTo>
                  <a:cubicBezTo>
                    <a:pt x="10502" y="8556"/>
                    <a:pt x="10880" y="9827"/>
                    <a:pt x="11386" y="10621"/>
                  </a:cubicBezTo>
                  <a:cubicBezTo>
                    <a:pt x="11891" y="11415"/>
                    <a:pt x="12523" y="11733"/>
                    <a:pt x="13091" y="11415"/>
                  </a:cubicBezTo>
                  <a:cubicBezTo>
                    <a:pt x="13659" y="11097"/>
                    <a:pt x="14165" y="10144"/>
                    <a:pt x="14354" y="10462"/>
                  </a:cubicBezTo>
                  <a:cubicBezTo>
                    <a:pt x="14544" y="10780"/>
                    <a:pt x="14417" y="12368"/>
                    <a:pt x="14354" y="14433"/>
                  </a:cubicBezTo>
                  <a:cubicBezTo>
                    <a:pt x="14291" y="16497"/>
                    <a:pt x="14291" y="19038"/>
                    <a:pt x="14480" y="19674"/>
                  </a:cubicBezTo>
                  <a:cubicBezTo>
                    <a:pt x="14670" y="20309"/>
                    <a:pt x="15049" y="19038"/>
                    <a:pt x="15302" y="16656"/>
                  </a:cubicBezTo>
                  <a:cubicBezTo>
                    <a:pt x="15554" y="14274"/>
                    <a:pt x="15680" y="10780"/>
                    <a:pt x="15870" y="8238"/>
                  </a:cubicBezTo>
                  <a:cubicBezTo>
                    <a:pt x="16059" y="5697"/>
                    <a:pt x="16312" y="4109"/>
                    <a:pt x="16691" y="2838"/>
                  </a:cubicBezTo>
                  <a:cubicBezTo>
                    <a:pt x="17070" y="1568"/>
                    <a:pt x="17575" y="615"/>
                    <a:pt x="18080" y="1250"/>
                  </a:cubicBezTo>
                  <a:cubicBezTo>
                    <a:pt x="18586" y="1886"/>
                    <a:pt x="19091" y="4109"/>
                    <a:pt x="19659" y="6968"/>
                  </a:cubicBezTo>
                  <a:cubicBezTo>
                    <a:pt x="20228" y="9827"/>
                    <a:pt x="20859" y="13321"/>
                    <a:pt x="21491" y="16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7" name="Line"/>
            <p:cNvSpPr/>
            <p:nvPr/>
          </p:nvSpPr>
          <p:spPr>
            <a:xfrm>
              <a:off x="10176755" y="4196827"/>
              <a:ext cx="6688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99" h="21600" extrusionOk="0">
                  <a:moveTo>
                    <a:pt x="15481" y="0"/>
                  </a:moveTo>
                  <a:cubicBezTo>
                    <a:pt x="12395" y="0"/>
                    <a:pt x="9309" y="0"/>
                    <a:pt x="5915" y="1246"/>
                  </a:cubicBezTo>
                  <a:cubicBezTo>
                    <a:pt x="2521" y="2492"/>
                    <a:pt x="-1182" y="4985"/>
                    <a:pt x="361" y="7754"/>
                  </a:cubicBezTo>
                  <a:cubicBezTo>
                    <a:pt x="1904" y="10523"/>
                    <a:pt x="8692" y="13569"/>
                    <a:pt x="13321" y="15785"/>
                  </a:cubicBezTo>
                  <a:cubicBezTo>
                    <a:pt x="17949" y="18000"/>
                    <a:pt x="20418" y="19385"/>
                    <a:pt x="19184" y="20215"/>
                  </a:cubicBezTo>
                  <a:cubicBezTo>
                    <a:pt x="17949" y="21046"/>
                    <a:pt x="13012" y="21323"/>
                    <a:pt x="8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8" name="Line"/>
            <p:cNvSpPr/>
            <p:nvPr/>
          </p:nvSpPr>
          <p:spPr>
            <a:xfrm>
              <a:off x="10442485" y="4145768"/>
              <a:ext cx="308065" cy="24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35" extrusionOk="0">
                  <a:moveTo>
                    <a:pt x="1116" y="19745"/>
                  </a:moveTo>
                  <a:cubicBezTo>
                    <a:pt x="524" y="20308"/>
                    <a:pt x="-68" y="20872"/>
                    <a:pt x="6" y="21153"/>
                  </a:cubicBezTo>
                  <a:cubicBezTo>
                    <a:pt x="80" y="21435"/>
                    <a:pt x="820" y="21435"/>
                    <a:pt x="1855" y="20308"/>
                  </a:cubicBezTo>
                  <a:cubicBezTo>
                    <a:pt x="2891" y="19181"/>
                    <a:pt x="4222" y="16927"/>
                    <a:pt x="5702" y="13828"/>
                  </a:cubicBezTo>
                  <a:cubicBezTo>
                    <a:pt x="7181" y="10729"/>
                    <a:pt x="8809" y="6785"/>
                    <a:pt x="9770" y="4155"/>
                  </a:cubicBezTo>
                  <a:cubicBezTo>
                    <a:pt x="10732" y="1525"/>
                    <a:pt x="11028" y="211"/>
                    <a:pt x="10954" y="23"/>
                  </a:cubicBezTo>
                  <a:cubicBezTo>
                    <a:pt x="10880" y="-165"/>
                    <a:pt x="10436" y="774"/>
                    <a:pt x="10066" y="3685"/>
                  </a:cubicBezTo>
                  <a:cubicBezTo>
                    <a:pt x="9696" y="6597"/>
                    <a:pt x="9400" y="11480"/>
                    <a:pt x="9474" y="14579"/>
                  </a:cubicBezTo>
                  <a:cubicBezTo>
                    <a:pt x="9548" y="17678"/>
                    <a:pt x="9992" y="18993"/>
                    <a:pt x="10584" y="19838"/>
                  </a:cubicBezTo>
                  <a:cubicBezTo>
                    <a:pt x="11176" y="20684"/>
                    <a:pt x="11916" y="21059"/>
                    <a:pt x="12655" y="20965"/>
                  </a:cubicBezTo>
                  <a:cubicBezTo>
                    <a:pt x="13395" y="20872"/>
                    <a:pt x="14135" y="20308"/>
                    <a:pt x="15096" y="18618"/>
                  </a:cubicBezTo>
                  <a:cubicBezTo>
                    <a:pt x="16058" y="16927"/>
                    <a:pt x="17242" y="14110"/>
                    <a:pt x="18055" y="12138"/>
                  </a:cubicBezTo>
                  <a:cubicBezTo>
                    <a:pt x="18869" y="10165"/>
                    <a:pt x="19313" y="9038"/>
                    <a:pt x="19609" y="7818"/>
                  </a:cubicBezTo>
                  <a:cubicBezTo>
                    <a:pt x="19905" y="6597"/>
                    <a:pt x="20053" y="5282"/>
                    <a:pt x="20053" y="5094"/>
                  </a:cubicBezTo>
                  <a:cubicBezTo>
                    <a:pt x="20053" y="4906"/>
                    <a:pt x="19905" y="5845"/>
                    <a:pt x="19905" y="8381"/>
                  </a:cubicBezTo>
                  <a:cubicBezTo>
                    <a:pt x="19905" y="10917"/>
                    <a:pt x="20053" y="15049"/>
                    <a:pt x="20348" y="17491"/>
                  </a:cubicBezTo>
                  <a:cubicBezTo>
                    <a:pt x="20644" y="19932"/>
                    <a:pt x="21088" y="20684"/>
                    <a:pt x="21532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9" name="Line"/>
            <p:cNvSpPr/>
            <p:nvPr/>
          </p:nvSpPr>
          <p:spPr>
            <a:xfrm>
              <a:off x="10826750" y="4387327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0" name="Line"/>
            <p:cNvSpPr/>
            <p:nvPr/>
          </p:nvSpPr>
          <p:spPr>
            <a:xfrm>
              <a:off x="10833100" y="4277114"/>
              <a:ext cx="36397" cy="2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18650" extrusionOk="0">
                  <a:moveTo>
                    <a:pt x="0" y="6761"/>
                  </a:moveTo>
                  <a:cubicBezTo>
                    <a:pt x="4800" y="13407"/>
                    <a:pt x="9600" y="20053"/>
                    <a:pt x="13800" y="18391"/>
                  </a:cubicBezTo>
                  <a:cubicBezTo>
                    <a:pt x="18000" y="16730"/>
                    <a:pt x="21600" y="6761"/>
                    <a:pt x="20400" y="2607"/>
                  </a:cubicBezTo>
                  <a:cubicBezTo>
                    <a:pt x="19200" y="-1547"/>
                    <a:pt x="13200" y="115"/>
                    <a:pt x="7200" y="1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1" name="Line"/>
            <p:cNvSpPr/>
            <p:nvPr/>
          </p:nvSpPr>
          <p:spPr>
            <a:xfrm>
              <a:off x="11259493" y="4172370"/>
              <a:ext cx="138758" cy="2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30" extrusionOk="0">
                  <a:moveTo>
                    <a:pt x="21454" y="16365"/>
                  </a:moveTo>
                  <a:cubicBezTo>
                    <a:pt x="17527" y="12765"/>
                    <a:pt x="13599" y="9165"/>
                    <a:pt x="11309" y="6973"/>
                  </a:cubicBezTo>
                  <a:cubicBezTo>
                    <a:pt x="9018" y="4782"/>
                    <a:pt x="8363" y="4000"/>
                    <a:pt x="8036" y="3217"/>
                  </a:cubicBezTo>
                  <a:cubicBezTo>
                    <a:pt x="7709" y="2434"/>
                    <a:pt x="7709" y="1652"/>
                    <a:pt x="8527" y="1026"/>
                  </a:cubicBezTo>
                  <a:cubicBezTo>
                    <a:pt x="9345" y="400"/>
                    <a:pt x="10981" y="-70"/>
                    <a:pt x="12290" y="8"/>
                  </a:cubicBezTo>
                  <a:cubicBezTo>
                    <a:pt x="13599" y="87"/>
                    <a:pt x="14581" y="713"/>
                    <a:pt x="14254" y="2591"/>
                  </a:cubicBezTo>
                  <a:cubicBezTo>
                    <a:pt x="13927" y="4469"/>
                    <a:pt x="12290" y="7600"/>
                    <a:pt x="10163" y="9869"/>
                  </a:cubicBezTo>
                  <a:cubicBezTo>
                    <a:pt x="8036" y="12139"/>
                    <a:pt x="5418" y="13547"/>
                    <a:pt x="3454" y="14565"/>
                  </a:cubicBezTo>
                  <a:cubicBezTo>
                    <a:pt x="1490" y="15582"/>
                    <a:pt x="181" y="16208"/>
                    <a:pt x="18" y="16834"/>
                  </a:cubicBezTo>
                  <a:cubicBezTo>
                    <a:pt x="-146" y="17460"/>
                    <a:pt x="836" y="18087"/>
                    <a:pt x="2472" y="18478"/>
                  </a:cubicBezTo>
                  <a:cubicBezTo>
                    <a:pt x="4109" y="18869"/>
                    <a:pt x="6399" y="19026"/>
                    <a:pt x="7381" y="19495"/>
                  </a:cubicBezTo>
                  <a:cubicBezTo>
                    <a:pt x="8363" y="19965"/>
                    <a:pt x="8036" y="20747"/>
                    <a:pt x="7709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2" name="Line"/>
            <p:cNvSpPr/>
            <p:nvPr/>
          </p:nvSpPr>
          <p:spPr>
            <a:xfrm>
              <a:off x="8909050" y="4673077"/>
              <a:ext cx="190500" cy="23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extrusionOk="0">
                  <a:moveTo>
                    <a:pt x="0" y="0"/>
                  </a:moveTo>
                  <a:cubicBezTo>
                    <a:pt x="1680" y="1964"/>
                    <a:pt x="3360" y="3927"/>
                    <a:pt x="5040" y="7167"/>
                  </a:cubicBezTo>
                  <a:cubicBezTo>
                    <a:pt x="6720" y="10407"/>
                    <a:pt x="8400" y="14924"/>
                    <a:pt x="9480" y="17673"/>
                  </a:cubicBezTo>
                  <a:cubicBezTo>
                    <a:pt x="10560" y="20422"/>
                    <a:pt x="11040" y="21404"/>
                    <a:pt x="11760" y="21502"/>
                  </a:cubicBezTo>
                  <a:cubicBezTo>
                    <a:pt x="12480" y="21600"/>
                    <a:pt x="13440" y="20815"/>
                    <a:pt x="14160" y="18164"/>
                  </a:cubicBezTo>
                  <a:cubicBezTo>
                    <a:pt x="14880" y="15513"/>
                    <a:pt x="15360" y="10996"/>
                    <a:pt x="15720" y="7953"/>
                  </a:cubicBezTo>
                  <a:cubicBezTo>
                    <a:pt x="16080" y="4909"/>
                    <a:pt x="16320" y="3338"/>
                    <a:pt x="17280" y="2651"/>
                  </a:cubicBezTo>
                  <a:cubicBezTo>
                    <a:pt x="18240" y="1964"/>
                    <a:pt x="19920" y="2160"/>
                    <a:pt x="21600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3" name="Line"/>
            <p:cNvSpPr/>
            <p:nvPr/>
          </p:nvSpPr>
          <p:spPr>
            <a:xfrm>
              <a:off x="9129047" y="4746833"/>
              <a:ext cx="154654" cy="10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818" extrusionOk="0">
                  <a:moveTo>
                    <a:pt x="11695" y="489"/>
                  </a:moveTo>
                  <a:cubicBezTo>
                    <a:pt x="10235" y="66"/>
                    <a:pt x="8776" y="-358"/>
                    <a:pt x="7462" y="489"/>
                  </a:cubicBezTo>
                  <a:cubicBezTo>
                    <a:pt x="6149" y="1336"/>
                    <a:pt x="4981" y="3454"/>
                    <a:pt x="3813" y="5783"/>
                  </a:cubicBezTo>
                  <a:cubicBezTo>
                    <a:pt x="2646" y="8113"/>
                    <a:pt x="1478" y="10654"/>
                    <a:pt x="749" y="13407"/>
                  </a:cubicBezTo>
                  <a:cubicBezTo>
                    <a:pt x="19" y="16160"/>
                    <a:pt x="-273" y="19124"/>
                    <a:pt x="311" y="20183"/>
                  </a:cubicBezTo>
                  <a:cubicBezTo>
                    <a:pt x="895" y="21242"/>
                    <a:pt x="2354" y="20395"/>
                    <a:pt x="4251" y="18066"/>
                  </a:cubicBezTo>
                  <a:cubicBezTo>
                    <a:pt x="6149" y="15736"/>
                    <a:pt x="8484" y="11924"/>
                    <a:pt x="10089" y="8960"/>
                  </a:cubicBezTo>
                  <a:cubicBezTo>
                    <a:pt x="11695" y="5995"/>
                    <a:pt x="12570" y="3877"/>
                    <a:pt x="13008" y="4089"/>
                  </a:cubicBezTo>
                  <a:cubicBezTo>
                    <a:pt x="13446" y="4301"/>
                    <a:pt x="13446" y="6842"/>
                    <a:pt x="14759" y="10018"/>
                  </a:cubicBezTo>
                  <a:cubicBezTo>
                    <a:pt x="16073" y="13195"/>
                    <a:pt x="18700" y="17007"/>
                    <a:pt x="21327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4" name="Line"/>
            <p:cNvSpPr/>
            <p:nvPr/>
          </p:nvSpPr>
          <p:spPr>
            <a:xfrm>
              <a:off x="9283700" y="4723877"/>
              <a:ext cx="165100" cy="16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extrusionOk="0">
                  <a:moveTo>
                    <a:pt x="0" y="0"/>
                  </a:moveTo>
                  <a:cubicBezTo>
                    <a:pt x="2769" y="1108"/>
                    <a:pt x="5538" y="2215"/>
                    <a:pt x="8169" y="4846"/>
                  </a:cubicBezTo>
                  <a:cubicBezTo>
                    <a:pt x="10800" y="7477"/>
                    <a:pt x="13292" y="11631"/>
                    <a:pt x="14538" y="14400"/>
                  </a:cubicBezTo>
                  <a:cubicBezTo>
                    <a:pt x="15785" y="17169"/>
                    <a:pt x="15785" y="18554"/>
                    <a:pt x="15231" y="19662"/>
                  </a:cubicBezTo>
                  <a:cubicBezTo>
                    <a:pt x="14677" y="20769"/>
                    <a:pt x="13569" y="21600"/>
                    <a:pt x="12738" y="21185"/>
                  </a:cubicBezTo>
                  <a:cubicBezTo>
                    <a:pt x="11908" y="20769"/>
                    <a:pt x="11354" y="19108"/>
                    <a:pt x="11492" y="16338"/>
                  </a:cubicBezTo>
                  <a:cubicBezTo>
                    <a:pt x="11631" y="13569"/>
                    <a:pt x="12462" y="9692"/>
                    <a:pt x="14262" y="7062"/>
                  </a:cubicBezTo>
                  <a:cubicBezTo>
                    <a:pt x="16062" y="4431"/>
                    <a:pt x="18831" y="3046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5" name="Line"/>
            <p:cNvSpPr/>
            <p:nvPr/>
          </p:nvSpPr>
          <p:spPr>
            <a:xfrm>
              <a:off x="9582150" y="4806427"/>
              <a:ext cx="38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6" name="Line"/>
            <p:cNvSpPr/>
            <p:nvPr/>
          </p:nvSpPr>
          <p:spPr>
            <a:xfrm>
              <a:off x="9932707" y="4793677"/>
              <a:ext cx="309844" cy="1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102" extrusionOk="0">
                  <a:moveTo>
                    <a:pt x="4726" y="778"/>
                  </a:moveTo>
                  <a:cubicBezTo>
                    <a:pt x="4872" y="6178"/>
                    <a:pt x="5018" y="11578"/>
                    <a:pt x="4872" y="14920"/>
                  </a:cubicBezTo>
                  <a:cubicBezTo>
                    <a:pt x="4726" y="18263"/>
                    <a:pt x="4288" y="19549"/>
                    <a:pt x="3705" y="20320"/>
                  </a:cubicBezTo>
                  <a:cubicBezTo>
                    <a:pt x="3121" y="21092"/>
                    <a:pt x="2391" y="21349"/>
                    <a:pt x="1807" y="20835"/>
                  </a:cubicBezTo>
                  <a:cubicBezTo>
                    <a:pt x="1223" y="20320"/>
                    <a:pt x="786" y="19035"/>
                    <a:pt x="421" y="16849"/>
                  </a:cubicBezTo>
                  <a:cubicBezTo>
                    <a:pt x="56" y="14663"/>
                    <a:pt x="-236" y="11578"/>
                    <a:pt x="275" y="9135"/>
                  </a:cubicBezTo>
                  <a:cubicBezTo>
                    <a:pt x="786" y="6692"/>
                    <a:pt x="2099" y="4892"/>
                    <a:pt x="4945" y="3349"/>
                  </a:cubicBezTo>
                  <a:cubicBezTo>
                    <a:pt x="7791" y="1806"/>
                    <a:pt x="12169" y="520"/>
                    <a:pt x="15161" y="135"/>
                  </a:cubicBezTo>
                  <a:cubicBezTo>
                    <a:pt x="18153" y="-251"/>
                    <a:pt x="19759" y="263"/>
                    <a:pt x="21364" y="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7" name="Line"/>
            <p:cNvSpPr/>
            <p:nvPr/>
          </p:nvSpPr>
          <p:spPr>
            <a:xfrm>
              <a:off x="10160000" y="4984227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8" name="Line"/>
            <p:cNvSpPr/>
            <p:nvPr/>
          </p:nvSpPr>
          <p:spPr>
            <a:xfrm>
              <a:off x="10191750" y="4920727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9" name="Line"/>
            <p:cNvSpPr/>
            <p:nvPr/>
          </p:nvSpPr>
          <p:spPr>
            <a:xfrm>
              <a:off x="10337800" y="4702416"/>
              <a:ext cx="133350" cy="11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extrusionOk="0">
                  <a:moveTo>
                    <a:pt x="0" y="3982"/>
                  </a:moveTo>
                  <a:cubicBezTo>
                    <a:pt x="1714" y="2411"/>
                    <a:pt x="3429" y="840"/>
                    <a:pt x="5143" y="251"/>
                  </a:cubicBezTo>
                  <a:cubicBezTo>
                    <a:pt x="6857" y="-338"/>
                    <a:pt x="8571" y="55"/>
                    <a:pt x="9943" y="2018"/>
                  </a:cubicBezTo>
                  <a:cubicBezTo>
                    <a:pt x="11314" y="3982"/>
                    <a:pt x="12343" y="7517"/>
                    <a:pt x="12343" y="10069"/>
                  </a:cubicBezTo>
                  <a:cubicBezTo>
                    <a:pt x="12343" y="12622"/>
                    <a:pt x="11314" y="14193"/>
                    <a:pt x="10286" y="15764"/>
                  </a:cubicBezTo>
                  <a:cubicBezTo>
                    <a:pt x="9257" y="17335"/>
                    <a:pt x="8229" y="18906"/>
                    <a:pt x="8743" y="19887"/>
                  </a:cubicBezTo>
                  <a:cubicBezTo>
                    <a:pt x="9257" y="20869"/>
                    <a:pt x="11314" y="21262"/>
                    <a:pt x="13714" y="21262"/>
                  </a:cubicBezTo>
                  <a:cubicBezTo>
                    <a:pt x="16114" y="21262"/>
                    <a:pt x="18857" y="20869"/>
                    <a:pt x="21600" y="2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0" name="Line"/>
            <p:cNvSpPr/>
            <p:nvPr/>
          </p:nvSpPr>
          <p:spPr>
            <a:xfrm>
              <a:off x="10515600" y="4977877"/>
              <a:ext cx="571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1" name="Line"/>
            <p:cNvSpPr/>
            <p:nvPr/>
          </p:nvSpPr>
          <p:spPr>
            <a:xfrm>
              <a:off x="10940574" y="4702710"/>
              <a:ext cx="292577" cy="38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83" extrusionOk="0">
                  <a:moveTo>
                    <a:pt x="8366" y="1168"/>
                  </a:moveTo>
                  <a:cubicBezTo>
                    <a:pt x="7903" y="584"/>
                    <a:pt x="7440" y="0"/>
                    <a:pt x="7055" y="0"/>
                  </a:cubicBezTo>
                  <a:cubicBezTo>
                    <a:pt x="6669" y="0"/>
                    <a:pt x="6360" y="584"/>
                    <a:pt x="6052" y="2394"/>
                  </a:cubicBezTo>
                  <a:cubicBezTo>
                    <a:pt x="5743" y="4203"/>
                    <a:pt x="5435" y="7239"/>
                    <a:pt x="5203" y="10391"/>
                  </a:cubicBezTo>
                  <a:cubicBezTo>
                    <a:pt x="4972" y="13544"/>
                    <a:pt x="4817" y="16813"/>
                    <a:pt x="4972" y="18739"/>
                  </a:cubicBezTo>
                  <a:cubicBezTo>
                    <a:pt x="5126" y="20666"/>
                    <a:pt x="5589" y="21250"/>
                    <a:pt x="6206" y="21425"/>
                  </a:cubicBezTo>
                  <a:cubicBezTo>
                    <a:pt x="6823" y="21600"/>
                    <a:pt x="7595" y="21366"/>
                    <a:pt x="7980" y="20899"/>
                  </a:cubicBezTo>
                  <a:cubicBezTo>
                    <a:pt x="8366" y="20432"/>
                    <a:pt x="8366" y="19732"/>
                    <a:pt x="7517" y="18214"/>
                  </a:cubicBezTo>
                  <a:cubicBezTo>
                    <a:pt x="6669" y="16696"/>
                    <a:pt x="4972" y="14361"/>
                    <a:pt x="3429" y="13018"/>
                  </a:cubicBezTo>
                  <a:cubicBezTo>
                    <a:pt x="1886" y="11676"/>
                    <a:pt x="497" y="11325"/>
                    <a:pt x="112" y="10975"/>
                  </a:cubicBezTo>
                  <a:cubicBezTo>
                    <a:pt x="-274" y="10625"/>
                    <a:pt x="343" y="10275"/>
                    <a:pt x="1886" y="9341"/>
                  </a:cubicBezTo>
                  <a:cubicBezTo>
                    <a:pt x="3429" y="8406"/>
                    <a:pt x="5897" y="6889"/>
                    <a:pt x="7749" y="5546"/>
                  </a:cubicBezTo>
                  <a:cubicBezTo>
                    <a:pt x="9600" y="4203"/>
                    <a:pt x="10835" y="3036"/>
                    <a:pt x="11915" y="2218"/>
                  </a:cubicBezTo>
                  <a:cubicBezTo>
                    <a:pt x="12995" y="1401"/>
                    <a:pt x="13920" y="934"/>
                    <a:pt x="14383" y="1051"/>
                  </a:cubicBezTo>
                  <a:cubicBezTo>
                    <a:pt x="14846" y="1168"/>
                    <a:pt x="14846" y="1868"/>
                    <a:pt x="14615" y="4320"/>
                  </a:cubicBezTo>
                  <a:cubicBezTo>
                    <a:pt x="14383" y="6772"/>
                    <a:pt x="13920" y="10975"/>
                    <a:pt x="13457" y="13719"/>
                  </a:cubicBezTo>
                  <a:cubicBezTo>
                    <a:pt x="12995" y="16463"/>
                    <a:pt x="12532" y="17747"/>
                    <a:pt x="12146" y="18681"/>
                  </a:cubicBezTo>
                  <a:cubicBezTo>
                    <a:pt x="11760" y="19615"/>
                    <a:pt x="11452" y="20199"/>
                    <a:pt x="11375" y="20199"/>
                  </a:cubicBezTo>
                  <a:cubicBezTo>
                    <a:pt x="11297" y="20199"/>
                    <a:pt x="11452" y="19615"/>
                    <a:pt x="12146" y="18623"/>
                  </a:cubicBezTo>
                  <a:cubicBezTo>
                    <a:pt x="12840" y="17630"/>
                    <a:pt x="14075" y="16229"/>
                    <a:pt x="15077" y="15470"/>
                  </a:cubicBezTo>
                  <a:cubicBezTo>
                    <a:pt x="16080" y="14711"/>
                    <a:pt x="16852" y="14595"/>
                    <a:pt x="17469" y="14828"/>
                  </a:cubicBezTo>
                  <a:cubicBezTo>
                    <a:pt x="18086" y="15062"/>
                    <a:pt x="18549" y="15645"/>
                    <a:pt x="19166" y="16579"/>
                  </a:cubicBezTo>
                  <a:cubicBezTo>
                    <a:pt x="19783" y="17514"/>
                    <a:pt x="20555" y="18798"/>
                    <a:pt x="21326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2" name="Line"/>
            <p:cNvSpPr/>
            <p:nvPr/>
          </p:nvSpPr>
          <p:spPr>
            <a:xfrm>
              <a:off x="11252200" y="4950790"/>
              <a:ext cx="286301" cy="16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63" extrusionOk="0">
                  <a:moveTo>
                    <a:pt x="0" y="13689"/>
                  </a:moveTo>
                  <a:cubicBezTo>
                    <a:pt x="1271" y="11725"/>
                    <a:pt x="2541" y="9762"/>
                    <a:pt x="3494" y="8219"/>
                  </a:cubicBezTo>
                  <a:cubicBezTo>
                    <a:pt x="4447" y="6676"/>
                    <a:pt x="5082" y="5554"/>
                    <a:pt x="5559" y="4151"/>
                  </a:cubicBezTo>
                  <a:cubicBezTo>
                    <a:pt x="6035" y="2749"/>
                    <a:pt x="6353" y="1066"/>
                    <a:pt x="6115" y="364"/>
                  </a:cubicBezTo>
                  <a:cubicBezTo>
                    <a:pt x="5876" y="-337"/>
                    <a:pt x="5082" y="-56"/>
                    <a:pt x="4288" y="1486"/>
                  </a:cubicBezTo>
                  <a:cubicBezTo>
                    <a:pt x="3494" y="3029"/>
                    <a:pt x="2700" y="5834"/>
                    <a:pt x="2224" y="8359"/>
                  </a:cubicBezTo>
                  <a:cubicBezTo>
                    <a:pt x="1747" y="10884"/>
                    <a:pt x="1588" y="13128"/>
                    <a:pt x="1747" y="14811"/>
                  </a:cubicBezTo>
                  <a:cubicBezTo>
                    <a:pt x="1906" y="16494"/>
                    <a:pt x="2382" y="17616"/>
                    <a:pt x="3891" y="17055"/>
                  </a:cubicBezTo>
                  <a:cubicBezTo>
                    <a:pt x="5400" y="16494"/>
                    <a:pt x="7941" y="14250"/>
                    <a:pt x="9450" y="12567"/>
                  </a:cubicBezTo>
                  <a:cubicBezTo>
                    <a:pt x="10959" y="10884"/>
                    <a:pt x="11435" y="9762"/>
                    <a:pt x="11594" y="9902"/>
                  </a:cubicBezTo>
                  <a:cubicBezTo>
                    <a:pt x="11753" y="10042"/>
                    <a:pt x="11594" y="11445"/>
                    <a:pt x="11435" y="12847"/>
                  </a:cubicBezTo>
                  <a:cubicBezTo>
                    <a:pt x="11276" y="14250"/>
                    <a:pt x="11118" y="15653"/>
                    <a:pt x="11435" y="15092"/>
                  </a:cubicBezTo>
                  <a:cubicBezTo>
                    <a:pt x="11753" y="14531"/>
                    <a:pt x="12547" y="12006"/>
                    <a:pt x="13500" y="9481"/>
                  </a:cubicBezTo>
                  <a:cubicBezTo>
                    <a:pt x="14453" y="6957"/>
                    <a:pt x="15565" y="4432"/>
                    <a:pt x="16518" y="2889"/>
                  </a:cubicBezTo>
                  <a:cubicBezTo>
                    <a:pt x="17471" y="1346"/>
                    <a:pt x="18265" y="785"/>
                    <a:pt x="18979" y="925"/>
                  </a:cubicBezTo>
                  <a:cubicBezTo>
                    <a:pt x="19694" y="1066"/>
                    <a:pt x="20329" y="1907"/>
                    <a:pt x="20806" y="4011"/>
                  </a:cubicBezTo>
                  <a:cubicBezTo>
                    <a:pt x="21282" y="6115"/>
                    <a:pt x="21600" y="9481"/>
                    <a:pt x="21441" y="12567"/>
                  </a:cubicBezTo>
                  <a:cubicBezTo>
                    <a:pt x="21282" y="15653"/>
                    <a:pt x="20647" y="18458"/>
                    <a:pt x="20012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3" name="Line"/>
            <p:cNvSpPr/>
            <p:nvPr/>
          </p:nvSpPr>
          <p:spPr>
            <a:xfrm>
              <a:off x="8836337" y="5517098"/>
              <a:ext cx="314013" cy="36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7" extrusionOk="0">
                  <a:moveTo>
                    <a:pt x="12723" y="3363"/>
                  </a:moveTo>
                  <a:cubicBezTo>
                    <a:pt x="13731" y="2376"/>
                    <a:pt x="14739" y="1388"/>
                    <a:pt x="15675" y="771"/>
                  </a:cubicBezTo>
                  <a:cubicBezTo>
                    <a:pt x="16611" y="154"/>
                    <a:pt x="17475" y="-93"/>
                    <a:pt x="17691" y="30"/>
                  </a:cubicBezTo>
                  <a:cubicBezTo>
                    <a:pt x="17907" y="154"/>
                    <a:pt x="17475" y="648"/>
                    <a:pt x="15027" y="2190"/>
                  </a:cubicBezTo>
                  <a:cubicBezTo>
                    <a:pt x="12579" y="3733"/>
                    <a:pt x="8115" y="6325"/>
                    <a:pt x="5451" y="7868"/>
                  </a:cubicBezTo>
                  <a:cubicBezTo>
                    <a:pt x="2787" y="9411"/>
                    <a:pt x="1923" y="9905"/>
                    <a:pt x="1995" y="10152"/>
                  </a:cubicBezTo>
                  <a:cubicBezTo>
                    <a:pt x="2067" y="10398"/>
                    <a:pt x="3075" y="10398"/>
                    <a:pt x="4875" y="10337"/>
                  </a:cubicBezTo>
                  <a:cubicBezTo>
                    <a:pt x="6675" y="10275"/>
                    <a:pt x="9267" y="10152"/>
                    <a:pt x="11139" y="10090"/>
                  </a:cubicBezTo>
                  <a:cubicBezTo>
                    <a:pt x="13011" y="10028"/>
                    <a:pt x="14163" y="10028"/>
                    <a:pt x="14739" y="10337"/>
                  </a:cubicBezTo>
                  <a:cubicBezTo>
                    <a:pt x="15315" y="10645"/>
                    <a:pt x="15315" y="11262"/>
                    <a:pt x="13875" y="12373"/>
                  </a:cubicBezTo>
                  <a:cubicBezTo>
                    <a:pt x="12435" y="13484"/>
                    <a:pt x="9555" y="15089"/>
                    <a:pt x="7107" y="16446"/>
                  </a:cubicBezTo>
                  <a:cubicBezTo>
                    <a:pt x="4659" y="17804"/>
                    <a:pt x="2643" y="18915"/>
                    <a:pt x="1419" y="19717"/>
                  </a:cubicBezTo>
                  <a:cubicBezTo>
                    <a:pt x="195" y="20520"/>
                    <a:pt x="-237" y="21013"/>
                    <a:pt x="123" y="21260"/>
                  </a:cubicBezTo>
                  <a:cubicBezTo>
                    <a:pt x="483" y="21507"/>
                    <a:pt x="1635" y="21507"/>
                    <a:pt x="4515" y="21075"/>
                  </a:cubicBezTo>
                  <a:cubicBezTo>
                    <a:pt x="7395" y="20643"/>
                    <a:pt x="12003" y="19779"/>
                    <a:pt x="15099" y="19285"/>
                  </a:cubicBezTo>
                  <a:cubicBezTo>
                    <a:pt x="18195" y="18792"/>
                    <a:pt x="19779" y="18668"/>
                    <a:pt x="21363" y="1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4" name="Line"/>
            <p:cNvSpPr/>
            <p:nvPr/>
          </p:nvSpPr>
          <p:spPr>
            <a:xfrm>
              <a:off x="9168916" y="5641398"/>
              <a:ext cx="235434" cy="19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89" extrusionOk="0">
                  <a:moveTo>
                    <a:pt x="14380" y="3176"/>
                  </a:moveTo>
                  <a:cubicBezTo>
                    <a:pt x="12850" y="1532"/>
                    <a:pt x="11321" y="-111"/>
                    <a:pt x="9123" y="6"/>
                  </a:cubicBezTo>
                  <a:cubicBezTo>
                    <a:pt x="6925" y="124"/>
                    <a:pt x="4057" y="2002"/>
                    <a:pt x="2242" y="4819"/>
                  </a:cubicBezTo>
                  <a:cubicBezTo>
                    <a:pt x="426" y="7637"/>
                    <a:pt x="-339" y="11393"/>
                    <a:pt x="139" y="13859"/>
                  </a:cubicBezTo>
                  <a:cubicBezTo>
                    <a:pt x="617" y="16324"/>
                    <a:pt x="2337" y="17498"/>
                    <a:pt x="4535" y="17263"/>
                  </a:cubicBezTo>
                  <a:cubicBezTo>
                    <a:pt x="6734" y="17028"/>
                    <a:pt x="9410" y="15385"/>
                    <a:pt x="11321" y="13389"/>
                  </a:cubicBezTo>
                  <a:cubicBezTo>
                    <a:pt x="13233" y="11393"/>
                    <a:pt x="14380" y="9046"/>
                    <a:pt x="15144" y="6932"/>
                  </a:cubicBezTo>
                  <a:cubicBezTo>
                    <a:pt x="15909" y="4819"/>
                    <a:pt x="16291" y="2941"/>
                    <a:pt x="16482" y="2706"/>
                  </a:cubicBezTo>
                  <a:cubicBezTo>
                    <a:pt x="16673" y="2472"/>
                    <a:pt x="16673" y="3880"/>
                    <a:pt x="16673" y="6463"/>
                  </a:cubicBezTo>
                  <a:cubicBezTo>
                    <a:pt x="16673" y="9046"/>
                    <a:pt x="16673" y="12802"/>
                    <a:pt x="17438" y="15502"/>
                  </a:cubicBezTo>
                  <a:cubicBezTo>
                    <a:pt x="18203" y="18202"/>
                    <a:pt x="19732" y="19846"/>
                    <a:pt x="21261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5" name="Line"/>
            <p:cNvSpPr/>
            <p:nvPr/>
          </p:nvSpPr>
          <p:spPr>
            <a:xfrm>
              <a:off x="9499600" y="5777977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6" name="Line"/>
            <p:cNvSpPr/>
            <p:nvPr/>
          </p:nvSpPr>
          <p:spPr>
            <a:xfrm>
              <a:off x="9518650" y="5682727"/>
              <a:ext cx="19614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extrusionOk="0">
                  <a:moveTo>
                    <a:pt x="12960" y="4985"/>
                  </a:moveTo>
                  <a:cubicBezTo>
                    <a:pt x="17280" y="13292"/>
                    <a:pt x="21600" y="21600"/>
                    <a:pt x="19440" y="20769"/>
                  </a:cubicBezTo>
                  <a:cubicBezTo>
                    <a:pt x="17280" y="19938"/>
                    <a:pt x="8640" y="996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7" name="Line"/>
            <p:cNvSpPr/>
            <p:nvPr/>
          </p:nvSpPr>
          <p:spPr>
            <a:xfrm>
              <a:off x="9759950" y="5568427"/>
              <a:ext cx="1778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629" y="4086"/>
                    <a:pt x="9257" y="8173"/>
                    <a:pt x="12857" y="11773"/>
                  </a:cubicBezTo>
                  <a:cubicBezTo>
                    <a:pt x="16457" y="15373"/>
                    <a:pt x="19029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8" name="Line"/>
            <p:cNvSpPr/>
            <p:nvPr/>
          </p:nvSpPr>
          <p:spPr>
            <a:xfrm>
              <a:off x="9804399" y="5473177"/>
              <a:ext cx="1460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530" y="3032"/>
                    <a:pt x="13461" y="6063"/>
                    <a:pt x="9861" y="9347"/>
                  </a:cubicBezTo>
                  <a:cubicBezTo>
                    <a:pt x="6261" y="12632"/>
                    <a:pt x="3130" y="16168"/>
                    <a:pt x="1565" y="18253"/>
                  </a:cubicBezTo>
                  <a:cubicBezTo>
                    <a:pt x="0" y="20337"/>
                    <a:pt x="0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9" name="Line"/>
            <p:cNvSpPr/>
            <p:nvPr/>
          </p:nvSpPr>
          <p:spPr>
            <a:xfrm>
              <a:off x="10008542" y="5752577"/>
              <a:ext cx="1810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extrusionOk="0">
                  <a:moveTo>
                    <a:pt x="13332" y="0"/>
                  </a:moveTo>
                  <a:cubicBezTo>
                    <a:pt x="6132" y="4659"/>
                    <a:pt x="-1068" y="9318"/>
                    <a:pt x="132" y="12918"/>
                  </a:cubicBezTo>
                  <a:cubicBezTo>
                    <a:pt x="1332" y="16518"/>
                    <a:pt x="10932" y="1905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0" name="Line"/>
            <p:cNvSpPr/>
            <p:nvPr/>
          </p:nvSpPr>
          <p:spPr>
            <a:xfrm>
              <a:off x="9986347" y="5648533"/>
              <a:ext cx="64257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0210" extrusionOk="0">
                  <a:moveTo>
                    <a:pt x="10827" y="1313"/>
                  </a:moveTo>
                  <a:cubicBezTo>
                    <a:pt x="7452" y="176"/>
                    <a:pt x="4077" y="-961"/>
                    <a:pt x="2052" y="1313"/>
                  </a:cubicBezTo>
                  <a:cubicBezTo>
                    <a:pt x="27" y="3586"/>
                    <a:pt x="-648" y="9271"/>
                    <a:pt x="702" y="13250"/>
                  </a:cubicBezTo>
                  <a:cubicBezTo>
                    <a:pt x="2052" y="17228"/>
                    <a:pt x="5427" y="19502"/>
                    <a:pt x="9139" y="20071"/>
                  </a:cubicBezTo>
                  <a:cubicBezTo>
                    <a:pt x="12852" y="20639"/>
                    <a:pt x="16902" y="19502"/>
                    <a:pt x="18927" y="16092"/>
                  </a:cubicBezTo>
                  <a:cubicBezTo>
                    <a:pt x="20952" y="12681"/>
                    <a:pt x="20952" y="6997"/>
                    <a:pt x="19264" y="4155"/>
                  </a:cubicBezTo>
                  <a:cubicBezTo>
                    <a:pt x="17577" y="1313"/>
                    <a:pt x="14202" y="1313"/>
                    <a:pt x="11839" y="3018"/>
                  </a:cubicBezTo>
                  <a:cubicBezTo>
                    <a:pt x="9477" y="4723"/>
                    <a:pt x="8127" y="8134"/>
                    <a:pt x="6777" y="1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1" name="Line"/>
            <p:cNvSpPr/>
            <p:nvPr/>
          </p:nvSpPr>
          <p:spPr>
            <a:xfrm>
              <a:off x="10409666" y="5676377"/>
              <a:ext cx="35993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extrusionOk="0">
                  <a:moveTo>
                    <a:pt x="2154" y="21600"/>
                  </a:moveTo>
                  <a:cubicBezTo>
                    <a:pt x="1396" y="20700"/>
                    <a:pt x="638" y="19800"/>
                    <a:pt x="259" y="18450"/>
                  </a:cubicBezTo>
                  <a:cubicBezTo>
                    <a:pt x="-120" y="17100"/>
                    <a:pt x="-120" y="15300"/>
                    <a:pt x="512" y="12450"/>
                  </a:cubicBezTo>
                  <a:cubicBezTo>
                    <a:pt x="1143" y="9600"/>
                    <a:pt x="2406" y="5700"/>
                    <a:pt x="3417" y="3600"/>
                  </a:cubicBezTo>
                  <a:cubicBezTo>
                    <a:pt x="4427" y="1500"/>
                    <a:pt x="5185" y="1200"/>
                    <a:pt x="6133" y="2250"/>
                  </a:cubicBezTo>
                  <a:cubicBezTo>
                    <a:pt x="7080" y="3300"/>
                    <a:pt x="8217" y="5700"/>
                    <a:pt x="9354" y="8550"/>
                  </a:cubicBezTo>
                  <a:cubicBezTo>
                    <a:pt x="10491" y="11400"/>
                    <a:pt x="11627" y="14700"/>
                    <a:pt x="12638" y="16350"/>
                  </a:cubicBezTo>
                  <a:cubicBezTo>
                    <a:pt x="13648" y="18000"/>
                    <a:pt x="14533" y="18000"/>
                    <a:pt x="15543" y="16650"/>
                  </a:cubicBezTo>
                  <a:cubicBezTo>
                    <a:pt x="16554" y="15300"/>
                    <a:pt x="17691" y="12600"/>
                    <a:pt x="18701" y="9600"/>
                  </a:cubicBezTo>
                  <a:cubicBezTo>
                    <a:pt x="19712" y="6600"/>
                    <a:pt x="20596" y="330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2" name="Line"/>
            <p:cNvSpPr/>
            <p:nvPr/>
          </p:nvSpPr>
          <p:spPr>
            <a:xfrm>
              <a:off x="8623770" y="6243644"/>
              <a:ext cx="266231" cy="39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47" extrusionOk="0">
                  <a:moveTo>
                    <a:pt x="1505" y="5775"/>
                  </a:moveTo>
                  <a:cubicBezTo>
                    <a:pt x="2533" y="9356"/>
                    <a:pt x="3562" y="12937"/>
                    <a:pt x="4076" y="15363"/>
                  </a:cubicBezTo>
                  <a:cubicBezTo>
                    <a:pt x="4591" y="17788"/>
                    <a:pt x="4591" y="19059"/>
                    <a:pt x="4505" y="19983"/>
                  </a:cubicBezTo>
                  <a:cubicBezTo>
                    <a:pt x="4419" y="20907"/>
                    <a:pt x="4248" y="21484"/>
                    <a:pt x="3819" y="21542"/>
                  </a:cubicBezTo>
                  <a:cubicBezTo>
                    <a:pt x="3391" y="21600"/>
                    <a:pt x="2705" y="21138"/>
                    <a:pt x="2019" y="19463"/>
                  </a:cubicBezTo>
                  <a:cubicBezTo>
                    <a:pt x="1333" y="17788"/>
                    <a:pt x="648" y="14901"/>
                    <a:pt x="305" y="12302"/>
                  </a:cubicBezTo>
                  <a:cubicBezTo>
                    <a:pt x="-38" y="9703"/>
                    <a:pt x="-38" y="7393"/>
                    <a:pt x="48" y="5949"/>
                  </a:cubicBezTo>
                  <a:cubicBezTo>
                    <a:pt x="133" y="4505"/>
                    <a:pt x="305" y="3927"/>
                    <a:pt x="819" y="3523"/>
                  </a:cubicBezTo>
                  <a:cubicBezTo>
                    <a:pt x="1333" y="3119"/>
                    <a:pt x="2191" y="2888"/>
                    <a:pt x="3048" y="2830"/>
                  </a:cubicBezTo>
                  <a:cubicBezTo>
                    <a:pt x="3905" y="2772"/>
                    <a:pt x="4762" y="2888"/>
                    <a:pt x="6476" y="4101"/>
                  </a:cubicBezTo>
                  <a:cubicBezTo>
                    <a:pt x="8191" y="5313"/>
                    <a:pt x="10762" y="7624"/>
                    <a:pt x="12648" y="10165"/>
                  </a:cubicBezTo>
                  <a:cubicBezTo>
                    <a:pt x="14533" y="12706"/>
                    <a:pt x="15733" y="15478"/>
                    <a:pt x="16419" y="17499"/>
                  </a:cubicBezTo>
                  <a:cubicBezTo>
                    <a:pt x="17105" y="19521"/>
                    <a:pt x="17276" y="20791"/>
                    <a:pt x="17448" y="21138"/>
                  </a:cubicBezTo>
                  <a:cubicBezTo>
                    <a:pt x="17619" y="21484"/>
                    <a:pt x="17791" y="20907"/>
                    <a:pt x="18133" y="18655"/>
                  </a:cubicBezTo>
                  <a:cubicBezTo>
                    <a:pt x="18476" y="16402"/>
                    <a:pt x="18991" y="12475"/>
                    <a:pt x="19419" y="9356"/>
                  </a:cubicBezTo>
                  <a:cubicBezTo>
                    <a:pt x="19848" y="6237"/>
                    <a:pt x="20191" y="3927"/>
                    <a:pt x="20362" y="2368"/>
                  </a:cubicBezTo>
                  <a:cubicBezTo>
                    <a:pt x="20533" y="809"/>
                    <a:pt x="20533" y="0"/>
                    <a:pt x="20705" y="0"/>
                  </a:cubicBezTo>
                  <a:cubicBezTo>
                    <a:pt x="20876" y="0"/>
                    <a:pt x="21219" y="809"/>
                    <a:pt x="21562" y="1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3" name="Line"/>
            <p:cNvSpPr/>
            <p:nvPr/>
          </p:nvSpPr>
          <p:spPr>
            <a:xfrm>
              <a:off x="8929108" y="6476477"/>
              <a:ext cx="68843" cy="11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892" extrusionOk="0">
                  <a:moveTo>
                    <a:pt x="19324" y="2400"/>
                  </a:moveTo>
                  <a:cubicBezTo>
                    <a:pt x="16052" y="1200"/>
                    <a:pt x="12779" y="0"/>
                    <a:pt x="9506" y="0"/>
                  </a:cubicBezTo>
                  <a:cubicBezTo>
                    <a:pt x="6233" y="0"/>
                    <a:pt x="2961" y="1200"/>
                    <a:pt x="1324" y="3800"/>
                  </a:cubicBezTo>
                  <a:cubicBezTo>
                    <a:pt x="-312" y="6400"/>
                    <a:pt x="-312" y="10400"/>
                    <a:pt x="670" y="13200"/>
                  </a:cubicBezTo>
                  <a:cubicBezTo>
                    <a:pt x="1652" y="16000"/>
                    <a:pt x="3615" y="17600"/>
                    <a:pt x="5906" y="19000"/>
                  </a:cubicBezTo>
                  <a:cubicBezTo>
                    <a:pt x="8197" y="20400"/>
                    <a:pt x="10815" y="21600"/>
                    <a:pt x="14088" y="20400"/>
                  </a:cubicBezTo>
                  <a:cubicBezTo>
                    <a:pt x="17361" y="19200"/>
                    <a:pt x="21288" y="15600"/>
                    <a:pt x="21288" y="11800"/>
                  </a:cubicBezTo>
                  <a:cubicBezTo>
                    <a:pt x="21288" y="8000"/>
                    <a:pt x="17361" y="4000"/>
                    <a:pt x="13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4" name="Line"/>
            <p:cNvSpPr/>
            <p:nvPr/>
          </p:nvSpPr>
          <p:spPr>
            <a:xfrm>
              <a:off x="9055100" y="6387577"/>
              <a:ext cx="152400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680"/>
                  </a:moveTo>
                  <a:cubicBezTo>
                    <a:pt x="1500" y="6235"/>
                    <a:pt x="3000" y="5790"/>
                    <a:pt x="5100" y="7237"/>
                  </a:cubicBezTo>
                  <a:cubicBezTo>
                    <a:pt x="7200" y="8685"/>
                    <a:pt x="9900" y="12025"/>
                    <a:pt x="11400" y="14363"/>
                  </a:cubicBezTo>
                  <a:cubicBezTo>
                    <a:pt x="12900" y="16701"/>
                    <a:pt x="13200" y="18037"/>
                    <a:pt x="13050" y="19262"/>
                  </a:cubicBezTo>
                  <a:cubicBezTo>
                    <a:pt x="12900" y="20487"/>
                    <a:pt x="12300" y="21600"/>
                    <a:pt x="11400" y="21600"/>
                  </a:cubicBezTo>
                  <a:cubicBezTo>
                    <a:pt x="10500" y="21600"/>
                    <a:pt x="9300" y="20487"/>
                    <a:pt x="8550" y="17814"/>
                  </a:cubicBezTo>
                  <a:cubicBezTo>
                    <a:pt x="7800" y="15142"/>
                    <a:pt x="7500" y="10911"/>
                    <a:pt x="9750" y="7682"/>
                  </a:cubicBezTo>
                  <a:cubicBezTo>
                    <a:pt x="12000" y="4454"/>
                    <a:pt x="16800" y="2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5" name="Line"/>
            <p:cNvSpPr/>
            <p:nvPr/>
          </p:nvSpPr>
          <p:spPr>
            <a:xfrm>
              <a:off x="9305337" y="6287870"/>
              <a:ext cx="137114" cy="30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62" extrusionOk="0">
                  <a:moveTo>
                    <a:pt x="18949" y="2496"/>
                  </a:moveTo>
                  <a:cubicBezTo>
                    <a:pt x="18626" y="1328"/>
                    <a:pt x="18304" y="161"/>
                    <a:pt x="17176" y="15"/>
                  </a:cubicBezTo>
                  <a:cubicBezTo>
                    <a:pt x="16047" y="-131"/>
                    <a:pt x="14113" y="745"/>
                    <a:pt x="11211" y="3226"/>
                  </a:cubicBezTo>
                  <a:cubicBezTo>
                    <a:pt x="8310" y="5707"/>
                    <a:pt x="4441" y="9793"/>
                    <a:pt x="2184" y="12858"/>
                  </a:cubicBezTo>
                  <a:cubicBezTo>
                    <a:pt x="-72" y="15923"/>
                    <a:pt x="-717" y="17966"/>
                    <a:pt x="895" y="19280"/>
                  </a:cubicBezTo>
                  <a:cubicBezTo>
                    <a:pt x="2507" y="20593"/>
                    <a:pt x="6376" y="21177"/>
                    <a:pt x="10083" y="21323"/>
                  </a:cubicBezTo>
                  <a:cubicBezTo>
                    <a:pt x="13790" y="21469"/>
                    <a:pt x="17337" y="21177"/>
                    <a:pt x="20883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6" name="Line"/>
            <p:cNvSpPr/>
            <p:nvPr/>
          </p:nvSpPr>
          <p:spPr>
            <a:xfrm>
              <a:off x="9507232" y="6275394"/>
              <a:ext cx="173430" cy="29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87" extrusionOk="0">
                  <a:moveTo>
                    <a:pt x="16237" y="3086"/>
                  </a:moveTo>
                  <a:cubicBezTo>
                    <a:pt x="17018" y="2469"/>
                    <a:pt x="17799" y="1851"/>
                    <a:pt x="18840" y="1234"/>
                  </a:cubicBezTo>
                  <a:cubicBezTo>
                    <a:pt x="19881" y="617"/>
                    <a:pt x="21182" y="0"/>
                    <a:pt x="21312" y="0"/>
                  </a:cubicBezTo>
                  <a:cubicBezTo>
                    <a:pt x="21442" y="0"/>
                    <a:pt x="20401" y="617"/>
                    <a:pt x="17148" y="1851"/>
                  </a:cubicBezTo>
                  <a:cubicBezTo>
                    <a:pt x="13895" y="3086"/>
                    <a:pt x="8430" y="4937"/>
                    <a:pt x="5177" y="6171"/>
                  </a:cubicBezTo>
                  <a:cubicBezTo>
                    <a:pt x="1924" y="7406"/>
                    <a:pt x="883" y="8023"/>
                    <a:pt x="362" y="8717"/>
                  </a:cubicBezTo>
                  <a:cubicBezTo>
                    <a:pt x="-158" y="9411"/>
                    <a:pt x="-158" y="10183"/>
                    <a:pt x="623" y="10569"/>
                  </a:cubicBezTo>
                  <a:cubicBezTo>
                    <a:pt x="1403" y="10954"/>
                    <a:pt x="2965" y="10954"/>
                    <a:pt x="5177" y="10954"/>
                  </a:cubicBezTo>
                  <a:cubicBezTo>
                    <a:pt x="7389" y="10954"/>
                    <a:pt x="10252" y="10954"/>
                    <a:pt x="12464" y="11186"/>
                  </a:cubicBezTo>
                  <a:cubicBezTo>
                    <a:pt x="14676" y="11417"/>
                    <a:pt x="16237" y="11880"/>
                    <a:pt x="16237" y="12497"/>
                  </a:cubicBezTo>
                  <a:cubicBezTo>
                    <a:pt x="16237" y="13114"/>
                    <a:pt x="14676" y="13886"/>
                    <a:pt x="12073" y="15043"/>
                  </a:cubicBezTo>
                  <a:cubicBezTo>
                    <a:pt x="9471" y="16200"/>
                    <a:pt x="5828" y="17743"/>
                    <a:pt x="3615" y="18900"/>
                  </a:cubicBezTo>
                  <a:cubicBezTo>
                    <a:pt x="1403" y="20057"/>
                    <a:pt x="623" y="20829"/>
                    <a:pt x="1273" y="21214"/>
                  </a:cubicBezTo>
                  <a:cubicBezTo>
                    <a:pt x="1924" y="21600"/>
                    <a:pt x="4006" y="21600"/>
                    <a:pt x="7389" y="21060"/>
                  </a:cubicBezTo>
                  <a:cubicBezTo>
                    <a:pt x="10772" y="20520"/>
                    <a:pt x="15456" y="19440"/>
                    <a:pt x="20141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7" name="Line"/>
            <p:cNvSpPr/>
            <p:nvPr/>
          </p:nvSpPr>
          <p:spPr>
            <a:xfrm>
              <a:off x="9717792" y="6380295"/>
              <a:ext cx="169159" cy="14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25" extrusionOk="0">
                  <a:moveTo>
                    <a:pt x="14911" y="4697"/>
                  </a:moveTo>
                  <a:cubicBezTo>
                    <a:pt x="14378" y="3176"/>
                    <a:pt x="13844" y="1655"/>
                    <a:pt x="12244" y="742"/>
                  </a:cubicBezTo>
                  <a:cubicBezTo>
                    <a:pt x="10644" y="-171"/>
                    <a:pt x="7978" y="-475"/>
                    <a:pt x="5711" y="1198"/>
                  </a:cubicBezTo>
                  <a:cubicBezTo>
                    <a:pt x="3444" y="2871"/>
                    <a:pt x="1578" y="6522"/>
                    <a:pt x="644" y="9260"/>
                  </a:cubicBezTo>
                  <a:cubicBezTo>
                    <a:pt x="-289" y="11998"/>
                    <a:pt x="-289" y="13824"/>
                    <a:pt x="1178" y="15040"/>
                  </a:cubicBezTo>
                  <a:cubicBezTo>
                    <a:pt x="2644" y="16257"/>
                    <a:pt x="5578" y="16866"/>
                    <a:pt x="8378" y="15497"/>
                  </a:cubicBezTo>
                  <a:cubicBezTo>
                    <a:pt x="11178" y="14128"/>
                    <a:pt x="13844" y="10781"/>
                    <a:pt x="15311" y="8348"/>
                  </a:cubicBezTo>
                  <a:cubicBezTo>
                    <a:pt x="16778" y="5914"/>
                    <a:pt x="17044" y="4393"/>
                    <a:pt x="17178" y="4849"/>
                  </a:cubicBezTo>
                  <a:cubicBezTo>
                    <a:pt x="17311" y="5305"/>
                    <a:pt x="17311" y="7739"/>
                    <a:pt x="17978" y="10781"/>
                  </a:cubicBezTo>
                  <a:cubicBezTo>
                    <a:pt x="18644" y="13824"/>
                    <a:pt x="19978" y="17474"/>
                    <a:pt x="21311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8" name="Line"/>
            <p:cNvSpPr/>
            <p:nvPr/>
          </p:nvSpPr>
          <p:spPr>
            <a:xfrm>
              <a:off x="9944100" y="6527277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9" name="Line"/>
            <p:cNvSpPr/>
            <p:nvPr/>
          </p:nvSpPr>
          <p:spPr>
            <a:xfrm>
              <a:off x="9981564" y="6451077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0" name="Line"/>
            <p:cNvSpPr/>
            <p:nvPr/>
          </p:nvSpPr>
          <p:spPr>
            <a:xfrm>
              <a:off x="10045700" y="6408358"/>
              <a:ext cx="222250" cy="16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extrusionOk="0">
                  <a:moveTo>
                    <a:pt x="0" y="21373"/>
                  </a:moveTo>
                  <a:cubicBezTo>
                    <a:pt x="2057" y="18327"/>
                    <a:pt x="4114" y="15281"/>
                    <a:pt x="5657" y="12235"/>
                  </a:cubicBezTo>
                  <a:cubicBezTo>
                    <a:pt x="7200" y="9188"/>
                    <a:pt x="8229" y="6142"/>
                    <a:pt x="8743" y="3927"/>
                  </a:cubicBezTo>
                  <a:cubicBezTo>
                    <a:pt x="9257" y="1711"/>
                    <a:pt x="9257" y="327"/>
                    <a:pt x="8846" y="50"/>
                  </a:cubicBezTo>
                  <a:cubicBezTo>
                    <a:pt x="8434" y="-227"/>
                    <a:pt x="7611" y="604"/>
                    <a:pt x="6891" y="3373"/>
                  </a:cubicBezTo>
                  <a:cubicBezTo>
                    <a:pt x="6171" y="6142"/>
                    <a:pt x="5554" y="10850"/>
                    <a:pt x="5349" y="13896"/>
                  </a:cubicBezTo>
                  <a:cubicBezTo>
                    <a:pt x="5143" y="16942"/>
                    <a:pt x="5349" y="18327"/>
                    <a:pt x="5966" y="19296"/>
                  </a:cubicBezTo>
                  <a:cubicBezTo>
                    <a:pt x="6583" y="20265"/>
                    <a:pt x="7611" y="20819"/>
                    <a:pt x="9360" y="19711"/>
                  </a:cubicBezTo>
                  <a:cubicBezTo>
                    <a:pt x="11109" y="18604"/>
                    <a:pt x="13577" y="15835"/>
                    <a:pt x="15120" y="13758"/>
                  </a:cubicBezTo>
                  <a:cubicBezTo>
                    <a:pt x="16663" y="11681"/>
                    <a:pt x="17280" y="10296"/>
                    <a:pt x="17794" y="8358"/>
                  </a:cubicBezTo>
                  <a:cubicBezTo>
                    <a:pt x="18309" y="6419"/>
                    <a:pt x="18720" y="3927"/>
                    <a:pt x="18720" y="3373"/>
                  </a:cubicBezTo>
                  <a:cubicBezTo>
                    <a:pt x="18720" y="2819"/>
                    <a:pt x="18309" y="4204"/>
                    <a:pt x="18206" y="6281"/>
                  </a:cubicBezTo>
                  <a:cubicBezTo>
                    <a:pt x="18103" y="8358"/>
                    <a:pt x="18309" y="11127"/>
                    <a:pt x="18926" y="13065"/>
                  </a:cubicBezTo>
                  <a:cubicBezTo>
                    <a:pt x="19543" y="15004"/>
                    <a:pt x="20571" y="16111"/>
                    <a:pt x="21600" y="17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1" name="Line"/>
            <p:cNvSpPr/>
            <p:nvPr/>
          </p:nvSpPr>
          <p:spPr>
            <a:xfrm>
              <a:off x="10325100" y="6527277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2" name="Line"/>
            <p:cNvSpPr/>
            <p:nvPr/>
          </p:nvSpPr>
          <p:spPr>
            <a:xfrm>
              <a:off x="10329187" y="6392186"/>
              <a:ext cx="36501" cy="3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4" h="19124" extrusionOk="0">
                  <a:moveTo>
                    <a:pt x="1216" y="4345"/>
                  </a:moveTo>
                  <a:cubicBezTo>
                    <a:pt x="79" y="10029"/>
                    <a:pt x="-1058" y="15714"/>
                    <a:pt x="1784" y="17987"/>
                  </a:cubicBezTo>
                  <a:cubicBezTo>
                    <a:pt x="4626" y="20261"/>
                    <a:pt x="11447" y="19124"/>
                    <a:pt x="15426" y="14577"/>
                  </a:cubicBezTo>
                  <a:cubicBezTo>
                    <a:pt x="19405" y="10029"/>
                    <a:pt x="20542" y="2072"/>
                    <a:pt x="18837" y="366"/>
                  </a:cubicBezTo>
                  <a:cubicBezTo>
                    <a:pt x="17131" y="-1339"/>
                    <a:pt x="12584" y="3208"/>
                    <a:pt x="8037" y="7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3" name="Line"/>
            <p:cNvSpPr/>
            <p:nvPr/>
          </p:nvSpPr>
          <p:spPr>
            <a:xfrm>
              <a:off x="10477500" y="6539977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4" name="Line"/>
            <p:cNvSpPr/>
            <p:nvPr/>
          </p:nvSpPr>
          <p:spPr>
            <a:xfrm>
              <a:off x="10672233" y="6266927"/>
              <a:ext cx="275167" cy="23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extrusionOk="0">
                  <a:moveTo>
                    <a:pt x="14622" y="0"/>
                  </a:moveTo>
                  <a:cubicBezTo>
                    <a:pt x="11797" y="1767"/>
                    <a:pt x="8972" y="3535"/>
                    <a:pt x="6812" y="4909"/>
                  </a:cubicBezTo>
                  <a:cubicBezTo>
                    <a:pt x="4652" y="6284"/>
                    <a:pt x="3157" y="7265"/>
                    <a:pt x="1994" y="8149"/>
                  </a:cubicBezTo>
                  <a:cubicBezTo>
                    <a:pt x="831" y="9033"/>
                    <a:pt x="0" y="9818"/>
                    <a:pt x="0" y="10211"/>
                  </a:cubicBezTo>
                  <a:cubicBezTo>
                    <a:pt x="0" y="10604"/>
                    <a:pt x="831" y="10604"/>
                    <a:pt x="2575" y="10113"/>
                  </a:cubicBezTo>
                  <a:cubicBezTo>
                    <a:pt x="4320" y="9622"/>
                    <a:pt x="6978" y="8640"/>
                    <a:pt x="8806" y="8149"/>
                  </a:cubicBezTo>
                  <a:cubicBezTo>
                    <a:pt x="10634" y="7658"/>
                    <a:pt x="11631" y="7658"/>
                    <a:pt x="12046" y="8149"/>
                  </a:cubicBezTo>
                  <a:cubicBezTo>
                    <a:pt x="12462" y="8640"/>
                    <a:pt x="12295" y="9622"/>
                    <a:pt x="10551" y="11585"/>
                  </a:cubicBezTo>
                  <a:cubicBezTo>
                    <a:pt x="8806" y="13549"/>
                    <a:pt x="5483" y="16495"/>
                    <a:pt x="3406" y="18360"/>
                  </a:cubicBezTo>
                  <a:cubicBezTo>
                    <a:pt x="1329" y="20225"/>
                    <a:pt x="498" y="21011"/>
                    <a:pt x="582" y="21305"/>
                  </a:cubicBezTo>
                  <a:cubicBezTo>
                    <a:pt x="665" y="21600"/>
                    <a:pt x="1662" y="21404"/>
                    <a:pt x="4569" y="20716"/>
                  </a:cubicBezTo>
                  <a:cubicBezTo>
                    <a:pt x="7477" y="20029"/>
                    <a:pt x="12295" y="18851"/>
                    <a:pt x="15452" y="18360"/>
                  </a:cubicBezTo>
                  <a:cubicBezTo>
                    <a:pt x="18609" y="17869"/>
                    <a:pt x="20105" y="18065"/>
                    <a:pt x="21600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5" name="Line"/>
            <p:cNvSpPr/>
            <p:nvPr/>
          </p:nvSpPr>
          <p:spPr>
            <a:xfrm>
              <a:off x="10963010" y="6298256"/>
              <a:ext cx="181240" cy="19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949" extrusionOk="0">
                  <a:moveTo>
                    <a:pt x="16790" y="4226"/>
                  </a:moveTo>
                  <a:cubicBezTo>
                    <a:pt x="16542" y="3065"/>
                    <a:pt x="16293" y="1904"/>
                    <a:pt x="14804" y="975"/>
                  </a:cubicBezTo>
                  <a:cubicBezTo>
                    <a:pt x="13314" y="46"/>
                    <a:pt x="10583" y="-651"/>
                    <a:pt x="7852" y="975"/>
                  </a:cubicBezTo>
                  <a:cubicBezTo>
                    <a:pt x="5121" y="2601"/>
                    <a:pt x="2390" y="6549"/>
                    <a:pt x="1025" y="9104"/>
                  </a:cubicBezTo>
                  <a:cubicBezTo>
                    <a:pt x="-341" y="11659"/>
                    <a:pt x="-341" y="12820"/>
                    <a:pt x="1025" y="13981"/>
                  </a:cubicBezTo>
                  <a:cubicBezTo>
                    <a:pt x="2390" y="15143"/>
                    <a:pt x="5121" y="16304"/>
                    <a:pt x="7728" y="15375"/>
                  </a:cubicBezTo>
                  <a:cubicBezTo>
                    <a:pt x="10335" y="14446"/>
                    <a:pt x="12818" y="11426"/>
                    <a:pt x="14307" y="9220"/>
                  </a:cubicBezTo>
                  <a:cubicBezTo>
                    <a:pt x="15797" y="7014"/>
                    <a:pt x="16293" y="5620"/>
                    <a:pt x="16542" y="5504"/>
                  </a:cubicBezTo>
                  <a:cubicBezTo>
                    <a:pt x="16790" y="5388"/>
                    <a:pt x="16790" y="6549"/>
                    <a:pt x="17535" y="9336"/>
                  </a:cubicBezTo>
                  <a:cubicBezTo>
                    <a:pt x="18280" y="12123"/>
                    <a:pt x="19769" y="16536"/>
                    <a:pt x="21259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6" name="Line"/>
            <p:cNvSpPr/>
            <p:nvPr/>
          </p:nvSpPr>
          <p:spPr>
            <a:xfrm>
              <a:off x="11195050" y="6482827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7" name="Line"/>
            <p:cNvSpPr/>
            <p:nvPr/>
          </p:nvSpPr>
          <p:spPr>
            <a:xfrm>
              <a:off x="11195050" y="6387577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8" name="Line"/>
            <p:cNvSpPr/>
            <p:nvPr/>
          </p:nvSpPr>
          <p:spPr>
            <a:xfrm>
              <a:off x="11163300" y="6160931"/>
              <a:ext cx="184150" cy="15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extrusionOk="0">
                  <a:moveTo>
                    <a:pt x="0" y="4223"/>
                  </a:moveTo>
                  <a:cubicBezTo>
                    <a:pt x="745" y="2723"/>
                    <a:pt x="1490" y="1223"/>
                    <a:pt x="2607" y="473"/>
                  </a:cubicBezTo>
                  <a:cubicBezTo>
                    <a:pt x="3724" y="-277"/>
                    <a:pt x="5214" y="-277"/>
                    <a:pt x="6952" y="1523"/>
                  </a:cubicBezTo>
                  <a:cubicBezTo>
                    <a:pt x="8690" y="3323"/>
                    <a:pt x="10676" y="6923"/>
                    <a:pt x="11048" y="10223"/>
                  </a:cubicBezTo>
                  <a:cubicBezTo>
                    <a:pt x="11421" y="13523"/>
                    <a:pt x="10179" y="16523"/>
                    <a:pt x="8690" y="18473"/>
                  </a:cubicBezTo>
                  <a:cubicBezTo>
                    <a:pt x="7200" y="20423"/>
                    <a:pt x="5462" y="21323"/>
                    <a:pt x="5090" y="21323"/>
                  </a:cubicBezTo>
                  <a:cubicBezTo>
                    <a:pt x="4717" y="21323"/>
                    <a:pt x="5710" y="20423"/>
                    <a:pt x="8690" y="19673"/>
                  </a:cubicBezTo>
                  <a:cubicBezTo>
                    <a:pt x="11669" y="18923"/>
                    <a:pt x="16634" y="18323"/>
                    <a:pt x="21600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9" name="Line"/>
            <p:cNvSpPr/>
            <p:nvPr/>
          </p:nvSpPr>
          <p:spPr>
            <a:xfrm>
              <a:off x="11379200" y="6302910"/>
              <a:ext cx="143140" cy="19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92" extrusionOk="0">
                  <a:moveTo>
                    <a:pt x="0" y="20661"/>
                  </a:moveTo>
                  <a:cubicBezTo>
                    <a:pt x="1906" y="21130"/>
                    <a:pt x="3812" y="21600"/>
                    <a:pt x="6671" y="19839"/>
                  </a:cubicBezTo>
                  <a:cubicBezTo>
                    <a:pt x="9529" y="18078"/>
                    <a:pt x="13341" y="14087"/>
                    <a:pt x="15882" y="10800"/>
                  </a:cubicBezTo>
                  <a:cubicBezTo>
                    <a:pt x="18424" y="7513"/>
                    <a:pt x="19694" y="4930"/>
                    <a:pt x="20488" y="3052"/>
                  </a:cubicBezTo>
                  <a:cubicBezTo>
                    <a:pt x="21282" y="1174"/>
                    <a:pt x="21600" y="0"/>
                    <a:pt x="21441" y="0"/>
                  </a:cubicBezTo>
                  <a:cubicBezTo>
                    <a:pt x="21282" y="0"/>
                    <a:pt x="20647" y="1174"/>
                    <a:pt x="20329" y="2583"/>
                  </a:cubicBezTo>
                  <a:cubicBezTo>
                    <a:pt x="20012" y="3991"/>
                    <a:pt x="20012" y="5635"/>
                    <a:pt x="20012" y="7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0" name="Line"/>
            <p:cNvSpPr/>
            <p:nvPr/>
          </p:nvSpPr>
          <p:spPr>
            <a:xfrm>
              <a:off x="11380208" y="6330427"/>
              <a:ext cx="316492" cy="20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69" extrusionOk="0">
                  <a:moveTo>
                    <a:pt x="5979" y="0"/>
                  </a:moveTo>
                  <a:cubicBezTo>
                    <a:pt x="5547" y="4008"/>
                    <a:pt x="5115" y="8016"/>
                    <a:pt x="4467" y="11468"/>
                  </a:cubicBezTo>
                  <a:cubicBezTo>
                    <a:pt x="3819" y="14920"/>
                    <a:pt x="2955" y="17814"/>
                    <a:pt x="2163" y="19485"/>
                  </a:cubicBezTo>
                  <a:cubicBezTo>
                    <a:pt x="1371" y="21155"/>
                    <a:pt x="651" y="21600"/>
                    <a:pt x="291" y="21266"/>
                  </a:cubicBezTo>
                  <a:cubicBezTo>
                    <a:pt x="-69" y="20932"/>
                    <a:pt x="-69" y="19819"/>
                    <a:pt x="147" y="17258"/>
                  </a:cubicBezTo>
                  <a:cubicBezTo>
                    <a:pt x="363" y="14697"/>
                    <a:pt x="795" y="10689"/>
                    <a:pt x="1659" y="8239"/>
                  </a:cubicBezTo>
                  <a:cubicBezTo>
                    <a:pt x="2523" y="5790"/>
                    <a:pt x="3819" y="4899"/>
                    <a:pt x="6771" y="4565"/>
                  </a:cubicBezTo>
                  <a:cubicBezTo>
                    <a:pt x="9723" y="4231"/>
                    <a:pt x="14331" y="4454"/>
                    <a:pt x="17067" y="4788"/>
                  </a:cubicBezTo>
                  <a:cubicBezTo>
                    <a:pt x="19803" y="5122"/>
                    <a:pt x="20667" y="5567"/>
                    <a:pt x="21531" y="6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1" name="Line"/>
            <p:cNvSpPr/>
            <p:nvPr/>
          </p:nvSpPr>
          <p:spPr>
            <a:xfrm>
              <a:off x="11652249" y="6533627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2" name="Line"/>
            <p:cNvSpPr/>
            <p:nvPr/>
          </p:nvSpPr>
          <p:spPr>
            <a:xfrm>
              <a:off x="11648016" y="6466107"/>
              <a:ext cx="16935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21600" y="7055"/>
                  </a:moveTo>
                  <a:cubicBezTo>
                    <a:pt x="10800" y="2735"/>
                    <a:pt x="0" y="-1585"/>
                    <a:pt x="0" y="575"/>
                  </a:cubicBezTo>
                  <a:cubicBezTo>
                    <a:pt x="0" y="2735"/>
                    <a:pt x="108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3" name="Line"/>
            <p:cNvSpPr/>
            <p:nvPr/>
          </p:nvSpPr>
          <p:spPr>
            <a:xfrm>
              <a:off x="11677650" y="6215587"/>
              <a:ext cx="152400" cy="12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extrusionOk="0">
                  <a:moveTo>
                    <a:pt x="0" y="3446"/>
                  </a:moveTo>
                  <a:cubicBezTo>
                    <a:pt x="2700" y="1956"/>
                    <a:pt x="5400" y="467"/>
                    <a:pt x="7500" y="94"/>
                  </a:cubicBezTo>
                  <a:cubicBezTo>
                    <a:pt x="9600" y="-278"/>
                    <a:pt x="11100" y="467"/>
                    <a:pt x="11850" y="1956"/>
                  </a:cubicBezTo>
                  <a:cubicBezTo>
                    <a:pt x="12600" y="3446"/>
                    <a:pt x="12600" y="5681"/>
                    <a:pt x="11850" y="7729"/>
                  </a:cubicBezTo>
                  <a:cubicBezTo>
                    <a:pt x="11100" y="9777"/>
                    <a:pt x="9600" y="11639"/>
                    <a:pt x="8100" y="13129"/>
                  </a:cubicBezTo>
                  <a:cubicBezTo>
                    <a:pt x="6600" y="14619"/>
                    <a:pt x="5100" y="15736"/>
                    <a:pt x="5100" y="16853"/>
                  </a:cubicBezTo>
                  <a:cubicBezTo>
                    <a:pt x="5100" y="17970"/>
                    <a:pt x="6600" y="19088"/>
                    <a:pt x="9600" y="19832"/>
                  </a:cubicBezTo>
                  <a:cubicBezTo>
                    <a:pt x="12600" y="20577"/>
                    <a:pt x="17100" y="20950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4" name="Line"/>
            <p:cNvSpPr/>
            <p:nvPr/>
          </p:nvSpPr>
          <p:spPr>
            <a:xfrm>
              <a:off x="11849100" y="6178027"/>
              <a:ext cx="92563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extrusionOk="0">
                  <a:moveTo>
                    <a:pt x="0" y="0"/>
                  </a:moveTo>
                  <a:cubicBezTo>
                    <a:pt x="5280" y="1886"/>
                    <a:pt x="10560" y="3771"/>
                    <a:pt x="14640" y="6043"/>
                  </a:cubicBezTo>
                  <a:cubicBezTo>
                    <a:pt x="18720" y="8314"/>
                    <a:pt x="21600" y="10971"/>
                    <a:pt x="20880" y="13500"/>
                  </a:cubicBezTo>
                  <a:cubicBezTo>
                    <a:pt x="20160" y="16029"/>
                    <a:pt x="15840" y="18429"/>
                    <a:pt x="12240" y="19757"/>
                  </a:cubicBezTo>
                  <a:cubicBezTo>
                    <a:pt x="8640" y="21086"/>
                    <a:pt x="5760" y="21343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5" name="Line"/>
            <p:cNvSpPr/>
            <p:nvPr/>
          </p:nvSpPr>
          <p:spPr>
            <a:xfrm>
              <a:off x="1789082" y="2793477"/>
              <a:ext cx="38261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extrusionOk="0">
                  <a:moveTo>
                    <a:pt x="3277" y="21600"/>
                  </a:moveTo>
                  <a:cubicBezTo>
                    <a:pt x="1979" y="20291"/>
                    <a:pt x="680" y="18982"/>
                    <a:pt x="208" y="16800"/>
                  </a:cubicBezTo>
                  <a:cubicBezTo>
                    <a:pt x="-264" y="14618"/>
                    <a:pt x="90" y="11564"/>
                    <a:pt x="1034" y="8618"/>
                  </a:cubicBezTo>
                  <a:cubicBezTo>
                    <a:pt x="1979" y="5673"/>
                    <a:pt x="3513" y="2836"/>
                    <a:pt x="4575" y="1418"/>
                  </a:cubicBezTo>
                  <a:cubicBezTo>
                    <a:pt x="5638" y="0"/>
                    <a:pt x="6228" y="0"/>
                    <a:pt x="6700" y="436"/>
                  </a:cubicBezTo>
                  <a:cubicBezTo>
                    <a:pt x="7172" y="873"/>
                    <a:pt x="7526" y="1745"/>
                    <a:pt x="8175" y="3927"/>
                  </a:cubicBezTo>
                  <a:cubicBezTo>
                    <a:pt x="8825" y="6109"/>
                    <a:pt x="9769" y="9600"/>
                    <a:pt x="10477" y="11782"/>
                  </a:cubicBezTo>
                  <a:cubicBezTo>
                    <a:pt x="11185" y="13964"/>
                    <a:pt x="11657" y="14836"/>
                    <a:pt x="12188" y="15382"/>
                  </a:cubicBezTo>
                  <a:cubicBezTo>
                    <a:pt x="12720" y="15927"/>
                    <a:pt x="13310" y="16145"/>
                    <a:pt x="14254" y="15164"/>
                  </a:cubicBezTo>
                  <a:cubicBezTo>
                    <a:pt x="15198" y="14182"/>
                    <a:pt x="16497" y="12000"/>
                    <a:pt x="17736" y="9273"/>
                  </a:cubicBezTo>
                  <a:cubicBezTo>
                    <a:pt x="18975" y="6545"/>
                    <a:pt x="20156" y="3273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6" name="Line"/>
            <p:cNvSpPr/>
            <p:nvPr/>
          </p:nvSpPr>
          <p:spPr>
            <a:xfrm>
              <a:off x="2406650" y="2653777"/>
              <a:ext cx="304801" cy="38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extrusionOk="0">
                  <a:moveTo>
                    <a:pt x="0" y="1057"/>
                  </a:moveTo>
                  <a:cubicBezTo>
                    <a:pt x="600" y="5165"/>
                    <a:pt x="1200" y="9274"/>
                    <a:pt x="1575" y="11857"/>
                  </a:cubicBezTo>
                  <a:cubicBezTo>
                    <a:pt x="1950" y="14439"/>
                    <a:pt x="2100" y="15496"/>
                    <a:pt x="2025" y="14087"/>
                  </a:cubicBezTo>
                  <a:cubicBezTo>
                    <a:pt x="1950" y="12678"/>
                    <a:pt x="1650" y="8804"/>
                    <a:pt x="1575" y="6339"/>
                  </a:cubicBezTo>
                  <a:cubicBezTo>
                    <a:pt x="1500" y="3874"/>
                    <a:pt x="1650" y="2817"/>
                    <a:pt x="2025" y="2113"/>
                  </a:cubicBezTo>
                  <a:cubicBezTo>
                    <a:pt x="2400" y="1409"/>
                    <a:pt x="3000" y="1057"/>
                    <a:pt x="3600" y="1057"/>
                  </a:cubicBezTo>
                  <a:cubicBezTo>
                    <a:pt x="4200" y="1057"/>
                    <a:pt x="4800" y="1409"/>
                    <a:pt x="5625" y="2993"/>
                  </a:cubicBezTo>
                  <a:cubicBezTo>
                    <a:pt x="6450" y="4578"/>
                    <a:pt x="7500" y="7396"/>
                    <a:pt x="8700" y="10272"/>
                  </a:cubicBezTo>
                  <a:cubicBezTo>
                    <a:pt x="9900" y="13148"/>
                    <a:pt x="11250" y="16083"/>
                    <a:pt x="12150" y="17843"/>
                  </a:cubicBezTo>
                  <a:cubicBezTo>
                    <a:pt x="13050" y="19604"/>
                    <a:pt x="13500" y="20191"/>
                    <a:pt x="14025" y="20661"/>
                  </a:cubicBezTo>
                  <a:cubicBezTo>
                    <a:pt x="14550" y="21130"/>
                    <a:pt x="15150" y="21483"/>
                    <a:pt x="15900" y="21541"/>
                  </a:cubicBezTo>
                  <a:cubicBezTo>
                    <a:pt x="16650" y="21600"/>
                    <a:pt x="17550" y="21365"/>
                    <a:pt x="18300" y="20543"/>
                  </a:cubicBezTo>
                  <a:cubicBezTo>
                    <a:pt x="19050" y="19722"/>
                    <a:pt x="19650" y="18313"/>
                    <a:pt x="20100" y="15672"/>
                  </a:cubicBezTo>
                  <a:cubicBezTo>
                    <a:pt x="20550" y="13030"/>
                    <a:pt x="20850" y="9157"/>
                    <a:pt x="21075" y="6339"/>
                  </a:cubicBezTo>
                  <a:cubicBezTo>
                    <a:pt x="21300" y="3522"/>
                    <a:pt x="21450" y="17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7" name="Line"/>
            <p:cNvSpPr/>
            <p:nvPr/>
          </p:nvSpPr>
          <p:spPr>
            <a:xfrm>
              <a:off x="2785921" y="2814228"/>
              <a:ext cx="102433" cy="16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898" extrusionOk="0">
                  <a:moveTo>
                    <a:pt x="10511" y="1368"/>
                  </a:moveTo>
                  <a:cubicBezTo>
                    <a:pt x="8393" y="578"/>
                    <a:pt x="6275" y="-212"/>
                    <a:pt x="4581" y="51"/>
                  </a:cubicBezTo>
                  <a:cubicBezTo>
                    <a:pt x="2887" y="315"/>
                    <a:pt x="1617" y="1632"/>
                    <a:pt x="770" y="4266"/>
                  </a:cubicBezTo>
                  <a:cubicBezTo>
                    <a:pt x="-77" y="6900"/>
                    <a:pt x="-501" y="10851"/>
                    <a:pt x="981" y="14012"/>
                  </a:cubicBezTo>
                  <a:cubicBezTo>
                    <a:pt x="2464" y="17173"/>
                    <a:pt x="5852" y="19544"/>
                    <a:pt x="9240" y="20466"/>
                  </a:cubicBezTo>
                  <a:cubicBezTo>
                    <a:pt x="12628" y="21388"/>
                    <a:pt x="16017" y="20861"/>
                    <a:pt x="18134" y="18622"/>
                  </a:cubicBezTo>
                  <a:cubicBezTo>
                    <a:pt x="20252" y="16383"/>
                    <a:pt x="21099" y="12432"/>
                    <a:pt x="20040" y="9403"/>
                  </a:cubicBezTo>
                  <a:cubicBezTo>
                    <a:pt x="18981" y="6373"/>
                    <a:pt x="16017" y="4266"/>
                    <a:pt x="13052" y="2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8" name="Line"/>
            <p:cNvSpPr/>
            <p:nvPr/>
          </p:nvSpPr>
          <p:spPr>
            <a:xfrm>
              <a:off x="2921000" y="2749027"/>
              <a:ext cx="171451" cy="24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extrusionOk="0">
                  <a:moveTo>
                    <a:pt x="0" y="4942"/>
                  </a:moveTo>
                  <a:cubicBezTo>
                    <a:pt x="1067" y="4210"/>
                    <a:pt x="2133" y="3478"/>
                    <a:pt x="4133" y="3478"/>
                  </a:cubicBezTo>
                  <a:cubicBezTo>
                    <a:pt x="6133" y="3478"/>
                    <a:pt x="9067" y="4210"/>
                    <a:pt x="11067" y="6498"/>
                  </a:cubicBezTo>
                  <a:cubicBezTo>
                    <a:pt x="13067" y="8786"/>
                    <a:pt x="14133" y="12631"/>
                    <a:pt x="14400" y="15285"/>
                  </a:cubicBezTo>
                  <a:cubicBezTo>
                    <a:pt x="14667" y="17939"/>
                    <a:pt x="14133" y="19403"/>
                    <a:pt x="13200" y="20319"/>
                  </a:cubicBezTo>
                  <a:cubicBezTo>
                    <a:pt x="12267" y="21234"/>
                    <a:pt x="10933" y="21600"/>
                    <a:pt x="10000" y="21325"/>
                  </a:cubicBezTo>
                  <a:cubicBezTo>
                    <a:pt x="9067" y="21051"/>
                    <a:pt x="8533" y="20136"/>
                    <a:pt x="8800" y="17481"/>
                  </a:cubicBezTo>
                  <a:cubicBezTo>
                    <a:pt x="9067" y="14827"/>
                    <a:pt x="10133" y="10434"/>
                    <a:pt x="12400" y="7231"/>
                  </a:cubicBezTo>
                  <a:cubicBezTo>
                    <a:pt x="14667" y="4027"/>
                    <a:pt x="18133" y="20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9" name="Line"/>
            <p:cNvSpPr/>
            <p:nvPr/>
          </p:nvSpPr>
          <p:spPr>
            <a:xfrm>
              <a:off x="2432050" y="2799827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880" y="4582"/>
                    <a:pt x="5760" y="9164"/>
                    <a:pt x="9360" y="12764"/>
                  </a:cubicBezTo>
                  <a:cubicBezTo>
                    <a:pt x="12960" y="16364"/>
                    <a:pt x="1728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0" name="Line"/>
            <p:cNvSpPr/>
            <p:nvPr/>
          </p:nvSpPr>
          <p:spPr>
            <a:xfrm>
              <a:off x="3364196" y="2508678"/>
              <a:ext cx="166405" cy="66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88" extrusionOk="0">
                  <a:moveTo>
                    <a:pt x="21226" y="1620"/>
                  </a:moveTo>
                  <a:cubicBezTo>
                    <a:pt x="20956" y="1276"/>
                    <a:pt x="20686" y="932"/>
                    <a:pt x="20146" y="623"/>
                  </a:cubicBezTo>
                  <a:cubicBezTo>
                    <a:pt x="19606" y="313"/>
                    <a:pt x="18796" y="38"/>
                    <a:pt x="17851" y="3"/>
                  </a:cubicBezTo>
                  <a:cubicBezTo>
                    <a:pt x="16906" y="-31"/>
                    <a:pt x="15826" y="175"/>
                    <a:pt x="13666" y="1207"/>
                  </a:cubicBezTo>
                  <a:cubicBezTo>
                    <a:pt x="11506" y="2239"/>
                    <a:pt x="8266" y="4096"/>
                    <a:pt x="5701" y="6194"/>
                  </a:cubicBezTo>
                  <a:cubicBezTo>
                    <a:pt x="3136" y="8293"/>
                    <a:pt x="1246" y="10631"/>
                    <a:pt x="436" y="12867"/>
                  </a:cubicBezTo>
                  <a:cubicBezTo>
                    <a:pt x="-374" y="15103"/>
                    <a:pt x="-104" y="17235"/>
                    <a:pt x="1651" y="18680"/>
                  </a:cubicBezTo>
                  <a:cubicBezTo>
                    <a:pt x="3406" y="20124"/>
                    <a:pt x="6646" y="20881"/>
                    <a:pt x="9076" y="21225"/>
                  </a:cubicBezTo>
                  <a:cubicBezTo>
                    <a:pt x="11506" y="21569"/>
                    <a:pt x="13126" y="21500"/>
                    <a:pt x="14746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1" name="Line"/>
            <p:cNvSpPr/>
            <p:nvPr/>
          </p:nvSpPr>
          <p:spPr>
            <a:xfrm>
              <a:off x="3625897" y="2634727"/>
              <a:ext cx="266653" cy="36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15" extrusionOk="0">
                  <a:moveTo>
                    <a:pt x="21426" y="0"/>
                  </a:moveTo>
                  <a:cubicBezTo>
                    <a:pt x="19725" y="372"/>
                    <a:pt x="18024" y="745"/>
                    <a:pt x="15983" y="1490"/>
                  </a:cubicBezTo>
                  <a:cubicBezTo>
                    <a:pt x="13943" y="2234"/>
                    <a:pt x="11561" y="3352"/>
                    <a:pt x="9946" y="4221"/>
                  </a:cubicBezTo>
                  <a:cubicBezTo>
                    <a:pt x="8330" y="5090"/>
                    <a:pt x="7480" y="5710"/>
                    <a:pt x="7480" y="6145"/>
                  </a:cubicBezTo>
                  <a:cubicBezTo>
                    <a:pt x="7480" y="6579"/>
                    <a:pt x="8330" y="6828"/>
                    <a:pt x="9776" y="6952"/>
                  </a:cubicBezTo>
                  <a:cubicBezTo>
                    <a:pt x="11221" y="7076"/>
                    <a:pt x="13262" y="7076"/>
                    <a:pt x="14623" y="7262"/>
                  </a:cubicBezTo>
                  <a:cubicBezTo>
                    <a:pt x="15983" y="7448"/>
                    <a:pt x="16664" y="7821"/>
                    <a:pt x="16919" y="8317"/>
                  </a:cubicBezTo>
                  <a:cubicBezTo>
                    <a:pt x="17174" y="8814"/>
                    <a:pt x="17004" y="9434"/>
                    <a:pt x="15048" y="10924"/>
                  </a:cubicBezTo>
                  <a:cubicBezTo>
                    <a:pt x="13092" y="12414"/>
                    <a:pt x="9350" y="14772"/>
                    <a:pt x="6629" y="16386"/>
                  </a:cubicBezTo>
                  <a:cubicBezTo>
                    <a:pt x="3908" y="18000"/>
                    <a:pt x="2207" y="18869"/>
                    <a:pt x="1187" y="19614"/>
                  </a:cubicBezTo>
                  <a:cubicBezTo>
                    <a:pt x="166" y="20359"/>
                    <a:pt x="-174" y="20979"/>
                    <a:pt x="81" y="21290"/>
                  </a:cubicBezTo>
                  <a:cubicBezTo>
                    <a:pt x="336" y="21600"/>
                    <a:pt x="1187" y="21600"/>
                    <a:pt x="4333" y="21228"/>
                  </a:cubicBezTo>
                  <a:cubicBezTo>
                    <a:pt x="7480" y="20855"/>
                    <a:pt x="12922" y="20110"/>
                    <a:pt x="18365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2" name="Line"/>
            <p:cNvSpPr/>
            <p:nvPr/>
          </p:nvSpPr>
          <p:spPr>
            <a:xfrm>
              <a:off x="4114800" y="2583927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3" name="Line"/>
            <p:cNvSpPr/>
            <p:nvPr/>
          </p:nvSpPr>
          <p:spPr>
            <a:xfrm>
              <a:off x="4000500" y="2841833"/>
              <a:ext cx="2476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extrusionOk="0">
                  <a:moveTo>
                    <a:pt x="0" y="20296"/>
                  </a:moveTo>
                  <a:cubicBezTo>
                    <a:pt x="6277" y="12582"/>
                    <a:pt x="12554" y="4867"/>
                    <a:pt x="16154" y="1782"/>
                  </a:cubicBezTo>
                  <a:cubicBezTo>
                    <a:pt x="19754" y="-1304"/>
                    <a:pt x="2067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4" name="Line"/>
            <p:cNvSpPr/>
            <p:nvPr/>
          </p:nvSpPr>
          <p:spPr>
            <a:xfrm>
              <a:off x="4090194" y="2941913"/>
              <a:ext cx="151607" cy="12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42" extrusionOk="0">
                  <a:moveTo>
                    <a:pt x="787" y="5878"/>
                  </a:moveTo>
                  <a:cubicBezTo>
                    <a:pt x="1087" y="9362"/>
                    <a:pt x="1387" y="12846"/>
                    <a:pt x="1237" y="15807"/>
                  </a:cubicBezTo>
                  <a:cubicBezTo>
                    <a:pt x="1087" y="18768"/>
                    <a:pt x="487" y="21207"/>
                    <a:pt x="187" y="21033"/>
                  </a:cubicBezTo>
                  <a:cubicBezTo>
                    <a:pt x="-113" y="20859"/>
                    <a:pt x="-113" y="18072"/>
                    <a:pt x="637" y="14936"/>
                  </a:cubicBezTo>
                  <a:cubicBezTo>
                    <a:pt x="1387" y="11801"/>
                    <a:pt x="2887" y="8317"/>
                    <a:pt x="4987" y="5530"/>
                  </a:cubicBezTo>
                  <a:cubicBezTo>
                    <a:pt x="7087" y="2742"/>
                    <a:pt x="9787" y="652"/>
                    <a:pt x="12637" y="130"/>
                  </a:cubicBezTo>
                  <a:cubicBezTo>
                    <a:pt x="15487" y="-393"/>
                    <a:pt x="18487" y="652"/>
                    <a:pt x="19987" y="3439"/>
                  </a:cubicBezTo>
                  <a:cubicBezTo>
                    <a:pt x="21487" y="6226"/>
                    <a:pt x="21487" y="10755"/>
                    <a:pt x="21487" y="15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5" name="Line"/>
            <p:cNvSpPr/>
            <p:nvPr/>
          </p:nvSpPr>
          <p:spPr>
            <a:xfrm>
              <a:off x="4387850" y="2812527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6" name="Line"/>
            <p:cNvSpPr/>
            <p:nvPr/>
          </p:nvSpPr>
          <p:spPr>
            <a:xfrm>
              <a:off x="5511800" y="1783827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227" y="0"/>
                    <a:pt x="12454" y="0"/>
                    <a:pt x="16054" y="3600"/>
                  </a:cubicBezTo>
                  <a:cubicBezTo>
                    <a:pt x="19654" y="7200"/>
                    <a:pt x="2062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7" name="Line"/>
            <p:cNvSpPr/>
            <p:nvPr/>
          </p:nvSpPr>
          <p:spPr>
            <a:xfrm>
              <a:off x="5467350" y="1821927"/>
              <a:ext cx="323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094" y="16560"/>
                    <a:pt x="8188" y="11520"/>
                    <a:pt x="11788" y="7920"/>
                  </a:cubicBezTo>
                  <a:cubicBezTo>
                    <a:pt x="15388" y="4320"/>
                    <a:pt x="1849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8" name="Line"/>
            <p:cNvSpPr/>
            <p:nvPr/>
          </p:nvSpPr>
          <p:spPr>
            <a:xfrm>
              <a:off x="7143750" y="1796527"/>
              <a:ext cx="298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30" y="14400"/>
                    <a:pt x="7660" y="7200"/>
                    <a:pt x="11260" y="3600"/>
                  </a:cubicBezTo>
                  <a:cubicBezTo>
                    <a:pt x="14860" y="0"/>
                    <a:pt x="182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9" name="Line"/>
            <p:cNvSpPr/>
            <p:nvPr/>
          </p:nvSpPr>
          <p:spPr>
            <a:xfrm>
              <a:off x="7258050" y="1840977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30" name="Line"/>
            <p:cNvSpPr/>
            <p:nvPr/>
          </p:nvSpPr>
          <p:spPr>
            <a:xfrm>
              <a:off x="4527550" y="2668370"/>
              <a:ext cx="336551" cy="26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0" y="21447"/>
                  </a:moveTo>
                  <a:cubicBezTo>
                    <a:pt x="0" y="20590"/>
                    <a:pt x="0" y="19733"/>
                    <a:pt x="272" y="19047"/>
                  </a:cubicBezTo>
                  <a:cubicBezTo>
                    <a:pt x="543" y="18361"/>
                    <a:pt x="1087" y="17847"/>
                    <a:pt x="2038" y="15704"/>
                  </a:cubicBezTo>
                  <a:cubicBezTo>
                    <a:pt x="2989" y="13561"/>
                    <a:pt x="4347" y="9790"/>
                    <a:pt x="5094" y="7390"/>
                  </a:cubicBezTo>
                  <a:cubicBezTo>
                    <a:pt x="5842" y="4990"/>
                    <a:pt x="5977" y="3961"/>
                    <a:pt x="6113" y="2761"/>
                  </a:cubicBezTo>
                  <a:cubicBezTo>
                    <a:pt x="6249" y="1561"/>
                    <a:pt x="6385" y="190"/>
                    <a:pt x="6317" y="18"/>
                  </a:cubicBezTo>
                  <a:cubicBezTo>
                    <a:pt x="6249" y="-153"/>
                    <a:pt x="5977" y="876"/>
                    <a:pt x="5706" y="3961"/>
                  </a:cubicBezTo>
                  <a:cubicBezTo>
                    <a:pt x="5434" y="7047"/>
                    <a:pt x="5162" y="12190"/>
                    <a:pt x="5162" y="15276"/>
                  </a:cubicBezTo>
                  <a:cubicBezTo>
                    <a:pt x="5162" y="18361"/>
                    <a:pt x="5434" y="19390"/>
                    <a:pt x="5977" y="19990"/>
                  </a:cubicBezTo>
                  <a:cubicBezTo>
                    <a:pt x="6521" y="20590"/>
                    <a:pt x="7336" y="20761"/>
                    <a:pt x="8423" y="19733"/>
                  </a:cubicBezTo>
                  <a:cubicBezTo>
                    <a:pt x="9509" y="18704"/>
                    <a:pt x="10868" y="16476"/>
                    <a:pt x="12023" y="13390"/>
                  </a:cubicBezTo>
                  <a:cubicBezTo>
                    <a:pt x="13177" y="10304"/>
                    <a:pt x="14128" y="6361"/>
                    <a:pt x="14672" y="3961"/>
                  </a:cubicBezTo>
                  <a:cubicBezTo>
                    <a:pt x="15215" y="1561"/>
                    <a:pt x="15351" y="704"/>
                    <a:pt x="15283" y="790"/>
                  </a:cubicBezTo>
                  <a:cubicBezTo>
                    <a:pt x="15215" y="876"/>
                    <a:pt x="14943" y="1904"/>
                    <a:pt x="14943" y="4047"/>
                  </a:cubicBezTo>
                  <a:cubicBezTo>
                    <a:pt x="14943" y="6190"/>
                    <a:pt x="15215" y="9447"/>
                    <a:pt x="16370" y="12104"/>
                  </a:cubicBezTo>
                  <a:cubicBezTo>
                    <a:pt x="17525" y="14761"/>
                    <a:pt x="19562" y="16818"/>
                    <a:pt x="21600" y="18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31" name="Line"/>
            <p:cNvSpPr/>
            <p:nvPr/>
          </p:nvSpPr>
          <p:spPr>
            <a:xfrm>
              <a:off x="4991100" y="3003027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32" name="Line"/>
            <p:cNvSpPr/>
            <p:nvPr/>
          </p:nvSpPr>
          <p:spPr>
            <a:xfrm>
              <a:off x="5471258" y="2636844"/>
              <a:ext cx="217393" cy="34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87" extrusionOk="0">
                  <a:moveTo>
                    <a:pt x="19555" y="1060"/>
                  </a:moveTo>
                  <a:cubicBezTo>
                    <a:pt x="20386" y="530"/>
                    <a:pt x="21216" y="0"/>
                    <a:pt x="21320" y="0"/>
                  </a:cubicBezTo>
                  <a:cubicBezTo>
                    <a:pt x="21424" y="0"/>
                    <a:pt x="20801" y="530"/>
                    <a:pt x="18205" y="1855"/>
                  </a:cubicBezTo>
                  <a:cubicBezTo>
                    <a:pt x="15609" y="3180"/>
                    <a:pt x="11039" y="5301"/>
                    <a:pt x="8236" y="6626"/>
                  </a:cubicBezTo>
                  <a:cubicBezTo>
                    <a:pt x="5432" y="7951"/>
                    <a:pt x="4393" y="8481"/>
                    <a:pt x="3666" y="9144"/>
                  </a:cubicBezTo>
                  <a:cubicBezTo>
                    <a:pt x="2939" y="9806"/>
                    <a:pt x="2524" y="10601"/>
                    <a:pt x="3251" y="10999"/>
                  </a:cubicBezTo>
                  <a:cubicBezTo>
                    <a:pt x="3978" y="11396"/>
                    <a:pt x="5847" y="11396"/>
                    <a:pt x="7924" y="11330"/>
                  </a:cubicBezTo>
                  <a:cubicBezTo>
                    <a:pt x="10001" y="11264"/>
                    <a:pt x="12286" y="11131"/>
                    <a:pt x="13947" y="11131"/>
                  </a:cubicBezTo>
                  <a:cubicBezTo>
                    <a:pt x="15609" y="11131"/>
                    <a:pt x="16647" y="11264"/>
                    <a:pt x="17062" y="11661"/>
                  </a:cubicBezTo>
                  <a:cubicBezTo>
                    <a:pt x="17478" y="12059"/>
                    <a:pt x="17270" y="12721"/>
                    <a:pt x="15297" y="13848"/>
                  </a:cubicBezTo>
                  <a:cubicBezTo>
                    <a:pt x="13324" y="14974"/>
                    <a:pt x="9586" y="16564"/>
                    <a:pt x="6989" y="17691"/>
                  </a:cubicBezTo>
                  <a:cubicBezTo>
                    <a:pt x="4393" y="18817"/>
                    <a:pt x="2939" y="19480"/>
                    <a:pt x="1797" y="20076"/>
                  </a:cubicBezTo>
                  <a:cubicBezTo>
                    <a:pt x="655" y="20672"/>
                    <a:pt x="-176" y="21202"/>
                    <a:pt x="32" y="21401"/>
                  </a:cubicBezTo>
                  <a:cubicBezTo>
                    <a:pt x="239" y="21600"/>
                    <a:pt x="1486" y="21467"/>
                    <a:pt x="5120" y="20871"/>
                  </a:cubicBezTo>
                  <a:cubicBezTo>
                    <a:pt x="8755" y="20275"/>
                    <a:pt x="14778" y="19215"/>
                    <a:pt x="20801" y="18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33" name="Line"/>
            <p:cNvSpPr/>
            <p:nvPr/>
          </p:nvSpPr>
          <p:spPr>
            <a:xfrm>
              <a:off x="5923332" y="2600860"/>
              <a:ext cx="121869" cy="37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53" extrusionOk="0">
                  <a:moveTo>
                    <a:pt x="21442" y="488"/>
                  </a:moveTo>
                  <a:cubicBezTo>
                    <a:pt x="19208" y="244"/>
                    <a:pt x="16973" y="0"/>
                    <a:pt x="14925" y="0"/>
                  </a:cubicBezTo>
                  <a:cubicBezTo>
                    <a:pt x="12876" y="0"/>
                    <a:pt x="11014" y="244"/>
                    <a:pt x="8780" y="1403"/>
                  </a:cubicBezTo>
                  <a:cubicBezTo>
                    <a:pt x="6545" y="2563"/>
                    <a:pt x="3939" y="4637"/>
                    <a:pt x="2263" y="7505"/>
                  </a:cubicBezTo>
                  <a:cubicBezTo>
                    <a:pt x="587" y="10373"/>
                    <a:pt x="-158" y="14034"/>
                    <a:pt x="28" y="16475"/>
                  </a:cubicBezTo>
                  <a:cubicBezTo>
                    <a:pt x="214" y="18915"/>
                    <a:pt x="1332" y="20136"/>
                    <a:pt x="3752" y="20807"/>
                  </a:cubicBezTo>
                  <a:cubicBezTo>
                    <a:pt x="6173" y="21478"/>
                    <a:pt x="9897" y="21600"/>
                    <a:pt x="12132" y="21539"/>
                  </a:cubicBezTo>
                  <a:cubicBezTo>
                    <a:pt x="14366" y="21478"/>
                    <a:pt x="15111" y="21234"/>
                    <a:pt x="15856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34" name="Line"/>
            <p:cNvSpPr/>
            <p:nvPr/>
          </p:nvSpPr>
          <p:spPr>
            <a:xfrm>
              <a:off x="6148501" y="2539477"/>
              <a:ext cx="23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extrusionOk="0">
                  <a:moveTo>
                    <a:pt x="9353" y="0"/>
                  </a:moveTo>
                  <a:cubicBezTo>
                    <a:pt x="3953" y="3411"/>
                    <a:pt x="-1447" y="6821"/>
                    <a:pt x="353" y="10421"/>
                  </a:cubicBezTo>
                  <a:cubicBezTo>
                    <a:pt x="2153" y="14021"/>
                    <a:pt x="11153" y="17811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35" name="Line"/>
            <p:cNvSpPr/>
            <p:nvPr/>
          </p:nvSpPr>
          <p:spPr>
            <a:xfrm>
              <a:off x="6076949" y="277442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36" name="Line"/>
            <p:cNvSpPr/>
            <p:nvPr/>
          </p:nvSpPr>
          <p:spPr>
            <a:xfrm>
              <a:off x="6169937" y="2842301"/>
              <a:ext cx="154663" cy="9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670" extrusionOk="0">
                  <a:moveTo>
                    <a:pt x="312" y="9870"/>
                  </a:moveTo>
                  <a:cubicBezTo>
                    <a:pt x="20" y="13470"/>
                    <a:pt x="-272" y="17070"/>
                    <a:pt x="458" y="15720"/>
                  </a:cubicBezTo>
                  <a:cubicBezTo>
                    <a:pt x="1187" y="14370"/>
                    <a:pt x="2939" y="8070"/>
                    <a:pt x="4398" y="4245"/>
                  </a:cubicBezTo>
                  <a:cubicBezTo>
                    <a:pt x="5858" y="420"/>
                    <a:pt x="7025" y="-930"/>
                    <a:pt x="9506" y="645"/>
                  </a:cubicBezTo>
                  <a:cubicBezTo>
                    <a:pt x="11987" y="2220"/>
                    <a:pt x="15782" y="6720"/>
                    <a:pt x="17971" y="10545"/>
                  </a:cubicBezTo>
                  <a:cubicBezTo>
                    <a:pt x="20160" y="14370"/>
                    <a:pt x="20744" y="17520"/>
                    <a:pt x="21328" y="2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37" name="Line"/>
            <p:cNvSpPr/>
            <p:nvPr/>
          </p:nvSpPr>
          <p:spPr>
            <a:xfrm>
              <a:off x="6362699" y="2558527"/>
              <a:ext cx="8594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600" extrusionOk="0">
                  <a:moveTo>
                    <a:pt x="0" y="0"/>
                  </a:moveTo>
                  <a:cubicBezTo>
                    <a:pt x="6171" y="1934"/>
                    <a:pt x="12343" y="3869"/>
                    <a:pt x="16200" y="6287"/>
                  </a:cubicBezTo>
                  <a:cubicBezTo>
                    <a:pt x="20057" y="8704"/>
                    <a:pt x="21600" y="11606"/>
                    <a:pt x="20571" y="14185"/>
                  </a:cubicBezTo>
                  <a:cubicBezTo>
                    <a:pt x="19543" y="16764"/>
                    <a:pt x="15943" y="19021"/>
                    <a:pt x="12857" y="20203"/>
                  </a:cubicBezTo>
                  <a:cubicBezTo>
                    <a:pt x="9771" y="21385"/>
                    <a:pt x="7200" y="21493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38" name="Line"/>
            <p:cNvSpPr/>
            <p:nvPr/>
          </p:nvSpPr>
          <p:spPr>
            <a:xfrm>
              <a:off x="6413500" y="2393897"/>
              <a:ext cx="203200" cy="14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0" y="3687"/>
                  </a:moveTo>
                  <a:cubicBezTo>
                    <a:pt x="675" y="2434"/>
                    <a:pt x="1350" y="1182"/>
                    <a:pt x="2250" y="556"/>
                  </a:cubicBezTo>
                  <a:cubicBezTo>
                    <a:pt x="3150" y="-70"/>
                    <a:pt x="4275" y="-70"/>
                    <a:pt x="5400" y="87"/>
                  </a:cubicBezTo>
                  <a:cubicBezTo>
                    <a:pt x="6525" y="243"/>
                    <a:pt x="7650" y="556"/>
                    <a:pt x="8213" y="3373"/>
                  </a:cubicBezTo>
                  <a:cubicBezTo>
                    <a:pt x="8775" y="6191"/>
                    <a:pt x="8775" y="11513"/>
                    <a:pt x="8325" y="14800"/>
                  </a:cubicBezTo>
                  <a:cubicBezTo>
                    <a:pt x="7875" y="18087"/>
                    <a:pt x="6975" y="19339"/>
                    <a:pt x="7650" y="19808"/>
                  </a:cubicBezTo>
                  <a:cubicBezTo>
                    <a:pt x="8325" y="20278"/>
                    <a:pt x="10575" y="19965"/>
                    <a:pt x="13162" y="20121"/>
                  </a:cubicBezTo>
                  <a:cubicBezTo>
                    <a:pt x="15750" y="20278"/>
                    <a:pt x="18675" y="20904"/>
                    <a:pt x="2160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39" name="Line"/>
            <p:cNvSpPr/>
            <p:nvPr/>
          </p:nvSpPr>
          <p:spPr>
            <a:xfrm>
              <a:off x="6161054" y="2876027"/>
              <a:ext cx="4289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extrusionOk="0">
                  <a:moveTo>
                    <a:pt x="20845" y="0"/>
                  </a:moveTo>
                  <a:cubicBezTo>
                    <a:pt x="13645" y="4400"/>
                    <a:pt x="6445" y="8800"/>
                    <a:pt x="2845" y="12000"/>
                  </a:cubicBezTo>
                  <a:cubicBezTo>
                    <a:pt x="-755" y="15200"/>
                    <a:pt x="-755" y="17200"/>
                    <a:pt x="1816" y="18600"/>
                  </a:cubicBezTo>
                  <a:cubicBezTo>
                    <a:pt x="4388" y="20000"/>
                    <a:pt x="9531" y="20800"/>
                    <a:pt x="146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0" name="Line"/>
            <p:cNvSpPr/>
            <p:nvPr/>
          </p:nvSpPr>
          <p:spPr>
            <a:xfrm>
              <a:off x="6655234" y="2704577"/>
              <a:ext cx="317067" cy="14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02" extrusionOk="0">
                  <a:moveTo>
                    <a:pt x="6837" y="0"/>
                  </a:moveTo>
                  <a:cubicBezTo>
                    <a:pt x="6122" y="5172"/>
                    <a:pt x="5407" y="10344"/>
                    <a:pt x="4692" y="13842"/>
                  </a:cubicBezTo>
                  <a:cubicBezTo>
                    <a:pt x="3976" y="17341"/>
                    <a:pt x="3261" y="19166"/>
                    <a:pt x="2546" y="20231"/>
                  </a:cubicBezTo>
                  <a:cubicBezTo>
                    <a:pt x="1831" y="21296"/>
                    <a:pt x="1115" y="21600"/>
                    <a:pt x="615" y="20992"/>
                  </a:cubicBezTo>
                  <a:cubicBezTo>
                    <a:pt x="114" y="20383"/>
                    <a:pt x="-172" y="18862"/>
                    <a:pt x="114" y="15820"/>
                  </a:cubicBezTo>
                  <a:cubicBezTo>
                    <a:pt x="400" y="12777"/>
                    <a:pt x="1258" y="8214"/>
                    <a:pt x="3690" y="5476"/>
                  </a:cubicBezTo>
                  <a:cubicBezTo>
                    <a:pt x="6122" y="2738"/>
                    <a:pt x="10127" y="1825"/>
                    <a:pt x="13346" y="1673"/>
                  </a:cubicBezTo>
                  <a:cubicBezTo>
                    <a:pt x="16564" y="1521"/>
                    <a:pt x="18996" y="2130"/>
                    <a:pt x="21428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1" name="Line"/>
            <p:cNvSpPr/>
            <p:nvPr/>
          </p:nvSpPr>
          <p:spPr>
            <a:xfrm>
              <a:off x="6985000" y="2495390"/>
              <a:ext cx="228601" cy="12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extrusionOk="0">
                  <a:moveTo>
                    <a:pt x="0" y="1001"/>
                  </a:moveTo>
                  <a:cubicBezTo>
                    <a:pt x="1000" y="293"/>
                    <a:pt x="2000" y="-415"/>
                    <a:pt x="3400" y="293"/>
                  </a:cubicBezTo>
                  <a:cubicBezTo>
                    <a:pt x="4800" y="1001"/>
                    <a:pt x="6600" y="3126"/>
                    <a:pt x="7500" y="5251"/>
                  </a:cubicBezTo>
                  <a:cubicBezTo>
                    <a:pt x="8400" y="7375"/>
                    <a:pt x="8400" y="9500"/>
                    <a:pt x="8000" y="11270"/>
                  </a:cubicBezTo>
                  <a:cubicBezTo>
                    <a:pt x="7600" y="13041"/>
                    <a:pt x="6800" y="14457"/>
                    <a:pt x="6000" y="15696"/>
                  </a:cubicBezTo>
                  <a:cubicBezTo>
                    <a:pt x="5200" y="16936"/>
                    <a:pt x="4400" y="17998"/>
                    <a:pt x="4500" y="18706"/>
                  </a:cubicBezTo>
                  <a:cubicBezTo>
                    <a:pt x="4600" y="19415"/>
                    <a:pt x="5600" y="19769"/>
                    <a:pt x="8600" y="20123"/>
                  </a:cubicBezTo>
                  <a:cubicBezTo>
                    <a:pt x="11600" y="20477"/>
                    <a:pt x="16600" y="20831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2" name="Line"/>
            <p:cNvSpPr/>
            <p:nvPr/>
          </p:nvSpPr>
          <p:spPr>
            <a:xfrm>
              <a:off x="7169150" y="2450577"/>
              <a:ext cx="133861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extrusionOk="0">
                  <a:moveTo>
                    <a:pt x="3927" y="0"/>
                  </a:moveTo>
                  <a:cubicBezTo>
                    <a:pt x="9164" y="2804"/>
                    <a:pt x="14400" y="5608"/>
                    <a:pt x="17509" y="8261"/>
                  </a:cubicBezTo>
                  <a:cubicBezTo>
                    <a:pt x="20618" y="10914"/>
                    <a:pt x="21600" y="13415"/>
                    <a:pt x="19800" y="15461"/>
                  </a:cubicBezTo>
                  <a:cubicBezTo>
                    <a:pt x="18000" y="17507"/>
                    <a:pt x="13418" y="19099"/>
                    <a:pt x="9655" y="20046"/>
                  </a:cubicBezTo>
                  <a:cubicBezTo>
                    <a:pt x="5891" y="20994"/>
                    <a:pt x="2945" y="212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3" name="Line"/>
            <p:cNvSpPr/>
            <p:nvPr/>
          </p:nvSpPr>
          <p:spPr>
            <a:xfrm>
              <a:off x="2476500" y="3835873"/>
              <a:ext cx="311151" cy="4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extrusionOk="0">
                  <a:moveTo>
                    <a:pt x="0" y="8901"/>
                  </a:moveTo>
                  <a:cubicBezTo>
                    <a:pt x="147" y="12192"/>
                    <a:pt x="294" y="15483"/>
                    <a:pt x="441" y="17386"/>
                  </a:cubicBezTo>
                  <a:cubicBezTo>
                    <a:pt x="588" y="19289"/>
                    <a:pt x="735" y="19803"/>
                    <a:pt x="808" y="20369"/>
                  </a:cubicBezTo>
                  <a:cubicBezTo>
                    <a:pt x="882" y="20935"/>
                    <a:pt x="882" y="21552"/>
                    <a:pt x="882" y="19546"/>
                  </a:cubicBezTo>
                  <a:cubicBezTo>
                    <a:pt x="882" y="17541"/>
                    <a:pt x="882" y="12912"/>
                    <a:pt x="1102" y="9672"/>
                  </a:cubicBezTo>
                  <a:cubicBezTo>
                    <a:pt x="1322" y="6432"/>
                    <a:pt x="1763" y="4581"/>
                    <a:pt x="2131" y="3398"/>
                  </a:cubicBezTo>
                  <a:cubicBezTo>
                    <a:pt x="2498" y="2215"/>
                    <a:pt x="2792" y="1701"/>
                    <a:pt x="3306" y="1598"/>
                  </a:cubicBezTo>
                  <a:cubicBezTo>
                    <a:pt x="3820" y="1495"/>
                    <a:pt x="4555" y="1803"/>
                    <a:pt x="6024" y="3243"/>
                  </a:cubicBezTo>
                  <a:cubicBezTo>
                    <a:pt x="7494" y="4683"/>
                    <a:pt x="9698" y="7255"/>
                    <a:pt x="11167" y="9415"/>
                  </a:cubicBezTo>
                  <a:cubicBezTo>
                    <a:pt x="12637" y="11575"/>
                    <a:pt x="13371" y="13323"/>
                    <a:pt x="14033" y="14558"/>
                  </a:cubicBezTo>
                  <a:cubicBezTo>
                    <a:pt x="14694" y="15792"/>
                    <a:pt x="15282" y="16512"/>
                    <a:pt x="15943" y="16975"/>
                  </a:cubicBezTo>
                  <a:cubicBezTo>
                    <a:pt x="16604" y="17438"/>
                    <a:pt x="17339" y="17643"/>
                    <a:pt x="18000" y="17181"/>
                  </a:cubicBezTo>
                  <a:cubicBezTo>
                    <a:pt x="18661" y="16718"/>
                    <a:pt x="19249" y="15586"/>
                    <a:pt x="19616" y="13066"/>
                  </a:cubicBezTo>
                  <a:cubicBezTo>
                    <a:pt x="19984" y="10546"/>
                    <a:pt x="20131" y="6638"/>
                    <a:pt x="20204" y="4426"/>
                  </a:cubicBezTo>
                  <a:cubicBezTo>
                    <a:pt x="20278" y="2215"/>
                    <a:pt x="20278" y="1701"/>
                    <a:pt x="20278" y="1135"/>
                  </a:cubicBezTo>
                  <a:cubicBezTo>
                    <a:pt x="20278" y="569"/>
                    <a:pt x="20278" y="-48"/>
                    <a:pt x="20351" y="3"/>
                  </a:cubicBezTo>
                  <a:cubicBezTo>
                    <a:pt x="20424" y="55"/>
                    <a:pt x="20571" y="775"/>
                    <a:pt x="20792" y="1392"/>
                  </a:cubicBezTo>
                  <a:cubicBezTo>
                    <a:pt x="21012" y="2009"/>
                    <a:pt x="21306" y="2523"/>
                    <a:pt x="21600" y="3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4" name="Line"/>
            <p:cNvSpPr/>
            <p:nvPr/>
          </p:nvSpPr>
          <p:spPr>
            <a:xfrm>
              <a:off x="2852856" y="4063477"/>
              <a:ext cx="85298" cy="9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0720" extrusionOk="0">
                  <a:moveTo>
                    <a:pt x="10144" y="0"/>
                  </a:moveTo>
                  <a:cubicBezTo>
                    <a:pt x="7632" y="450"/>
                    <a:pt x="5121" y="900"/>
                    <a:pt x="3111" y="2475"/>
                  </a:cubicBezTo>
                  <a:cubicBezTo>
                    <a:pt x="1102" y="4050"/>
                    <a:pt x="-405" y="6750"/>
                    <a:pt x="97" y="10350"/>
                  </a:cubicBezTo>
                  <a:cubicBezTo>
                    <a:pt x="600" y="13950"/>
                    <a:pt x="3111" y="18450"/>
                    <a:pt x="6628" y="20025"/>
                  </a:cubicBezTo>
                  <a:cubicBezTo>
                    <a:pt x="10144" y="21600"/>
                    <a:pt x="14665" y="20250"/>
                    <a:pt x="17428" y="18450"/>
                  </a:cubicBezTo>
                  <a:cubicBezTo>
                    <a:pt x="20190" y="16650"/>
                    <a:pt x="21195" y="14400"/>
                    <a:pt x="19186" y="11025"/>
                  </a:cubicBezTo>
                  <a:cubicBezTo>
                    <a:pt x="17176" y="7650"/>
                    <a:pt x="12153" y="3150"/>
                    <a:pt x="8637" y="1800"/>
                  </a:cubicBezTo>
                  <a:cubicBezTo>
                    <a:pt x="5121" y="450"/>
                    <a:pt x="3111" y="2250"/>
                    <a:pt x="1102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5" name="Line"/>
            <p:cNvSpPr/>
            <p:nvPr/>
          </p:nvSpPr>
          <p:spPr>
            <a:xfrm>
              <a:off x="2933700" y="3974577"/>
              <a:ext cx="18415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016"/>
                  </a:moveTo>
                  <a:cubicBezTo>
                    <a:pt x="1241" y="7571"/>
                    <a:pt x="2483" y="7126"/>
                    <a:pt x="4469" y="8351"/>
                  </a:cubicBezTo>
                  <a:cubicBezTo>
                    <a:pt x="6455" y="9575"/>
                    <a:pt x="9186" y="12470"/>
                    <a:pt x="10552" y="14586"/>
                  </a:cubicBezTo>
                  <a:cubicBezTo>
                    <a:pt x="11917" y="16701"/>
                    <a:pt x="11917" y="18037"/>
                    <a:pt x="11917" y="19262"/>
                  </a:cubicBezTo>
                  <a:cubicBezTo>
                    <a:pt x="11917" y="20487"/>
                    <a:pt x="11917" y="21600"/>
                    <a:pt x="11545" y="21600"/>
                  </a:cubicBezTo>
                  <a:cubicBezTo>
                    <a:pt x="11172" y="21600"/>
                    <a:pt x="10428" y="20487"/>
                    <a:pt x="10428" y="17592"/>
                  </a:cubicBezTo>
                  <a:cubicBezTo>
                    <a:pt x="10428" y="14697"/>
                    <a:pt x="11172" y="10021"/>
                    <a:pt x="13159" y="6792"/>
                  </a:cubicBezTo>
                  <a:cubicBezTo>
                    <a:pt x="15145" y="3563"/>
                    <a:pt x="18372" y="17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6" name="Line"/>
            <p:cNvSpPr/>
            <p:nvPr/>
          </p:nvSpPr>
          <p:spPr>
            <a:xfrm>
              <a:off x="3373534" y="3834877"/>
              <a:ext cx="11953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600" extrusionOk="0">
                  <a:moveTo>
                    <a:pt x="19479" y="2191"/>
                  </a:moveTo>
                  <a:cubicBezTo>
                    <a:pt x="20211" y="1670"/>
                    <a:pt x="20943" y="1148"/>
                    <a:pt x="20577" y="730"/>
                  </a:cubicBezTo>
                  <a:cubicBezTo>
                    <a:pt x="20211" y="313"/>
                    <a:pt x="18746" y="0"/>
                    <a:pt x="17282" y="0"/>
                  </a:cubicBezTo>
                  <a:cubicBezTo>
                    <a:pt x="15818" y="0"/>
                    <a:pt x="14353" y="313"/>
                    <a:pt x="11607" y="1722"/>
                  </a:cubicBezTo>
                  <a:cubicBezTo>
                    <a:pt x="8862" y="3130"/>
                    <a:pt x="4835" y="5635"/>
                    <a:pt x="2455" y="8504"/>
                  </a:cubicBezTo>
                  <a:cubicBezTo>
                    <a:pt x="75" y="11374"/>
                    <a:pt x="-657" y="14609"/>
                    <a:pt x="624" y="16852"/>
                  </a:cubicBezTo>
                  <a:cubicBezTo>
                    <a:pt x="1906" y="19096"/>
                    <a:pt x="5201" y="20348"/>
                    <a:pt x="8679" y="20974"/>
                  </a:cubicBezTo>
                  <a:cubicBezTo>
                    <a:pt x="12157" y="21600"/>
                    <a:pt x="15818" y="21600"/>
                    <a:pt x="194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7" name="Line"/>
            <p:cNvSpPr/>
            <p:nvPr/>
          </p:nvSpPr>
          <p:spPr>
            <a:xfrm>
              <a:off x="3651250" y="3923358"/>
              <a:ext cx="311150" cy="28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extrusionOk="0">
                  <a:moveTo>
                    <a:pt x="0" y="21316"/>
                  </a:moveTo>
                  <a:cubicBezTo>
                    <a:pt x="882" y="19582"/>
                    <a:pt x="1763" y="17847"/>
                    <a:pt x="2792" y="15246"/>
                  </a:cubicBezTo>
                  <a:cubicBezTo>
                    <a:pt x="3820" y="12644"/>
                    <a:pt x="4996" y="9176"/>
                    <a:pt x="5657" y="7047"/>
                  </a:cubicBezTo>
                  <a:cubicBezTo>
                    <a:pt x="6318" y="4919"/>
                    <a:pt x="6465" y="4131"/>
                    <a:pt x="6539" y="3027"/>
                  </a:cubicBezTo>
                  <a:cubicBezTo>
                    <a:pt x="6612" y="1923"/>
                    <a:pt x="6612" y="504"/>
                    <a:pt x="6392" y="110"/>
                  </a:cubicBezTo>
                  <a:cubicBezTo>
                    <a:pt x="6171" y="-284"/>
                    <a:pt x="5731" y="347"/>
                    <a:pt x="5290" y="2554"/>
                  </a:cubicBezTo>
                  <a:cubicBezTo>
                    <a:pt x="4849" y="4761"/>
                    <a:pt x="4408" y="8545"/>
                    <a:pt x="4188" y="11225"/>
                  </a:cubicBezTo>
                  <a:cubicBezTo>
                    <a:pt x="3967" y="13906"/>
                    <a:pt x="3967" y="15482"/>
                    <a:pt x="4188" y="16744"/>
                  </a:cubicBezTo>
                  <a:cubicBezTo>
                    <a:pt x="4408" y="18005"/>
                    <a:pt x="4849" y="18951"/>
                    <a:pt x="5437" y="19582"/>
                  </a:cubicBezTo>
                  <a:cubicBezTo>
                    <a:pt x="6024" y="20212"/>
                    <a:pt x="6759" y="20528"/>
                    <a:pt x="7788" y="19818"/>
                  </a:cubicBezTo>
                  <a:cubicBezTo>
                    <a:pt x="8816" y="19109"/>
                    <a:pt x="10139" y="17374"/>
                    <a:pt x="11535" y="14694"/>
                  </a:cubicBezTo>
                  <a:cubicBezTo>
                    <a:pt x="12931" y="12014"/>
                    <a:pt x="14400" y="8388"/>
                    <a:pt x="15208" y="5944"/>
                  </a:cubicBezTo>
                  <a:cubicBezTo>
                    <a:pt x="16016" y="3500"/>
                    <a:pt x="16163" y="2239"/>
                    <a:pt x="16090" y="2081"/>
                  </a:cubicBezTo>
                  <a:cubicBezTo>
                    <a:pt x="16016" y="1923"/>
                    <a:pt x="15722" y="2869"/>
                    <a:pt x="15649" y="4682"/>
                  </a:cubicBezTo>
                  <a:cubicBezTo>
                    <a:pt x="15576" y="6496"/>
                    <a:pt x="15722" y="9176"/>
                    <a:pt x="16237" y="11147"/>
                  </a:cubicBezTo>
                  <a:cubicBezTo>
                    <a:pt x="16751" y="13117"/>
                    <a:pt x="17633" y="14379"/>
                    <a:pt x="18588" y="15009"/>
                  </a:cubicBezTo>
                  <a:cubicBezTo>
                    <a:pt x="19543" y="15640"/>
                    <a:pt x="20571" y="15640"/>
                    <a:pt x="21600" y="15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8" name="Line"/>
            <p:cNvSpPr/>
            <p:nvPr/>
          </p:nvSpPr>
          <p:spPr>
            <a:xfrm>
              <a:off x="4025900" y="4209527"/>
              <a:ext cx="508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9" name="Line"/>
            <p:cNvSpPr/>
            <p:nvPr/>
          </p:nvSpPr>
          <p:spPr>
            <a:xfrm>
              <a:off x="4338005" y="3961877"/>
              <a:ext cx="284795" cy="15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81" extrusionOk="0">
                  <a:moveTo>
                    <a:pt x="6168" y="3503"/>
                  </a:moveTo>
                  <a:cubicBezTo>
                    <a:pt x="5848" y="7881"/>
                    <a:pt x="5528" y="12259"/>
                    <a:pt x="5128" y="15178"/>
                  </a:cubicBezTo>
                  <a:cubicBezTo>
                    <a:pt x="4728" y="18097"/>
                    <a:pt x="4248" y="19557"/>
                    <a:pt x="3608" y="20432"/>
                  </a:cubicBezTo>
                  <a:cubicBezTo>
                    <a:pt x="2968" y="21308"/>
                    <a:pt x="2168" y="21600"/>
                    <a:pt x="1448" y="20286"/>
                  </a:cubicBezTo>
                  <a:cubicBezTo>
                    <a:pt x="728" y="18973"/>
                    <a:pt x="88" y="16054"/>
                    <a:pt x="8" y="12989"/>
                  </a:cubicBezTo>
                  <a:cubicBezTo>
                    <a:pt x="-72" y="9924"/>
                    <a:pt x="408" y="6714"/>
                    <a:pt x="4088" y="4524"/>
                  </a:cubicBezTo>
                  <a:cubicBezTo>
                    <a:pt x="7768" y="2335"/>
                    <a:pt x="14648" y="1168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0" name="Line"/>
            <p:cNvSpPr/>
            <p:nvPr/>
          </p:nvSpPr>
          <p:spPr>
            <a:xfrm>
              <a:off x="4667249" y="3775097"/>
              <a:ext cx="152401" cy="16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extrusionOk="0">
                  <a:moveTo>
                    <a:pt x="0" y="1161"/>
                  </a:moveTo>
                  <a:cubicBezTo>
                    <a:pt x="1200" y="340"/>
                    <a:pt x="2400" y="-480"/>
                    <a:pt x="4800" y="340"/>
                  </a:cubicBezTo>
                  <a:cubicBezTo>
                    <a:pt x="7200" y="1161"/>
                    <a:pt x="10800" y="3621"/>
                    <a:pt x="11700" y="6902"/>
                  </a:cubicBezTo>
                  <a:cubicBezTo>
                    <a:pt x="12600" y="10183"/>
                    <a:pt x="10800" y="14285"/>
                    <a:pt x="9150" y="16609"/>
                  </a:cubicBezTo>
                  <a:cubicBezTo>
                    <a:pt x="7500" y="18933"/>
                    <a:pt x="6000" y="19479"/>
                    <a:pt x="4500" y="20026"/>
                  </a:cubicBezTo>
                  <a:cubicBezTo>
                    <a:pt x="3000" y="20573"/>
                    <a:pt x="1500" y="21120"/>
                    <a:pt x="1650" y="21120"/>
                  </a:cubicBezTo>
                  <a:cubicBezTo>
                    <a:pt x="1800" y="21120"/>
                    <a:pt x="3600" y="20573"/>
                    <a:pt x="7200" y="19890"/>
                  </a:cubicBezTo>
                  <a:cubicBezTo>
                    <a:pt x="10800" y="19206"/>
                    <a:pt x="16200" y="18386"/>
                    <a:pt x="21600" y="17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1" name="Line"/>
            <p:cNvSpPr/>
            <p:nvPr/>
          </p:nvSpPr>
          <p:spPr>
            <a:xfrm>
              <a:off x="4726952" y="3879327"/>
              <a:ext cx="206998" cy="4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48" extrusionOk="0">
                  <a:moveTo>
                    <a:pt x="21337" y="0"/>
                  </a:moveTo>
                  <a:cubicBezTo>
                    <a:pt x="18064" y="3393"/>
                    <a:pt x="14792" y="6785"/>
                    <a:pt x="11192" y="10178"/>
                  </a:cubicBezTo>
                  <a:cubicBezTo>
                    <a:pt x="7592" y="13571"/>
                    <a:pt x="3664" y="16963"/>
                    <a:pt x="1701" y="18942"/>
                  </a:cubicBezTo>
                  <a:cubicBezTo>
                    <a:pt x="-263" y="20921"/>
                    <a:pt x="-263" y="21487"/>
                    <a:pt x="392" y="21543"/>
                  </a:cubicBezTo>
                  <a:cubicBezTo>
                    <a:pt x="1046" y="21600"/>
                    <a:pt x="2355" y="21148"/>
                    <a:pt x="3664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2" name="Line"/>
            <p:cNvSpPr/>
            <p:nvPr/>
          </p:nvSpPr>
          <p:spPr>
            <a:xfrm>
              <a:off x="4883150" y="4072235"/>
              <a:ext cx="171451" cy="17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extrusionOk="0">
                  <a:moveTo>
                    <a:pt x="0" y="6650"/>
                  </a:moveTo>
                  <a:cubicBezTo>
                    <a:pt x="533" y="9478"/>
                    <a:pt x="1067" y="12307"/>
                    <a:pt x="1200" y="14750"/>
                  </a:cubicBezTo>
                  <a:cubicBezTo>
                    <a:pt x="1333" y="17193"/>
                    <a:pt x="1067" y="19250"/>
                    <a:pt x="1067" y="19250"/>
                  </a:cubicBezTo>
                  <a:cubicBezTo>
                    <a:pt x="1067" y="19250"/>
                    <a:pt x="1333" y="17193"/>
                    <a:pt x="2533" y="13850"/>
                  </a:cubicBezTo>
                  <a:cubicBezTo>
                    <a:pt x="3733" y="10507"/>
                    <a:pt x="5867" y="5878"/>
                    <a:pt x="7467" y="3178"/>
                  </a:cubicBezTo>
                  <a:cubicBezTo>
                    <a:pt x="9067" y="478"/>
                    <a:pt x="10133" y="-293"/>
                    <a:pt x="12000" y="93"/>
                  </a:cubicBezTo>
                  <a:cubicBezTo>
                    <a:pt x="13867" y="478"/>
                    <a:pt x="16533" y="2021"/>
                    <a:pt x="18000" y="5364"/>
                  </a:cubicBezTo>
                  <a:cubicBezTo>
                    <a:pt x="19467" y="8707"/>
                    <a:pt x="19733" y="13850"/>
                    <a:pt x="20133" y="16807"/>
                  </a:cubicBezTo>
                  <a:cubicBezTo>
                    <a:pt x="20533" y="19764"/>
                    <a:pt x="21067" y="20536"/>
                    <a:pt x="216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3" name="Line"/>
            <p:cNvSpPr/>
            <p:nvPr/>
          </p:nvSpPr>
          <p:spPr>
            <a:xfrm>
              <a:off x="5143499" y="3784077"/>
              <a:ext cx="9061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extrusionOk="0">
                  <a:moveTo>
                    <a:pt x="0" y="0"/>
                  </a:moveTo>
                  <a:cubicBezTo>
                    <a:pt x="5891" y="2127"/>
                    <a:pt x="11782" y="4255"/>
                    <a:pt x="15709" y="6341"/>
                  </a:cubicBezTo>
                  <a:cubicBezTo>
                    <a:pt x="19636" y="8427"/>
                    <a:pt x="21600" y="10473"/>
                    <a:pt x="20864" y="12764"/>
                  </a:cubicBezTo>
                  <a:cubicBezTo>
                    <a:pt x="20127" y="15055"/>
                    <a:pt x="16691" y="17591"/>
                    <a:pt x="12764" y="19105"/>
                  </a:cubicBezTo>
                  <a:cubicBezTo>
                    <a:pt x="8836" y="20618"/>
                    <a:pt x="4418" y="21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4" name="Line"/>
            <p:cNvSpPr/>
            <p:nvPr/>
          </p:nvSpPr>
          <p:spPr>
            <a:xfrm>
              <a:off x="651933" y="4078354"/>
              <a:ext cx="345017" cy="36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extrusionOk="0">
                  <a:moveTo>
                    <a:pt x="530" y="3969"/>
                  </a:moveTo>
                  <a:cubicBezTo>
                    <a:pt x="265" y="3224"/>
                    <a:pt x="0" y="2479"/>
                    <a:pt x="0" y="1796"/>
                  </a:cubicBezTo>
                  <a:cubicBezTo>
                    <a:pt x="0" y="1113"/>
                    <a:pt x="265" y="493"/>
                    <a:pt x="795" y="182"/>
                  </a:cubicBezTo>
                  <a:cubicBezTo>
                    <a:pt x="1325" y="-128"/>
                    <a:pt x="2120" y="-128"/>
                    <a:pt x="3644" y="865"/>
                  </a:cubicBezTo>
                  <a:cubicBezTo>
                    <a:pt x="5168" y="1858"/>
                    <a:pt x="7421" y="3844"/>
                    <a:pt x="9806" y="6327"/>
                  </a:cubicBezTo>
                  <a:cubicBezTo>
                    <a:pt x="12191" y="8810"/>
                    <a:pt x="14709" y="11789"/>
                    <a:pt x="16697" y="14396"/>
                  </a:cubicBezTo>
                  <a:cubicBezTo>
                    <a:pt x="18685" y="17003"/>
                    <a:pt x="20142" y="19238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5" name="Line"/>
            <p:cNvSpPr/>
            <p:nvPr/>
          </p:nvSpPr>
          <p:spPr>
            <a:xfrm>
              <a:off x="730250" y="4025377"/>
              <a:ext cx="29845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834" y="0"/>
                    <a:pt x="20068" y="0"/>
                    <a:pt x="18843" y="966"/>
                  </a:cubicBezTo>
                  <a:cubicBezTo>
                    <a:pt x="17617" y="1932"/>
                    <a:pt x="15932" y="3863"/>
                    <a:pt x="14170" y="6278"/>
                  </a:cubicBezTo>
                  <a:cubicBezTo>
                    <a:pt x="12409" y="8693"/>
                    <a:pt x="10570" y="11590"/>
                    <a:pt x="8579" y="14180"/>
                  </a:cubicBezTo>
                  <a:cubicBezTo>
                    <a:pt x="6587" y="16771"/>
                    <a:pt x="4443" y="19054"/>
                    <a:pt x="2987" y="20239"/>
                  </a:cubicBezTo>
                  <a:cubicBezTo>
                    <a:pt x="1532" y="21424"/>
                    <a:pt x="766" y="215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6" name="Line"/>
            <p:cNvSpPr/>
            <p:nvPr/>
          </p:nvSpPr>
          <p:spPr>
            <a:xfrm>
              <a:off x="520700" y="3965783"/>
              <a:ext cx="495301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extrusionOk="0">
                  <a:moveTo>
                    <a:pt x="0" y="21120"/>
                  </a:moveTo>
                  <a:cubicBezTo>
                    <a:pt x="1200" y="16573"/>
                    <a:pt x="2400" y="12025"/>
                    <a:pt x="4938" y="8331"/>
                  </a:cubicBezTo>
                  <a:cubicBezTo>
                    <a:pt x="7477" y="4636"/>
                    <a:pt x="11354" y="1794"/>
                    <a:pt x="14354" y="657"/>
                  </a:cubicBezTo>
                  <a:cubicBezTo>
                    <a:pt x="17354" y="-480"/>
                    <a:pt x="19477" y="88"/>
                    <a:pt x="21600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7" name="Line"/>
            <p:cNvSpPr/>
            <p:nvPr/>
          </p:nvSpPr>
          <p:spPr>
            <a:xfrm>
              <a:off x="1352550" y="4201918"/>
              <a:ext cx="495301" cy="16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extrusionOk="0">
                  <a:moveTo>
                    <a:pt x="0" y="21221"/>
                  </a:moveTo>
                  <a:cubicBezTo>
                    <a:pt x="738" y="15821"/>
                    <a:pt x="1477" y="10421"/>
                    <a:pt x="2354" y="6776"/>
                  </a:cubicBezTo>
                  <a:cubicBezTo>
                    <a:pt x="3231" y="3131"/>
                    <a:pt x="4246" y="1241"/>
                    <a:pt x="4985" y="431"/>
                  </a:cubicBezTo>
                  <a:cubicBezTo>
                    <a:pt x="5723" y="-379"/>
                    <a:pt x="6185" y="-109"/>
                    <a:pt x="7108" y="1781"/>
                  </a:cubicBezTo>
                  <a:cubicBezTo>
                    <a:pt x="8031" y="3671"/>
                    <a:pt x="9415" y="7181"/>
                    <a:pt x="10708" y="10691"/>
                  </a:cubicBezTo>
                  <a:cubicBezTo>
                    <a:pt x="12000" y="14201"/>
                    <a:pt x="13200" y="17711"/>
                    <a:pt x="14308" y="18926"/>
                  </a:cubicBezTo>
                  <a:cubicBezTo>
                    <a:pt x="15415" y="20141"/>
                    <a:pt x="16431" y="19061"/>
                    <a:pt x="17631" y="15956"/>
                  </a:cubicBezTo>
                  <a:cubicBezTo>
                    <a:pt x="18831" y="12851"/>
                    <a:pt x="20215" y="7721"/>
                    <a:pt x="21600" y="2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8" name="Line"/>
            <p:cNvSpPr/>
            <p:nvPr/>
          </p:nvSpPr>
          <p:spPr>
            <a:xfrm>
              <a:off x="50800" y="3606277"/>
              <a:ext cx="127001" cy="127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880" y="1188"/>
                    <a:pt x="5760" y="2376"/>
                    <a:pt x="7740" y="3672"/>
                  </a:cubicBezTo>
                  <a:cubicBezTo>
                    <a:pt x="9720" y="4968"/>
                    <a:pt x="10800" y="6372"/>
                    <a:pt x="11880" y="7794"/>
                  </a:cubicBezTo>
                  <a:cubicBezTo>
                    <a:pt x="12960" y="9216"/>
                    <a:pt x="14040" y="10656"/>
                    <a:pt x="14760" y="12114"/>
                  </a:cubicBezTo>
                  <a:cubicBezTo>
                    <a:pt x="15480" y="13572"/>
                    <a:pt x="15840" y="15048"/>
                    <a:pt x="16200" y="16452"/>
                  </a:cubicBezTo>
                  <a:cubicBezTo>
                    <a:pt x="16560" y="17856"/>
                    <a:pt x="16920" y="19188"/>
                    <a:pt x="17820" y="20034"/>
                  </a:cubicBezTo>
                  <a:cubicBezTo>
                    <a:pt x="18720" y="20880"/>
                    <a:pt x="20160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9" name="Line"/>
            <p:cNvSpPr/>
            <p:nvPr/>
          </p:nvSpPr>
          <p:spPr>
            <a:xfrm>
              <a:off x="0" y="3561827"/>
              <a:ext cx="5552153" cy="1386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71" extrusionOk="0">
                  <a:moveTo>
                    <a:pt x="296" y="1185"/>
                  </a:moveTo>
                  <a:cubicBezTo>
                    <a:pt x="552" y="1120"/>
                    <a:pt x="807" y="1054"/>
                    <a:pt x="1082" y="1004"/>
                  </a:cubicBezTo>
                  <a:cubicBezTo>
                    <a:pt x="1358" y="955"/>
                    <a:pt x="1655" y="922"/>
                    <a:pt x="1947" y="856"/>
                  </a:cubicBezTo>
                  <a:cubicBezTo>
                    <a:pt x="2239" y="790"/>
                    <a:pt x="2527" y="691"/>
                    <a:pt x="2836" y="609"/>
                  </a:cubicBezTo>
                  <a:cubicBezTo>
                    <a:pt x="3145" y="527"/>
                    <a:pt x="3474" y="461"/>
                    <a:pt x="3803" y="412"/>
                  </a:cubicBezTo>
                  <a:cubicBezTo>
                    <a:pt x="4132" y="362"/>
                    <a:pt x="4462" y="329"/>
                    <a:pt x="4803" y="313"/>
                  </a:cubicBezTo>
                  <a:cubicBezTo>
                    <a:pt x="5145" y="296"/>
                    <a:pt x="5499" y="296"/>
                    <a:pt x="5828" y="313"/>
                  </a:cubicBezTo>
                  <a:cubicBezTo>
                    <a:pt x="6157" y="329"/>
                    <a:pt x="6462" y="362"/>
                    <a:pt x="6775" y="379"/>
                  </a:cubicBezTo>
                  <a:cubicBezTo>
                    <a:pt x="7087" y="395"/>
                    <a:pt x="7409" y="395"/>
                    <a:pt x="7738" y="379"/>
                  </a:cubicBezTo>
                  <a:cubicBezTo>
                    <a:pt x="8067" y="362"/>
                    <a:pt x="8405" y="329"/>
                    <a:pt x="8750" y="296"/>
                  </a:cubicBezTo>
                  <a:cubicBezTo>
                    <a:pt x="9096" y="263"/>
                    <a:pt x="9450" y="230"/>
                    <a:pt x="9759" y="198"/>
                  </a:cubicBezTo>
                  <a:cubicBezTo>
                    <a:pt x="10067" y="165"/>
                    <a:pt x="10331" y="132"/>
                    <a:pt x="10648" y="99"/>
                  </a:cubicBezTo>
                  <a:cubicBezTo>
                    <a:pt x="10965" y="66"/>
                    <a:pt x="11335" y="33"/>
                    <a:pt x="11701" y="16"/>
                  </a:cubicBezTo>
                  <a:cubicBezTo>
                    <a:pt x="12068" y="0"/>
                    <a:pt x="12430" y="0"/>
                    <a:pt x="12792" y="0"/>
                  </a:cubicBezTo>
                  <a:cubicBezTo>
                    <a:pt x="13154" y="0"/>
                    <a:pt x="13516" y="0"/>
                    <a:pt x="13875" y="0"/>
                  </a:cubicBezTo>
                  <a:cubicBezTo>
                    <a:pt x="14233" y="0"/>
                    <a:pt x="14587" y="0"/>
                    <a:pt x="14936" y="0"/>
                  </a:cubicBezTo>
                  <a:cubicBezTo>
                    <a:pt x="15286" y="0"/>
                    <a:pt x="15632" y="0"/>
                    <a:pt x="15974" y="0"/>
                  </a:cubicBezTo>
                  <a:cubicBezTo>
                    <a:pt x="16315" y="0"/>
                    <a:pt x="16653" y="0"/>
                    <a:pt x="17007" y="0"/>
                  </a:cubicBezTo>
                  <a:cubicBezTo>
                    <a:pt x="17361" y="0"/>
                    <a:pt x="17731" y="0"/>
                    <a:pt x="18077" y="0"/>
                  </a:cubicBezTo>
                  <a:cubicBezTo>
                    <a:pt x="18423" y="0"/>
                    <a:pt x="18744" y="0"/>
                    <a:pt x="19061" y="16"/>
                  </a:cubicBezTo>
                  <a:cubicBezTo>
                    <a:pt x="19377" y="33"/>
                    <a:pt x="19690" y="66"/>
                    <a:pt x="19995" y="115"/>
                  </a:cubicBezTo>
                  <a:cubicBezTo>
                    <a:pt x="20299" y="165"/>
                    <a:pt x="20596" y="230"/>
                    <a:pt x="20822" y="280"/>
                  </a:cubicBezTo>
                  <a:cubicBezTo>
                    <a:pt x="21048" y="329"/>
                    <a:pt x="21205" y="362"/>
                    <a:pt x="21304" y="395"/>
                  </a:cubicBezTo>
                  <a:cubicBezTo>
                    <a:pt x="21402" y="428"/>
                    <a:pt x="21444" y="461"/>
                    <a:pt x="21481" y="527"/>
                  </a:cubicBezTo>
                  <a:cubicBezTo>
                    <a:pt x="21518" y="593"/>
                    <a:pt x="21551" y="691"/>
                    <a:pt x="21571" y="955"/>
                  </a:cubicBezTo>
                  <a:cubicBezTo>
                    <a:pt x="21592" y="1218"/>
                    <a:pt x="21600" y="1646"/>
                    <a:pt x="21584" y="2502"/>
                  </a:cubicBezTo>
                  <a:cubicBezTo>
                    <a:pt x="21567" y="3359"/>
                    <a:pt x="21526" y="4643"/>
                    <a:pt x="21501" y="5927"/>
                  </a:cubicBezTo>
                  <a:cubicBezTo>
                    <a:pt x="21477" y="7211"/>
                    <a:pt x="21468" y="8495"/>
                    <a:pt x="21472" y="9812"/>
                  </a:cubicBezTo>
                  <a:cubicBezTo>
                    <a:pt x="21477" y="11129"/>
                    <a:pt x="21493" y="12479"/>
                    <a:pt x="21497" y="13714"/>
                  </a:cubicBezTo>
                  <a:cubicBezTo>
                    <a:pt x="21501" y="14949"/>
                    <a:pt x="21493" y="16068"/>
                    <a:pt x="21468" y="17056"/>
                  </a:cubicBezTo>
                  <a:cubicBezTo>
                    <a:pt x="21444" y="18044"/>
                    <a:pt x="21402" y="18900"/>
                    <a:pt x="21357" y="19559"/>
                  </a:cubicBezTo>
                  <a:cubicBezTo>
                    <a:pt x="21312" y="20217"/>
                    <a:pt x="21262" y="20678"/>
                    <a:pt x="21139" y="20991"/>
                  </a:cubicBezTo>
                  <a:cubicBezTo>
                    <a:pt x="21016" y="21304"/>
                    <a:pt x="20818" y="21468"/>
                    <a:pt x="20567" y="21534"/>
                  </a:cubicBezTo>
                  <a:cubicBezTo>
                    <a:pt x="20316" y="21600"/>
                    <a:pt x="20011" y="21567"/>
                    <a:pt x="19723" y="21518"/>
                  </a:cubicBezTo>
                  <a:cubicBezTo>
                    <a:pt x="19435" y="21468"/>
                    <a:pt x="19163" y="21402"/>
                    <a:pt x="18888" y="21353"/>
                  </a:cubicBezTo>
                  <a:cubicBezTo>
                    <a:pt x="18612" y="21304"/>
                    <a:pt x="18332" y="21271"/>
                    <a:pt x="18023" y="21254"/>
                  </a:cubicBezTo>
                  <a:cubicBezTo>
                    <a:pt x="17715" y="21238"/>
                    <a:pt x="17377" y="21238"/>
                    <a:pt x="17056" y="21221"/>
                  </a:cubicBezTo>
                  <a:cubicBezTo>
                    <a:pt x="16735" y="21205"/>
                    <a:pt x="16430" y="21172"/>
                    <a:pt x="16122" y="21155"/>
                  </a:cubicBezTo>
                  <a:cubicBezTo>
                    <a:pt x="15813" y="21139"/>
                    <a:pt x="15500" y="21139"/>
                    <a:pt x="15171" y="21139"/>
                  </a:cubicBezTo>
                  <a:cubicBezTo>
                    <a:pt x="14842" y="21139"/>
                    <a:pt x="14496" y="21139"/>
                    <a:pt x="14142" y="21123"/>
                  </a:cubicBezTo>
                  <a:cubicBezTo>
                    <a:pt x="13788" y="21106"/>
                    <a:pt x="13426" y="21073"/>
                    <a:pt x="13121" y="21057"/>
                  </a:cubicBezTo>
                  <a:cubicBezTo>
                    <a:pt x="12817" y="21040"/>
                    <a:pt x="12570" y="21040"/>
                    <a:pt x="12315" y="21040"/>
                  </a:cubicBezTo>
                  <a:cubicBezTo>
                    <a:pt x="12059" y="21040"/>
                    <a:pt x="11796" y="21040"/>
                    <a:pt x="11524" y="21024"/>
                  </a:cubicBezTo>
                  <a:cubicBezTo>
                    <a:pt x="11253" y="21007"/>
                    <a:pt x="10973" y="20974"/>
                    <a:pt x="10697" y="20941"/>
                  </a:cubicBezTo>
                  <a:cubicBezTo>
                    <a:pt x="10421" y="20909"/>
                    <a:pt x="10150" y="20876"/>
                    <a:pt x="9874" y="20843"/>
                  </a:cubicBezTo>
                  <a:cubicBezTo>
                    <a:pt x="9598" y="20810"/>
                    <a:pt x="9318" y="20777"/>
                    <a:pt x="9022" y="20744"/>
                  </a:cubicBezTo>
                  <a:cubicBezTo>
                    <a:pt x="8726" y="20711"/>
                    <a:pt x="8413" y="20678"/>
                    <a:pt x="8121" y="20645"/>
                  </a:cubicBezTo>
                  <a:cubicBezTo>
                    <a:pt x="7828" y="20612"/>
                    <a:pt x="7557" y="20579"/>
                    <a:pt x="7273" y="20530"/>
                  </a:cubicBezTo>
                  <a:cubicBezTo>
                    <a:pt x="6989" y="20480"/>
                    <a:pt x="6692" y="20415"/>
                    <a:pt x="6400" y="20332"/>
                  </a:cubicBezTo>
                  <a:cubicBezTo>
                    <a:pt x="6108" y="20250"/>
                    <a:pt x="5820" y="20151"/>
                    <a:pt x="5544" y="20052"/>
                  </a:cubicBezTo>
                  <a:cubicBezTo>
                    <a:pt x="5268" y="19954"/>
                    <a:pt x="5005" y="19855"/>
                    <a:pt x="4746" y="19756"/>
                  </a:cubicBezTo>
                  <a:cubicBezTo>
                    <a:pt x="4486" y="19657"/>
                    <a:pt x="4231" y="19559"/>
                    <a:pt x="3927" y="19460"/>
                  </a:cubicBezTo>
                  <a:cubicBezTo>
                    <a:pt x="3622" y="19361"/>
                    <a:pt x="3268" y="19262"/>
                    <a:pt x="2939" y="19163"/>
                  </a:cubicBezTo>
                  <a:cubicBezTo>
                    <a:pt x="2609" y="19065"/>
                    <a:pt x="2305" y="18966"/>
                    <a:pt x="1947" y="18851"/>
                  </a:cubicBezTo>
                  <a:cubicBezTo>
                    <a:pt x="1589" y="18735"/>
                    <a:pt x="1177" y="18604"/>
                    <a:pt x="844" y="18472"/>
                  </a:cubicBezTo>
                  <a:cubicBezTo>
                    <a:pt x="510" y="18340"/>
                    <a:pt x="255" y="18209"/>
                    <a:pt x="0" y="18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1" name="Drawing"/>
          <p:cNvGrpSpPr/>
          <p:nvPr/>
        </p:nvGrpSpPr>
        <p:grpSpPr>
          <a:xfrm>
            <a:off x="1070189" y="1358899"/>
            <a:ext cx="9974179" cy="8283662"/>
            <a:chOff x="0" y="0"/>
            <a:chExt cx="9974177" cy="8283660"/>
          </a:xfrm>
        </p:grpSpPr>
        <p:sp>
          <p:nvSpPr>
            <p:cNvPr id="2262" name="Line"/>
            <p:cNvSpPr/>
            <p:nvPr/>
          </p:nvSpPr>
          <p:spPr>
            <a:xfrm>
              <a:off x="97543" y="528779"/>
              <a:ext cx="432468" cy="73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99" extrusionOk="0">
                  <a:moveTo>
                    <a:pt x="5066" y="3838"/>
                  </a:moveTo>
                  <a:cubicBezTo>
                    <a:pt x="4017" y="4023"/>
                    <a:pt x="2969" y="4208"/>
                    <a:pt x="2130" y="4301"/>
                  </a:cubicBezTo>
                  <a:cubicBezTo>
                    <a:pt x="1291" y="4393"/>
                    <a:pt x="662" y="4393"/>
                    <a:pt x="295" y="4208"/>
                  </a:cubicBezTo>
                  <a:cubicBezTo>
                    <a:pt x="-72" y="4023"/>
                    <a:pt x="-177" y="3653"/>
                    <a:pt x="452" y="2974"/>
                  </a:cubicBezTo>
                  <a:cubicBezTo>
                    <a:pt x="1081" y="2295"/>
                    <a:pt x="2444" y="1308"/>
                    <a:pt x="3388" y="721"/>
                  </a:cubicBezTo>
                  <a:cubicBezTo>
                    <a:pt x="4332" y="135"/>
                    <a:pt x="4856" y="-50"/>
                    <a:pt x="5118" y="12"/>
                  </a:cubicBezTo>
                  <a:cubicBezTo>
                    <a:pt x="5380" y="73"/>
                    <a:pt x="5380" y="382"/>
                    <a:pt x="5485" y="1462"/>
                  </a:cubicBezTo>
                  <a:cubicBezTo>
                    <a:pt x="5590" y="2542"/>
                    <a:pt x="5800" y="4393"/>
                    <a:pt x="5642" y="6307"/>
                  </a:cubicBezTo>
                  <a:cubicBezTo>
                    <a:pt x="5485" y="8220"/>
                    <a:pt x="4961" y="10195"/>
                    <a:pt x="4541" y="11305"/>
                  </a:cubicBezTo>
                  <a:cubicBezTo>
                    <a:pt x="4122" y="12416"/>
                    <a:pt x="3807" y="12663"/>
                    <a:pt x="3388" y="12879"/>
                  </a:cubicBezTo>
                  <a:cubicBezTo>
                    <a:pt x="2969" y="13095"/>
                    <a:pt x="2444" y="13280"/>
                    <a:pt x="1920" y="13311"/>
                  </a:cubicBezTo>
                  <a:cubicBezTo>
                    <a:pt x="1396" y="13342"/>
                    <a:pt x="872" y="13219"/>
                    <a:pt x="609" y="12941"/>
                  </a:cubicBezTo>
                  <a:cubicBezTo>
                    <a:pt x="347" y="12663"/>
                    <a:pt x="347" y="12231"/>
                    <a:pt x="1134" y="11336"/>
                  </a:cubicBezTo>
                  <a:cubicBezTo>
                    <a:pt x="1920" y="10441"/>
                    <a:pt x="3493" y="9084"/>
                    <a:pt x="5433" y="7695"/>
                  </a:cubicBezTo>
                  <a:cubicBezTo>
                    <a:pt x="7373" y="6307"/>
                    <a:pt x="9679" y="4887"/>
                    <a:pt x="11357" y="3900"/>
                  </a:cubicBezTo>
                  <a:cubicBezTo>
                    <a:pt x="13035" y="2912"/>
                    <a:pt x="14083" y="2357"/>
                    <a:pt x="14870" y="1925"/>
                  </a:cubicBezTo>
                  <a:cubicBezTo>
                    <a:pt x="15656" y="1493"/>
                    <a:pt x="16180" y="1184"/>
                    <a:pt x="16128" y="1123"/>
                  </a:cubicBezTo>
                  <a:cubicBezTo>
                    <a:pt x="16075" y="1061"/>
                    <a:pt x="15446" y="1246"/>
                    <a:pt x="14660" y="2048"/>
                  </a:cubicBezTo>
                  <a:cubicBezTo>
                    <a:pt x="13873" y="2851"/>
                    <a:pt x="12930" y="4270"/>
                    <a:pt x="12039" y="6029"/>
                  </a:cubicBezTo>
                  <a:cubicBezTo>
                    <a:pt x="11147" y="7788"/>
                    <a:pt x="10308" y="9886"/>
                    <a:pt x="9889" y="11953"/>
                  </a:cubicBezTo>
                  <a:cubicBezTo>
                    <a:pt x="9470" y="14021"/>
                    <a:pt x="9470" y="16057"/>
                    <a:pt x="9837" y="17631"/>
                  </a:cubicBezTo>
                  <a:cubicBezTo>
                    <a:pt x="10204" y="19205"/>
                    <a:pt x="10938" y="20316"/>
                    <a:pt x="11567" y="20902"/>
                  </a:cubicBezTo>
                  <a:cubicBezTo>
                    <a:pt x="12196" y="21488"/>
                    <a:pt x="12720" y="21550"/>
                    <a:pt x="13506" y="21118"/>
                  </a:cubicBezTo>
                  <a:cubicBezTo>
                    <a:pt x="14293" y="20686"/>
                    <a:pt x="15341" y="19760"/>
                    <a:pt x="15866" y="18495"/>
                  </a:cubicBezTo>
                  <a:cubicBezTo>
                    <a:pt x="16390" y="17230"/>
                    <a:pt x="16390" y="15625"/>
                    <a:pt x="16285" y="14669"/>
                  </a:cubicBezTo>
                  <a:cubicBezTo>
                    <a:pt x="16180" y="13712"/>
                    <a:pt x="15971" y="13404"/>
                    <a:pt x="15551" y="13157"/>
                  </a:cubicBezTo>
                  <a:cubicBezTo>
                    <a:pt x="15132" y="12910"/>
                    <a:pt x="14503" y="12725"/>
                    <a:pt x="14607" y="12601"/>
                  </a:cubicBezTo>
                  <a:cubicBezTo>
                    <a:pt x="14712" y="12478"/>
                    <a:pt x="15551" y="12416"/>
                    <a:pt x="16809" y="12200"/>
                  </a:cubicBezTo>
                  <a:cubicBezTo>
                    <a:pt x="18068" y="11984"/>
                    <a:pt x="19745" y="11614"/>
                    <a:pt x="21423" y="1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3" name="Line"/>
            <p:cNvSpPr/>
            <p:nvPr/>
          </p:nvSpPr>
          <p:spPr>
            <a:xfrm>
              <a:off x="1247560" y="614250"/>
              <a:ext cx="203201" cy="25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extrusionOk="0">
                  <a:moveTo>
                    <a:pt x="0" y="2305"/>
                  </a:moveTo>
                  <a:cubicBezTo>
                    <a:pt x="675" y="6445"/>
                    <a:pt x="1350" y="10585"/>
                    <a:pt x="1688" y="13465"/>
                  </a:cubicBezTo>
                  <a:cubicBezTo>
                    <a:pt x="2025" y="16345"/>
                    <a:pt x="2025" y="17965"/>
                    <a:pt x="2025" y="19225"/>
                  </a:cubicBezTo>
                  <a:cubicBezTo>
                    <a:pt x="2025" y="20485"/>
                    <a:pt x="2025" y="21385"/>
                    <a:pt x="1912" y="21385"/>
                  </a:cubicBezTo>
                  <a:cubicBezTo>
                    <a:pt x="1800" y="21385"/>
                    <a:pt x="1575" y="20485"/>
                    <a:pt x="1688" y="17245"/>
                  </a:cubicBezTo>
                  <a:cubicBezTo>
                    <a:pt x="1800" y="14005"/>
                    <a:pt x="2250" y="8425"/>
                    <a:pt x="3263" y="5005"/>
                  </a:cubicBezTo>
                  <a:cubicBezTo>
                    <a:pt x="4275" y="1585"/>
                    <a:pt x="5850" y="325"/>
                    <a:pt x="7987" y="55"/>
                  </a:cubicBezTo>
                  <a:cubicBezTo>
                    <a:pt x="10125" y="-215"/>
                    <a:pt x="12825" y="505"/>
                    <a:pt x="14738" y="2485"/>
                  </a:cubicBezTo>
                  <a:cubicBezTo>
                    <a:pt x="16650" y="4465"/>
                    <a:pt x="17775" y="7705"/>
                    <a:pt x="18337" y="9865"/>
                  </a:cubicBezTo>
                  <a:cubicBezTo>
                    <a:pt x="18900" y="12025"/>
                    <a:pt x="18900" y="13105"/>
                    <a:pt x="18900" y="14095"/>
                  </a:cubicBezTo>
                  <a:cubicBezTo>
                    <a:pt x="18900" y="15085"/>
                    <a:pt x="18900" y="15985"/>
                    <a:pt x="19350" y="16435"/>
                  </a:cubicBezTo>
                  <a:cubicBezTo>
                    <a:pt x="19800" y="16885"/>
                    <a:pt x="20700" y="16885"/>
                    <a:pt x="21600" y="16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4" name="Line"/>
            <p:cNvSpPr/>
            <p:nvPr/>
          </p:nvSpPr>
          <p:spPr>
            <a:xfrm>
              <a:off x="1634910" y="603250"/>
              <a:ext cx="21167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extrusionOk="0">
                  <a:moveTo>
                    <a:pt x="0" y="0"/>
                  </a:moveTo>
                  <a:cubicBezTo>
                    <a:pt x="5082" y="1800"/>
                    <a:pt x="10165" y="3600"/>
                    <a:pt x="13553" y="4837"/>
                  </a:cubicBezTo>
                  <a:cubicBezTo>
                    <a:pt x="16941" y="6075"/>
                    <a:pt x="18635" y="6750"/>
                    <a:pt x="19800" y="7538"/>
                  </a:cubicBezTo>
                  <a:cubicBezTo>
                    <a:pt x="20965" y="8325"/>
                    <a:pt x="21600" y="9225"/>
                    <a:pt x="20859" y="10350"/>
                  </a:cubicBezTo>
                  <a:cubicBezTo>
                    <a:pt x="20118" y="11475"/>
                    <a:pt x="18000" y="12825"/>
                    <a:pt x="15671" y="14738"/>
                  </a:cubicBezTo>
                  <a:cubicBezTo>
                    <a:pt x="13341" y="16650"/>
                    <a:pt x="10800" y="19125"/>
                    <a:pt x="8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5" name="Line"/>
            <p:cNvSpPr/>
            <p:nvPr/>
          </p:nvSpPr>
          <p:spPr>
            <a:xfrm>
              <a:off x="1761910" y="768349"/>
              <a:ext cx="165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6" name="Line"/>
            <p:cNvSpPr/>
            <p:nvPr/>
          </p:nvSpPr>
          <p:spPr>
            <a:xfrm>
              <a:off x="2020264" y="573206"/>
              <a:ext cx="158655" cy="24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16" extrusionOk="0">
                  <a:moveTo>
                    <a:pt x="264" y="3696"/>
                  </a:moveTo>
                  <a:cubicBezTo>
                    <a:pt x="-16" y="2781"/>
                    <a:pt x="-297" y="1866"/>
                    <a:pt x="685" y="1133"/>
                  </a:cubicBezTo>
                  <a:cubicBezTo>
                    <a:pt x="1667" y="401"/>
                    <a:pt x="3911" y="-148"/>
                    <a:pt x="6716" y="35"/>
                  </a:cubicBezTo>
                  <a:cubicBezTo>
                    <a:pt x="9521" y="218"/>
                    <a:pt x="12887" y="1133"/>
                    <a:pt x="14571" y="2049"/>
                  </a:cubicBezTo>
                  <a:cubicBezTo>
                    <a:pt x="16254" y="2964"/>
                    <a:pt x="16254" y="3879"/>
                    <a:pt x="15552" y="4977"/>
                  </a:cubicBezTo>
                  <a:cubicBezTo>
                    <a:pt x="14851" y="6076"/>
                    <a:pt x="13448" y="7357"/>
                    <a:pt x="12046" y="8272"/>
                  </a:cubicBezTo>
                  <a:cubicBezTo>
                    <a:pt x="10643" y="9188"/>
                    <a:pt x="9241" y="9737"/>
                    <a:pt x="9521" y="10011"/>
                  </a:cubicBezTo>
                  <a:cubicBezTo>
                    <a:pt x="9802" y="10286"/>
                    <a:pt x="11765" y="10286"/>
                    <a:pt x="14009" y="10835"/>
                  </a:cubicBezTo>
                  <a:cubicBezTo>
                    <a:pt x="16254" y="11384"/>
                    <a:pt x="18778" y="12483"/>
                    <a:pt x="20041" y="13581"/>
                  </a:cubicBezTo>
                  <a:cubicBezTo>
                    <a:pt x="21303" y="14679"/>
                    <a:pt x="21303" y="15777"/>
                    <a:pt x="20321" y="16967"/>
                  </a:cubicBezTo>
                  <a:cubicBezTo>
                    <a:pt x="19339" y="18157"/>
                    <a:pt x="17376" y="19438"/>
                    <a:pt x="15552" y="20262"/>
                  </a:cubicBezTo>
                  <a:cubicBezTo>
                    <a:pt x="13729" y="21086"/>
                    <a:pt x="12046" y="21452"/>
                    <a:pt x="10784" y="21269"/>
                  </a:cubicBezTo>
                  <a:cubicBezTo>
                    <a:pt x="9521" y="21086"/>
                    <a:pt x="8680" y="20354"/>
                    <a:pt x="7838" y="19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7" name="Line"/>
            <p:cNvSpPr/>
            <p:nvPr/>
          </p:nvSpPr>
          <p:spPr>
            <a:xfrm>
              <a:off x="2252977" y="622300"/>
              <a:ext cx="153685" cy="15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36" extrusionOk="0">
                  <a:moveTo>
                    <a:pt x="9468" y="0"/>
                  </a:moveTo>
                  <a:cubicBezTo>
                    <a:pt x="6510" y="4438"/>
                    <a:pt x="3551" y="8877"/>
                    <a:pt x="1923" y="11984"/>
                  </a:cubicBezTo>
                  <a:cubicBezTo>
                    <a:pt x="296" y="15090"/>
                    <a:pt x="0" y="16866"/>
                    <a:pt x="0" y="18493"/>
                  </a:cubicBezTo>
                  <a:cubicBezTo>
                    <a:pt x="0" y="20121"/>
                    <a:pt x="296" y="21600"/>
                    <a:pt x="3699" y="21156"/>
                  </a:cubicBezTo>
                  <a:cubicBezTo>
                    <a:pt x="7101" y="20712"/>
                    <a:pt x="13611" y="18345"/>
                    <a:pt x="17162" y="15534"/>
                  </a:cubicBezTo>
                  <a:cubicBezTo>
                    <a:pt x="20712" y="12723"/>
                    <a:pt x="21304" y="9468"/>
                    <a:pt x="21452" y="7101"/>
                  </a:cubicBezTo>
                  <a:cubicBezTo>
                    <a:pt x="21600" y="4734"/>
                    <a:pt x="21304" y="3255"/>
                    <a:pt x="18937" y="3403"/>
                  </a:cubicBezTo>
                  <a:cubicBezTo>
                    <a:pt x="16570" y="3551"/>
                    <a:pt x="12132" y="5326"/>
                    <a:pt x="7693" y="7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8" name="Line"/>
            <p:cNvSpPr/>
            <p:nvPr/>
          </p:nvSpPr>
          <p:spPr>
            <a:xfrm>
              <a:off x="2396910" y="86360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9" name="Line"/>
            <p:cNvSpPr/>
            <p:nvPr/>
          </p:nvSpPr>
          <p:spPr>
            <a:xfrm>
              <a:off x="3213943" y="450850"/>
              <a:ext cx="357718" cy="3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extrusionOk="0">
                  <a:moveTo>
                    <a:pt x="7413" y="0"/>
                  </a:moveTo>
                  <a:cubicBezTo>
                    <a:pt x="6774" y="2274"/>
                    <a:pt x="6135" y="4547"/>
                    <a:pt x="5815" y="7389"/>
                  </a:cubicBezTo>
                  <a:cubicBezTo>
                    <a:pt x="5496" y="10232"/>
                    <a:pt x="5496" y="13642"/>
                    <a:pt x="5560" y="15789"/>
                  </a:cubicBezTo>
                  <a:cubicBezTo>
                    <a:pt x="5624" y="17937"/>
                    <a:pt x="5751" y="18821"/>
                    <a:pt x="6071" y="19579"/>
                  </a:cubicBezTo>
                  <a:cubicBezTo>
                    <a:pt x="6391" y="20337"/>
                    <a:pt x="6902" y="20968"/>
                    <a:pt x="7477" y="21284"/>
                  </a:cubicBezTo>
                  <a:cubicBezTo>
                    <a:pt x="8052" y="21600"/>
                    <a:pt x="8691" y="21600"/>
                    <a:pt x="9202" y="21284"/>
                  </a:cubicBezTo>
                  <a:cubicBezTo>
                    <a:pt x="9714" y="20968"/>
                    <a:pt x="10097" y="20337"/>
                    <a:pt x="10353" y="19705"/>
                  </a:cubicBezTo>
                  <a:cubicBezTo>
                    <a:pt x="10608" y="19074"/>
                    <a:pt x="10736" y="18442"/>
                    <a:pt x="10225" y="17558"/>
                  </a:cubicBezTo>
                  <a:cubicBezTo>
                    <a:pt x="9714" y="16674"/>
                    <a:pt x="8563" y="15537"/>
                    <a:pt x="6966" y="14779"/>
                  </a:cubicBezTo>
                  <a:cubicBezTo>
                    <a:pt x="5368" y="14021"/>
                    <a:pt x="3323" y="13642"/>
                    <a:pt x="1981" y="13516"/>
                  </a:cubicBezTo>
                  <a:cubicBezTo>
                    <a:pt x="639" y="13389"/>
                    <a:pt x="0" y="13516"/>
                    <a:pt x="0" y="13453"/>
                  </a:cubicBezTo>
                  <a:cubicBezTo>
                    <a:pt x="0" y="13389"/>
                    <a:pt x="639" y="13137"/>
                    <a:pt x="2812" y="11495"/>
                  </a:cubicBezTo>
                  <a:cubicBezTo>
                    <a:pt x="4985" y="9853"/>
                    <a:pt x="8691" y="6821"/>
                    <a:pt x="10736" y="5053"/>
                  </a:cubicBezTo>
                  <a:cubicBezTo>
                    <a:pt x="12781" y="3284"/>
                    <a:pt x="13164" y="2779"/>
                    <a:pt x="13740" y="2021"/>
                  </a:cubicBezTo>
                  <a:cubicBezTo>
                    <a:pt x="14315" y="1263"/>
                    <a:pt x="15082" y="253"/>
                    <a:pt x="15465" y="253"/>
                  </a:cubicBezTo>
                  <a:cubicBezTo>
                    <a:pt x="15849" y="253"/>
                    <a:pt x="15849" y="1263"/>
                    <a:pt x="15593" y="3853"/>
                  </a:cubicBezTo>
                  <a:cubicBezTo>
                    <a:pt x="15337" y="6442"/>
                    <a:pt x="14826" y="10611"/>
                    <a:pt x="14570" y="13011"/>
                  </a:cubicBezTo>
                  <a:cubicBezTo>
                    <a:pt x="14315" y="15411"/>
                    <a:pt x="14315" y="16042"/>
                    <a:pt x="14187" y="16674"/>
                  </a:cubicBezTo>
                  <a:cubicBezTo>
                    <a:pt x="14059" y="17305"/>
                    <a:pt x="13804" y="17937"/>
                    <a:pt x="13676" y="17937"/>
                  </a:cubicBezTo>
                  <a:cubicBezTo>
                    <a:pt x="13548" y="17937"/>
                    <a:pt x="13548" y="17305"/>
                    <a:pt x="13867" y="15916"/>
                  </a:cubicBezTo>
                  <a:cubicBezTo>
                    <a:pt x="14187" y="14526"/>
                    <a:pt x="14826" y="12379"/>
                    <a:pt x="15337" y="11053"/>
                  </a:cubicBezTo>
                  <a:cubicBezTo>
                    <a:pt x="15849" y="9726"/>
                    <a:pt x="16232" y="9221"/>
                    <a:pt x="16871" y="8842"/>
                  </a:cubicBezTo>
                  <a:cubicBezTo>
                    <a:pt x="17510" y="8463"/>
                    <a:pt x="18405" y="8211"/>
                    <a:pt x="19236" y="9537"/>
                  </a:cubicBezTo>
                  <a:cubicBezTo>
                    <a:pt x="20066" y="10863"/>
                    <a:pt x="20833" y="13768"/>
                    <a:pt x="21600" y="16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0" name="Line"/>
            <p:cNvSpPr/>
            <p:nvPr/>
          </p:nvSpPr>
          <p:spPr>
            <a:xfrm>
              <a:off x="3609760" y="595182"/>
              <a:ext cx="242524" cy="16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79" extrusionOk="0">
                  <a:moveTo>
                    <a:pt x="0" y="10749"/>
                  </a:moveTo>
                  <a:cubicBezTo>
                    <a:pt x="2630" y="8589"/>
                    <a:pt x="5259" y="6429"/>
                    <a:pt x="6480" y="4674"/>
                  </a:cubicBezTo>
                  <a:cubicBezTo>
                    <a:pt x="7701" y="2919"/>
                    <a:pt x="7513" y="1569"/>
                    <a:pt x="6950" y="1029"/>
                  </a:cubicBezTo>
                  <a:cubicBezTo>
                    <a:pt x="6386" y="489"/>
                    <a:pt x="5447" y="759"/>
                    <a:pt x="4508" y="2784"/>
                  </a:cubicBezTo>
                  <a:cubicBezTo>
                    <a:pt x="3569" y="4809"/>
                    <a:pt x="2630" y="8589"/>
                    <a:pt x="2160" y="11154"/>
                  </a:cubicBezTo>
                  <a:cubicBezTo>
                    <a:pt x="1690" y="13719"/>
                    <a:pt x="1690" y="15069"/>
                    <a:pt x="2442" y="16419"/>
                  </a:cubicBezTo>
                  <a:cubicBezTo>
                    <a:pt x="3193" y="17769"/>
                    <a:pt x="4696" y="19119"/>
                    <a:pt x="6480" y="18309"/>
                  </a:cubicBezTo>
                  <a:cubicBezTo>
                    <a:pt x="8264" y="17499"/>
                    <a:pt x="10330" y="14529"/>
                    <a:pt x="11457" y="12099"/>
                  </a:cubicBezTo>
                  <a:cubicBezTo>
                    <a:pt x="12584" y="9669"/>
                    <a:pt x="12772" y="7779"/>
                    <a:pt x="12678" y="7509"/>
                  </a:cubicBezTo>
                  <a:cubicBezTo>
                    <a:pt x="12584" y="7239"/>
                    <a:pt x="12209" y="8589"/>
                    <a:pt x="11927" y="9939"/>
                  </a:cubicBezTo>
                  <a:cubicBezTo>
                    <a:pt x="11645" y="11289"/>
                    <a:pt x="11457" y="12639"/>
                    <a:pt x="11270" y="13989"/>
                  </a:cubicBezTo>
                  <a:cubicBezTo>
                    <a:pt x="11082" y="15339"/>
                    <a:pt x="10894" y="16689"/>
                    <a:pt x="11082" y="16689"/>
                  </a:cubicBezTo>
                  <a:cubicBezTo>
                    <a:pt x="11270" y="16689"/>
                    <a:pt x="11833" y="15339"/>
                    <a:pt x="12584" y="13044"/>
                  </a:cubicBezTo>
                  <a:cubicBezTo>
                    <a:pt x="13336" y="10749"/>
                    <a:pt x="14275" y="7509"/>
                    <a:pt x="15120" y="5214"/>
                  </a:cubicBezTo>
                  <a:cubicBezTo>
                    <a:pt x="15965" y="2919"/>
                    <a:pt x="16717" y="1569"/>
                    <a:pt x="17562" y="759"/>
                  </a:cubicBezTo>
                  <a:cubicBezTo>
                    <a:pt x="18407" y="-51"/>
                    <a:pt x="19346" y="-321"/>
                    <a:pt x="20097" y="489"/>
                  </a:cubicBezTo>
                  <a:cubicBezTo>
                    <a:pt x="20849" y="1299"/>
                    <a:pt x="21412" y="3189"/>
                    <a:pt x="21506" y="6834"/>
                  </a:cubicBezTo>
                  <a:cubicBezTo>
                    <a:pt x="21600" y="10479"/>
                    <a:pt x="21224" y="15879"/>
                    <a:pt x="20849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1" name="Line"/>
            <p:cNvSpPr/>
            <p:nvPr/>
          </p:nvSpPr>
          <p:spPr>
            <a:xfrm>
              <a:off x="3870110" y="774700"/>
              <a:ext cx="38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2" name="Line"/>
            <p:cNvSpPr/>
            <p:nvPr/>
          </p:nvSpPr>
          <p:spPr>
            <a:xfrm>
              <a:off x="4223283" y="425450"/>
              <a:ext cx="159902" cy="33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13" extrusionOk="0">
                  <a:moveTo>
                    <a:pt x="3688" y="0"/>
                  </a:moveTo>
                  <a:cubicBezTo>
                    <a:pt x="3688" y="5058"/>
                    <a:pt x="3688" y="10116"/>
                    <a:pt x="3829" y="12987"/>
                  </a:cubicBezTo>
                  <a:cubicBezTo>
                    <a:pt x="3969" y="15858"/>
                    <a:pt x="4249" y="16542"/>
                    <a:pt x="5231" y="16132"/>
                  </a:cubicBezTo>
                  <a:cubicBezTo>
                    <a:pt x="6213" y="15722"/>
                    <a:pt x="7896" y="14218"/>
                    <a:pt x="9439" y="13397"/>
                  </a:cubicBezTo>
                  <a:cubicBezTo>
                    <a:pt x="10982" y="12577"/>
                    <a:pt x="12384" y="12441"/>
                    <a:pt x="13927" y="12577"/>
                  </a:cubicBezTo>
                  <a:cubicBezTo>
                    <a:pt x="15470" y="12714"/>
                    <a:pt x="17153" y="13124"/>
                    <a:pt x="18416" y="13739"/>
                  </a:cubicBezTo>
                  <a:cubicBezTo>
                    <a:pt x="19678" y="14354"/>
                    <a:pt x="20519" y="15175"/>
                    <a:pt x="20940" y="15995"/>
                  </a:cubicBezTo>
                  <a:cubicBezTo>
                    <a:pt x="21361" y="16815"/>
                    <a:pt x="21361" y="17635"/>
                    <a:pt x="20099" y="18524"/>
                  </a:cubicBezTo>
                  <a:cubicBezTo>
                    <a:pt x="18836" y="19413"/>
                    <a:pt x="16312" y="20370"/>
                    <a:pt x="13366" y="20916"/>
                  </a:cubicBezTo>
                  <a:cubicBezTo>
                    <a:pt x="10421" y="21463"/>
                    <a:pt x="7055" y="21600"/>
                    <a:pt x="4530" y="21463"/>
                  </a:cubicBezTo>
                  <a:cubicBezTo>
                    <a:pt x="2005" y="21327"/>
                    <a:pt x="322" y="20916"/>
                    <a:pt x="42" y="20438"/>
                  </a:cubicBezTo>
                  <a:cubicBezTo>
                    <a:pt x="-239" y="19959"/>
                    <a:pt x="883" y="19413"/>
                    <a:pt x="4390" y="18524"/>
                  </a:cubicBezTo>
                  <a:cubicBezTo>
                    <a:pt x="7896" y="17635"/>
                    <a:pt x="13787" y="16405"/>
                    <a:pt x="19678" y="15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3" name="Line"/>
            <p:cNvSpPr/>
            <p:nvPr/>
          </p:nvSpPr>
          <p:spPr>
            <a:xfrm>
              <a:off x="4416210" y="641350"/>
              <a:ext cx="161563" cy="32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47" extrusionOk="0">
                  <a:moveTo>
                    <a:pt x="0" y="0"/>
                  </a:moveTo>
                  <a:cubicBezTo>
                    <a:pt x="281" y="697"/>
                    <a:pt x="561" y="1394"/>
                    <a:pt x="1122" y="2230"/>
                  </a:cubicBezTo>
                  <a:cubicBezTo>
                    <a:pt x="1683" y="3066"/>
                    <a:pt x="2525" y="4041"/>
                    <a:pt x="4769" y="4041"/>
                  </a:cubicBezTo>
                  <a:cubicBezTo>
                    <a:pt x="7013" y="4041"/>
                    <a:pt x="10660" y="3066"/>
                    <a:pt x="12904" y="2299"/>
                  </a:cubicBezTo>
                  <a:cubicBezTo>
                    <a:pt x="15148" y="1533"/>
                    <a:pt x="15990" y="975"/>
                    <a:pt x="16410" y="1045"/>
                  </a:cubicBezTo>
                  <a:cubicBezTo>
                    <a:pt x="16831" y="1115"/>
                    <a:pt x="16831" y="1812"/>
                    <a:pt x="17252" y="3693"/>
                  </a:cubicBezTo>
                  <a:cubicBezTo>
                    <a:pt x="17673" y="5574"/>
                    <a:pt x="18514" y="8640"/>
                    <a:pt x="19356" y="11427"/>
                  </a:cubicBezTo>
                  <a:cubicBezTo>
                    <a:pt x="20197" y="14214"/>
                    <a:pt x="21039" y="16723"/>
                    <a:pt x="21319" y="18325"/>
                  </a:cubicBezTo>
                  <a:cubicBezTo>
                    <a:pt x="21600" y="19928"/>
                    <a:pt x="21319" y="20625"/>
                    <a:pt x="19356" y="21043"/>
                  </a:cubicBezTo>
                  <a:cubicBezTo>
                    <a:pt x="17392" y="21461"/>
                    <a:pt x="13745" y="21600"/>
                    <a:pt x="11221" y="21530"/>
                  </a:cubicBezTo>
                  <a:cubicBezTo>
                    <a:pt x="8696" y="21461"/>
                    <a:pt x="7294" y="21182"/>
                    <a:pt x="5891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4" name="Line"/>
            <p:cNvSpPr/>
            <p:nvPr/>
          </p:nvSpPr>
          <p:spPr>
            <a:xfrm>
              <a:off x="4948134" y="441055"/>
              <a:ext cx="191977" cy="29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066" extrusionOk="0">
                  <a:moveTo>
                    <a:pt x="20590" y="3467"/>
                  </a:moveTo>
                  <a:cubicBezTo>
                    <a:pt x="19651" y="2241"/>
                    <a:pt x="18711" y="1016"/>
                    <a:pt x="17655" y="403"/>
                  </a:cubicBezTo>
                  <a:cubicBezTo>
                    <a:pt x="16598" y="-210"/>
                    <a:pt x="15424" y="-210"/>
                    <a:pt x="13077" y="1016"/>
                  </a:cubicBezTo>
                  <a:cubicBezTo>
                    <a:pt x="10729" y="2241"/>
                    <a:pt x="7207" y="4692"/>
                    <a:pt x="4742" y="7756"/>
                  </a:cubicBezTo>
                  <a:cubicBezTo>
                    <a:pt x="2277" y="10820"/>
                    <a:pt x="868" y="14496"/>
                    <a:pt x="281" y="16718"/>
                  </a:cubicBezTo>
                  <a:cubicBezTo>
                    <a:pt x="-306" y="18939"/>
                    <a:pt x="-71" y="19705"/>
                    <a:pt x="1924" y="20318"/>
                  </a:cubicBezTo>
                  <a:cubicBezTo>
                    <a:pt x="3920" y="20930"/>
                    <a:pt x="7677" y="21390"/>
                    <a:pt x="11198" y="20777"/>
                  </a:cubicBezTo>
                  <a:cubicBezTo>
                    <a:pt x="14720" y="20164"/>
                    <a:pt x="18007" y="18479"/>
                    <a:pt x="21294" y="16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5" name="Line"/>
            <p:cNvSpPr/>
            <p:nvPr/>
          </p:nvSpPr>
          <p:spPr>
            <a:xfrm>
              <a:off x="5210295" y="520700"/>
              <a:ext cx="133016" cy="24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11" extrusionOk="0">
                  <a:moveTo>
                    <a:pt x="7034" y="0"/>
                  </a:moveTo>
                  <a:cubicBezTo>
                    <a:pt x="5346" y="4883"/>
                    <a:pt x="3659" y="9767"/>
                    <a:pt x="2646" y="12772"/>
                  </a:cubicBezTo>
                  <a:cubicBezTo>
                    <a:pt x="1634" y="15777"/>
                    <a:pt x="1296" y="16904"/>
                    <a:pt x="790" y="17937"/>
                  </a:cubicBezTo>
                  <a:cubicBezTo>
                    <a:pt x="284" y="18970"/>
                    <a:pt x="-391" y="19910"/>
                    <a:pt x="284" y="20567"/>
                  </a:cubicBezTo>
                  <a:cubicBezTo>
                    <a:pt x="959" y="21224"/>
                    <a:pt x="2984" y="21600"/>
                    <a:pt x="6697" y="21037"/>
                  </a:cubicBezTo>
                  <a:cubicBezTo>
                    <a:pt x="10409" y="20473"/>
                    <a:pt x="15809" y="18970"/>
                    <a:pt x="21209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6" name="Line"/>
            <p:cNvSpPr/>
            <p:nvPr/>
          </p:nvSpPr>
          <p:spPr>
            <a:xfrm>
              <a:off x="5483010" y="533400"/>
              <a:ext cx="63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7" name="Line"/>
            <p:cNvSpPr/>
            <p:nvPr/>
          </p:nvSpPr>
          <p:spPr>
            <a:xfrm>
              <a:off x="5362723" y="520700"/>
              <a:ext cx="190138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extrusionOk="0">
                  <a:moveTo>
                    <a:pt x="671" y="21600"/>
                  </a:moveTo>
                  <a:cubicBezTo>
                    <a:pt x="197" y="17723"/>
                    <a:pt x="-278" y="13846"/>
                    <a:pt x="197" y="11077"/>
                  </a:cubicBezTo>
                  <a:cubicBezTo>
                    <a:pt x="671" y="8308"/>
                    <a:pt x="2096" y="6646"/>
                    <a:pt x="5775" y="4985"/>
                  </a:cubicBezTo>
                  <a:cubicBezTo>
                    <a:pt x="9454" y="3323"/>
                    <a:pt x="15388" y="1662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8" name="Line"/>
            <p:cNvSpPr/>
            <p:nvPr/>
          </p:nvSpPr>
          <p:spPr>
            <a:xfrm>
              <a:off x="5597310" y="762000"/>
              <a:ext cx="762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9" name="Line"/>
            <p:cNvSpPr/>
            <p:nvPr/>
          </p:nvSpPr>
          <p:spPr>
            <a:xfrm>
              <a:off x="6467260" y="527050"/>
              <a:ext cx="2413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705" y="1409"/>
                    <a:pt x="3411" y="2817"/>
                    <a:pt x="6063" y="5400"/>
                  </a:cubicBezTo>
                  <a:cubicBezTo>
                    <a:pt x="8716" y="7983"/>
                    <a:pt x="12316" y="11739"/>
                    <a:pt x="15063" y="14635"/>
                  </a:cubicBezTo>
                  <a:cubicBezTo>
                    <a:pt x="17811" y="17530"/>
                    <a:pt x="19705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0" name="Line"/>
            <p:cNvSpPr/>
            <p:nvPr/>
          </p:nvSpPr>
          <p:spPr>
            <a:xfrm>
              <a:off x="6479960" y="533400"/>
              <a:ext cx="2413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705" y="969"/>
                    <a:pt x="17811" y="1938"/>
                    <a:pt x="14874" y="4638"/>
                  </a:cubicBezTo>
                  <a:cubicBezTo>
                    <a:pt x="11937" y="7338"/>
                    <a:pt x="7958" y="11769"/>
                    <a:pt x="5305" y="14885"/>
                  </a:cubicBezTo>
                  <a:cubicBezTo>
                    <a:pt x="2653" y="18000"/>
                    <a:pt x="1326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1" name="Line"/>
            <p:cNvSpPr/>
            <p:nvPr/>
          </p:nvSpPr>
          <p:spPr>
            <a:xfrm>
              <a:off x="6327560" y="438150"/>
              <a:ext cx="317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168" y="15200"/>
                    <a:pt x="6336" y="8800"/>
                    <a:pt x="9936" y="5200"/>
                  </a:cubicBezTo>
                  <a:cubicBezTo>
                    <a:pt x="13536" y="1600"/>
                    <a:pt x="1756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2" name="Line"/>
            <p:cNvSpPr/>
            <p:nvPr/>
          </p:nvSpPr>
          <p:spPr>
            <a:xfrm>
              <a:off x="7046847" y="590549"/>
              <a:ext cx="315764" cy="11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21" extrusionOk="0">
                  <a:moveTo>
                    <a:pt x="2042" y="20785"/>
                  </a:moveTo>
                  <a:cubicBezTo>
                    <a:pt x="1322" y="21192"/>
                    <a:pt x="602" y="21600"/>
                    <a:pt x="242" y="20581"/>
                  </a:cubicBezTo>
                  <a:cubicBezTo>
                    <a:pt x="-118" y="19562"/>
                    <a:pt x="-118" y="17117"/>
                    <a:pt x="530" y="13857"/>
                  </a:cubicBezTo>
                  <a:cubicBezTo>
                    <a:pt x="1178" y="10596"/>
                    <a:pt x="2474" y="6521"/>
                    <a:pt x="3482" y="4279"/>
                  </a:cubicBezTo>
                  <a:cubicBezTo>
                    <a:pt x="4490" y="2038"/>
                    <a:pt x="5210" y="1630"/>
                    <a:pt x="5930" y="1834"/>
                  </a:cubicBezTo>
                  <a:cubicBezTo>
                    <a:pt x="6650" y="2038"/>
                    <a:pt x="7370" y="2853"/>
                    <a:pt x="8090" y="5094"/>
                  </a:cubicBezTo>
                  <a:cubicBezTo>
                    <a:pt x="8810" y="7336"/>
                    <a:pt x="9530" y="11004"/>
                    <a:pt x="10898" y="14060"/>
                  </a:cubicBezTo>
                  <a:cubicBezTo>
                    <a:pt x="12266" y="17117"/>
                    <a:pt x="14282" y="19562"/>
                    <a:pt x="15938" y="18543"/>
                  </a:cubicBezTo>
                  <a:cubicBezTo>
                    <a:pt x="17594" y="17525"/>
                    <a:pt x="18890" y="13042"/>
                    <a:pt x="19754" y="9781"/>
                  </a:cubicBezTo>
                  <a:cubicBezTo>
                    <a:pt x="20618" y="6521"/>
                    <a:pt x="21050" y="4483"/>
                    <a:pt x="21266" y="3057"/>
                  </a:cubicBezTo>
                  <a:cubicBezTo>
                    <a:pt x="21482" y="1630"/>
                    <a:pt x="21482" y="815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3" name="Line"/>
            <p:cNvSpPr/>
            <p:nvPr/>
          </p:nvSpPr>
          <p:spPr>
            <a:xfrm>
              <a:off x="7503036" y="436033"/>
              <a:ext cx="265249" cy="37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1" extrusionOk="0">
                  <a:moveTo>
                    <a:pt x="1998" y="6712"/>
                  </a:moveTo>
                  <a:cubicBezTo>
                    <a:pt x="1655" y="10007"/>
                    <a:pt x="1312" y="13302"/>
                    <a:pt x="1141" y="15315"/>
                  </a:cubicBezTo>
                  <a:cubicBezTo>
                    <a:pt x="970" y="17329"/>
                    <a:pt x="970" y="18061"/>
                    <a:pt x="798" y="19037"/>
                  </a:cubicBezTo>
                  <a:cubicBezTo>
                    <a:pt x="627" y="20014"/>
                    <a:pt x="284" y="21234"/>
                    <a:pt x="112" y="21417"/>
                  </a:cubicBezTo>
                  <a:cubicBezTo>
                    <a:pt x="-59" y="21600"/>
                    <a:pt x="-59" y="20746"/>
                    <a:pt x="284" y="18183"/>
                  </a:cubicBezTo>
                  <a:cubicBezTo>
                    <a:pt x="627" y="15620"/>
                    <a:pt x="1312" y="11349"/>
                    <a:pt x="1827" y="8786"/>
                  </a:cubicBezTo>
                  <a:cubicBezTo>
                    <a:pt x="2341" y="6224"/>
                    <a:pt x="2684" y="5369"/>
                    <a:pt x="3370" y="4515"/>
                  </a:cubicBezTo>
                  <a:cubicBezTo>
                    <a:pt x="4055" y="3661"/>
                    <a:pt x="5084" y="2807"/>
                    <a:pt x="5684" y="2746"/>
                  </a:cubicBezTo>
                  <a:cubicBezTo>
                    <a:pt x="6284" y="2685"/>
                    <a:pt x="6455" y="3417"/>
                    <a:pt x="7312" y="5492"/>
                  </a:cubicBezTo>
                  <a:cubicBezTo>
                    <a:pt x="8170" y="7566"/>
                    <a:pt x="9712" y="10983"/>
                    <a:pt x="10570" y="12997"/>
                  </a:cubicBezTo>
                  <a:cubicBezTo>
                    <a:pt x="11427" y="15010"/>
                    <a:pt x="11598" y="15620"/>
                    <a:pt x="11941" y="16231"/>
                  </a:cubicBezTo>
                  <a:cubicBezTo>
                    <a:pt x="12284" y="16841"/>
                    <a:pt x="12798" y="17451"/>
                    <a:pt x="13484" y="17634"/>
                  </a:cubicBezTo>
                  <a:cubicBezTo>
                    <a:pt x="14170" y="17817"/>
                    <a:pt x="15027" y="17573"/>
                    <a:pt x="16055" y="16414"/>
                  </a:cubicBezTo>
                  <a:cubicBezTo>
                    <a:pt x="17084" y="15254"/>
                    <a:pt x="18284" y="13180"/>
                    <a:pt x="19227" y="10495"/>
                  </a:cubicBezTo>
                  <a:cubicBezTo>
                    <a:pt x="20170" y="7810"/>
                    <a:pt x="20855" y="4515"/>
                    <a:pt x="21198" y="2563"/>
                  </a:cubicBezTo>
                  <a:cubicBezTo>
                    <a:pt x="21541" y="610"/>
                    <a:pt x="21541" y="0"/>
                    <a:pt x="21370" y="0"/>
                  </a:cubicBezTo>
                  <a:cubicBezTo>
                    <a:pt x="21198" y="0"/>
                    <a:pt x="20855" y="610"/>
                    <a:pt x="20770" y="1342"/>
                  </a:cubicBezTo>
                  <a:cubicBezTo>
                    <a:pt x="20684" y="2075"/>
                    <a:pt x="20855" y="2929"/>
                    <a:pt x="21027" y="3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4" name="Line"/>
            <p:cNvSpPr/>
            <p:nvPr/>
          </p:nvSpPr>
          <p:spPr>
            <a:xfrm>
              <a:off x="7780356" y="558799"/>
              <a:ext cx="299805" cy="23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08" extrusionOk="0">
                  <a:moveTo>
                    <a:pt x="5535" y="9341"/>
                  </a:moveTo>
                  <a:cubicBezTo>
                    <a:pt x="4780" y="8951"/>
                    <a:pt x="4024" y="8562"/>
                    <a:pt x="3118" y="9049"/>
                  </a:cubicBezTo>
                  <a:cubicBezTo>
                    <a:pt x="2212" y="9535"/>
                    <a:pt x="1154" y="10897"/>
                    <a:pt x="550" y="12649"/>
                  </a:cubicBezTo>
                  <a:cubicBezTo>
                    <a:pt x="-54" y="14400"/>
                    <a:pt x="-205" y="16541"/>
                    <a:pt x="324" y="18292"/>
                  </a:cubicBezTo>
                  <a:cubicBezTo>
                    <a:pt x="852" y="20043"/>
                    <a:pt x="2061" y="21405"/>
                    <a:pt x="3269" y="21503"/>
                  </a:cubicBezTo>
                  <a:cubicBezTo>
                    <a:pt x="4478" y="21600"/>
                    <a:pt x="5686" y="20432"/>
                    <a:pt x="6290" y="18778"/>
                  </a:cubicBezTo>
                  <a:cubicBezTo>
                    <a:pt x="6894" y="17124"/>
                    <a:pt x="6894" y="14984"/>
                    <a:pt x="6441" y="13232"/>
                  </a:cubicBezTo>
                  <a:cubicBezTo>
                    <a:pt x="5988" y="11481"/>
                    <a:pt x="5082" y="10119"/>
                    <a:pt x="5006" y="9341"/>
                  </a:cubicBezTo>
                  <a:cubicBezTo>
                    <a:pt x="4931" y="8562"/>
                    <a:pt x="5686" y="8368"/>
                    <a:pt x="6441" y="8173"/>
                  </a:cubicBezTo>
                  <a:cubicBezTo>
                    <a:pt x="7196" y="7978"/>
                    <a:pt x="7952" y="7784"/>
                    <a:pt x="9387" y="9049"/>
                  </a:cubicBezTo>
                  <a:cubicBezTo>
                    <a:pt x="10822" y="10314"/>
                    <a:pt x="12936" y="13038"/>
                    <a:pt x="14069" y="15081"/>
                  </a:cubicBezTo>
                  <a:cubicBezTo>
                    <a:pt x="15202" y="17124"/>
                    <a:pt x="15353" y="18486"/>
                    <a:pt x="15051" y="19362"/>
                  </a:cubicBezTo>
                  <a:cubicBezTo>
                    <a:pt x="14749" y="20238"/>
                    <a:pt x="13994" y="20627"/>
                    <a:pt x="13540" y="20335"/>
                  </a:cubicBezTo>
                  <a:cubicBezTo>
                    <a:pt x="13087" y="20043"/>
                    <a:pt x="12936" y="19070"/>
                    <a:pt x="13540" y="16151"/>
                  </a:cubicBezTo>
                  <a:cubicBezTo>
                    <a:pt x="14145" y="13232"/>
                    <a:pt x="15504" y="8368"/>
                    <a:pt x="16939" y="5351"/>
                  </a:cubicBezTo>
                  <a:cubicBezTo>
                    <a:pt x="18374" y="2335"/>
                    <a:pt x="19885" y="1168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5" name="Line"/>
            <p:cNvSpPr/>
            <p:nvPr/>
          </p:nvSpPr>
          <p:spPr>
            <a:xfrm>
              <a:off x="8227202" y="440188"/>
              <a:ext cx="107009" cy="41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387" extrusionOk="0">
                  <a:moveTo>
                    <a:pt x="19371" y="2501"/>
                  </a:moveTo>
                  <a:cubicBezTo>
                    <a:pt x="20186" y="1524"/>
                    <a:pt x="21001" y="547"/>
                    <a:pt x="20390" y="167"/>
                  </a:cubicBezTo>
                  <a:cubicBezTo>
                    <a:pt x="19778" y="-213"/>
                    <a:pt x="17741" y="4"/>
                    <a:pt x="14276" y="1361"/>
                  </a:cubicBezTo>
                  <a:cubicBezTo>
                    <a:pt x="10812" y="2718"/>
                    <a:pt x="5922" y="5214"/>
                    <a:pt x="3069" y="8199"/>
                  </a:cubicBezTo>
                  <a:cubicBezTo>
                    <a:pt x="216" y="11184"/>
                    <a:pt x="-599" y="14657"/>
                    <a:pt x="420" y="16937"/>
                  </a:cubicBezTo>
                  <a:cubicBezTo>
                    <a:pt x="1439" y="19216"/>
                    <a:pt x="4292" y="20302"/>
                    <a:pt x="7348" y="20844"/>
                  </a:cubicBezTo>
                  <a:cubicBezTo>
                    <a:pt x="10405" y="21387"/>
                    <a:pt x="13665" y="21387"/>
                    <a:pt x="16926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6" name="Line"/>
            <p:cNvSpPr/>
            <p:nvPr/>
          </p:nvSpPr>
          <p:spPr>
            <a:xfrm>
              <a:off x="8384960" y="539927"/>
              <a:ext cx="304801" cy="25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extrusionOk="0">
                  <a:moveTo>
                    <a:pt x="0" y="19685"/>
                  </a:moveTo>
                  <a:cubicBezTo>
                    <a:pt x="750" y="19512"/>
                    <a:pt x="1500" y="19339"/>
                    <a:pt x="2775" y="17352"/>
                  </a:cubicBezTo>
                  <a:cubicBezTo>
                    <a:pt x="4050" y="15365"/>
                    <a:pt x="5850" y="11563"/>
                    <a:pt x="6975" y="9058"/>
                  </a:cubicBezTo>
                  <a:cubicBezTo>
                    <a:pt x="8100" y="6552"/>
                    <a:pt x="8550" y="5342"/>
                    <a:pt x="8850" y="3874"/>
                  </a:cubicBezTo>
                  <a:cubicBezTo>
                    <a:pt x="9150" y="2405"/>
                    <a:pt x="9300" y="677"/>
                    <a:pt x="9150" y="158"/>
                  </a:cubicBezTo>
                  <a:cubicBezTo>
                    <a:pt x="9000" y="-360"/>
                    <a:pt x="8550" y="331"/>
                    <a:pt x="7950" y="3182"/>
                  </a:cubicBezTo>
                  <a:cubicBezTo>
                    <a:pt x="7350" y="6034"/>
                    <a:pt x="6600" y="11045"/>
                    <a:pt x="6225" y="13982"/>
                  </a:cubicBezTo>
                  <a:cubicBezTo>
                    <a:pt x="5850" y="16920"/>
                    <a:pt x="5850" y="17784"/>
                    <a:pt x="6000" y="18648"/>
                  </a:cubicBezTo>
                  <a:cubicBezTo>
                    <a:pt x="6150" y="19512"/>
                    <a:pt x="6450" y="20376"/>
                    <a:pt x="7050" y="20808"/>
                  </a:cubicBezTo>
                  <a:cubicBezTo>
                    <a:pt x="7650" y="21240"/>
                    <a:pt x="8550" y="21240"/>
                    <a:pt x="9975" y="19858"/>
                  </a:cubicBezTo>
                  <a:cubicBezTo>
                    <a:pt x="11400" y="18475"/>
                    <a:pt x="13350" y="15710"/>
                    <a:pt x="14625" y="13291"/>
                  </a:cubicBezTo>
                  <a:cubicBezTo>
                    <a:pt x="15900" y="10872"/>
                    <a:pt x="16500" y="8798"/>
                    <a:pt x="16950" y="7157"/>
                  </a:cubicBezTo>
                  <a:cubicBezTo>
                    <a:pt x="17400" y="5515"/>
                    <a:pt x="17700" y="4306"/>
                    <a:pt x="17625" y="4046"/>
                  </a:cubicBezTo>
                  <a:cubicBezTo>
                    <a:pt x="17550" y="3787"/>
                    <a:pt x="17100" y="4478"/>
                    <a:pt x="16875" y="5688"/>
                  </a:cubicBezTo>
                  <a:cubicBezTo>
                    <a:pt x="16650" y="6898"/>
                    <a:pt x="16650" y="8626"/>
                    <a:pt x="17475" y="10613"/>
                  </a:cubicBezTo>
                  <a:cubicBezTo>
                    <a:pt x="18300" y="12600"/>
                    <a:pt x="19950" y="14846"/>
                    <a:pt x="21600" y="17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7" name="Line"/>
            <p:cNvSpPr/>
            <p:nvPr/>
          </p:nvSpPr>
          <p:spPr>
            <a:xfrm>
              <a:off x="8740560" y="7747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8" name="Line"/>
            <p:cNvSpPr/>
            <p:nvPr/>
          </p:nvSpPr>
          <p:spPr>
            <a:xfrm>
              <a:off x="9039953" y="566851"/>
              <a:ext cx="329258" cy="18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58" extrusionOk="0">
                  <a:moveTo>
                    <a:pt x="3676" y="1276"/>
                  </a:moveTo>
                  <a:cubicBezTo>
                    <a:pt x="4230" y="539"/>
                    <a:pt x="4784" y="-197"/>
                    <a:pt x="5130" y="48"/>
                  </a:cubicBezTo>
                  <a:cubicBezTo>
                    <a:pt x="5476" y="294"/>
                    <a:pt x="5615" y="1521"/>
                    <a:pt x="5476" y="4467"/>
                  </a:cubicBezTo>
                  <a:cubicBezTo>
                    <a:pt x="5338" y="7412"/>
                    <a:pt x="4923" y="12076"/>
                    <a:pt x="4438" y="15021"/>
                  </a:cubicBezTo>
                  <a:cubicBezTo>
                    <a:pt x="3953" y="17967"/>
                    <a:pt x="3400" y="19194"/>
                    <a:pt x="2776" y="20053"/>
                  </a:cubicBezTo>
                  <a:cubicBezTo>
                    <a:pt x="2153" y="20912"/>
                    <a:pt x="1461" y="21403"/>
                    <a:pt x="907" y="21035"/>
                  </a:cubicBezTo>
                  <a:cubicBezTo>
                    <a:pt x="353" y="20667"/>
                    <a:pt x="-62" y="19439"/>
                    <a:pt x="7" y="16248"/>
                  </a:cubicBezTo>
                  <a:cubicBezTo>
                    <a:pt x="76" y="13058"/>
                    <a:pt x="630" y="7903"/>
                    <a:pt x="2153" y="4835"/>
                  </a:cubicBezTo>
                  <a:cubicBezTo>
                    <a:pt x="3676" y="1767"/>
                    <a:pt x="6169" y="785"/>
                    <a:pt x="9561" y="417"/>
                  </a:cubicBezTo>
                  <a:cubicBezTo>
                    <a:pt x="12953" y="48"/>
                    <a:pt x="17246" y="294"/>
                    <a:pt x="21538" y="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9" name="Line"/>
            <p:cNvSpPr/>
            <p:nvPr/>
          </p:nvSpPr>
          <p:spPr>
            <a:xfrm>
              <a:off x="9337460" y="407988"/>
              <a:ext cx="165101" cy="10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extrusionOk="0">
                  <a:moveTo>
                    <a:pt x="0" y="4860"/>
                  </a:moveTo>
                  <a:cubicBezTo>
                    <a:pt x="831" y="3132"/>
                    <a:pt x="1662" y="1404"/>
                    <a:pt x="3046" y="540"/>
                  </a:cubicBezTo>
                  <a:cubicBezTo>
                    <a:pt x="4431" y="-324"/>
                    <a:pt x="6369" y="-324"/>
                    <a:pt x="7892" y="1836"/>
                  </a:cubicBezTo>
                  <a:cubicBezTo>
                    <a:pt x="9415" y="3996"/>
                    <a:pt x="10523" y="8316"/>
                    <a:pt x="10523" y="11124"/>
                  </a:cubicBezTo>
                  <a:cubicBezTo>
                    <a:pt x="10523" y="13932"/>
                    <a:pt x="9415" y="15228"/>
                    <a:pt x="8031" y="16524"/>
                  </a:cubicBezTo>
                  <a:cubicBezTo>
                    <a:pt x="6646" y="17820"/>
                    <a:pt x="4985" y="19116"/>
                    <a:pt x="4985" y="19980"/>
                  </a:cubicBezTo>
                  <a:cubicBezTo>
                    <a:pt x="4985" y="20844"/>
                    <a:pt x="6646" y="21276"/>
                    <a:pt x="9692" y="21276"/>
                  </a:cubicBezTo>
                  <a:cubicBezTo>
                    <a:pt x="12738" y="21276"/>
                    <a:pt x="17169" y="20844"/>
                    <a:pt x="21600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0" name="Line"/>
            <p:cNvSpPr/>
            <p:nvPr/>
          </p:nvSpPr>
          <p:spPr>
            <a:xfrm>
              <a:off x="9337460" y="495300"/>
              <a:ext cx="2286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200" y="1954"/>
                    <a:pt x="16800" y="3909"/>
                    <a:pt x="14500" y="6120"/>
                  </a:cubicBezTo>
                  <a:cubicBezTo>
                    <a:pt x="12200" y="8331"/>
                    <a:pt x="10000" y="10800"/>
                    <a:pt x="7600" y="13166"/>
                  </a:cubicBezTo>
                  <a:cubicBezTo>
                    <a:pt x="5200" y="15531"/>
                    <a:pt x="2600" y="17794"/>
                    <a:pt x="1300" y="19183"/>
                  </a:cubicBezTo>
                  <a:cubicBezTo>
                    <a:pt x="0" y="20571"/>
                    <a:pt x="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1" name="Line"/>
            <p:cNvSpPr/>
            <p:nvPr/>
          </p:nvSpPr>
          <p:spPr>
            <a:xfrm>
              <a:off x="9483935" y="730124"/>
              <a:ext cx="139276" cy="16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958" extrusionOk="0">
                  <a:moveTo>
                    <a:pt x="2879" y="5615"/>
                  </a:moveTo>
                  <a:cubicBezTo>
                    <a:pt x="1898" y="9882"/>
                    <a:pt x="916" y="14149"/>
                    <a:pt x="425" y="16949"/>
                  </a:cubicBezTo>
                  <a:cubicBezTo>
                    <a:pt x="-66" y="19749"/>
                    <a:pt x="-66" y="21082"/>
                    <a:pt x="98" y="20949"/>
                  </a:cubicBezTo>
                  <a:cubicBezTo>
                    <a:pt x="261" y="20815"/>
                    <a:pt x="589" y="19215"/>
                    <a:pt x="2061" y="16015"/>
                  </a:cubicBezTo>
                  <a:cubicBezTo>
                    <a:pt x="3534" y="12815"/>
                    <a:pt x="6152" y="8015"/>
                    <a:pt x="7952" y="5082"/>
                  </a:cubicBezTo>
                  <a:cubicBezTo>
                    <a:pt x="9752" y="2149"/>
                    <a:pt x="10734" y="1082"/>
                    <a:pt x="12043" y="415"/>
                  </a:cubicBezTo>
                  <a:cubicBezTo>
                    <a:pt x="13352" y="-251"/>
                    <a:pt x="14989" y="-518"/>
                    <a:pt x="16625" y="2815"/>
                  </a:cubicBezTo>
                  <a:cubicBezTo>
                    <a:pt x="18261" y="6149"/>
                    <a:pt x="19898" y="13082"/>
                    <a:pt x="21534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2" name="Line"/>
            <p:cNvSpPr/>
            <p:nvPr/>
          </p:nvSpPr>
          <p:spPr>
            <a:xfrm>
              <a:off x="9699410" y="533400"/>
              <a:ext cx="8722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extrusionOk="0">
                  <a:moveTo>
                    <a:pt x="7535" y="0"/>
                  </a:moveTo>
                  <a:cubicBezTo>
                    <a:pt x="12558" y="2238"/>
                    <a:pt x="17581" y="4476"/>
                    <a:pt x="19591" y="6957"/>
                  </a:cubicBezTo>
                  <a:cubicBezTo>
                    <a:pt x="21600" y="9438"/>
                    <a:pt x="20595" y="12162"/>
                    <a:pt x="18837" y="14400"/>
                  </a:cubicBezTo>
                  <a:cubicBezTo>
                    <a:pt x="17079" y="16638"/>
                    <a:pt x="14567" y="18389"/>
                    <a:pt x="11302" y="19508"/>
                  </a:cubicBezTo>
                  <a:cubicBezTo>
                    <a:pt x="8037" y="20627"/>
                    <a:pt x="4019" y="21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3" name="Line"/>
            <p:cNvSpPr/>
            <p:nvPr/>
          </p:nvSpPr>
          <p:spPr>
            <a:xfrm>
              <a:off x="53760" y="1698968"/>
              <a:ext cx="285751" cy="35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0" y="548"/>
                  </a:moveTo>
                  <a:cubicBezTo>
                    <a:pt x="4160" y="1305"/>
                    <a:pt x="8320" y="2063"/>
                    <a:pt x="11280" y="2127"/>
                  </a:cubicBezTo>
                  <a:cubicBezTo>
                    <a:pt x="14240" y="2190"/>
                    <a:pt x="16000" y="1558"/>
                    <a:pt x="17280" y="1053"/>
                  </a:cubicBezTo>
                  <a:cubicBezTo>
                    <a:pt x="18560" y="548"/>
                    <a:pt x="19360" y="169"/>
                    <a:pt x="19360" y="42"/>
                  </a:cubicBezTo>
                  <a:cubicBezTo>
                    <a:pt x="19360" y="-84"/>
                    <a:pt x="18560" y="42"/>
                    <a:pt x="16800" y="800"/>
                  </a:cubicBezTo>
                  <a:cubicBezTo>
                    <a:pt x="15040" y="1558"/>
                    <a:pt x="12320" y="2948"/>
                    <a:pt x="10560" y="4274"/>
                  </a:cubicBezTo>
                  <a:cubicBezTo>
                    <a:pt x="8800" y="5600"/>
                    <a:pt x="8000" y="6863"/>
                    <a:pt x="7680" y="7811"/>
                  </a:cubicBezTo>
                  <a:cubicBezTo>
                    <a:pt x="7360" y="8758"/>
                    <a:pt x="7520" y="9390"/>
                    <a:pt x="8000" y="9769"/>
                  </a:cubicBezTo>
                  <a:cubicBezTo>
                    <a:pt x="8480" y="10148"/>
                    <a:pt x="9280" y="10274"/>
                    <a:pt x="10080" y="10337"/>
                  </a:cubicBezTo>
                  <a:cubicBezTo>
                    <a:pt x="10880" y="10400"/>
                    <a:pt x="11680" y="10400"/>
                    <a:pt x="12480" y="10463"/>
                  </a:cubicBezTo>
                  <a:cubicBezTo>
                    <a:pt x="13280" y="10527"/>
                    <a:pt x="14080" y="10653"/>
                    <a:pt x="14240" y="10969"/>
                  </a:cubicBezTo>
                  <a:cubicBezTo>
                    <a:pt x="14400" y="11284"/>
                    <a:pt x="13920" y="11790"/>
                    <a:pt x="12400" y="12990"/>
                  </a:cubicBezTo>
                  <a:cubicBezTo>
                    <a:pt x="10880" y="14190"/>
                    <a:pt x="8320" y="16084"/>
                    <a:pt x="6880" y="17537"/>
                  </a:cubicBezTo>
                  <a:cubicBezTo>
                    <a:pt x="5440" y="18990"/>
                    <a:pt x="5120" y="20000"/>
                    <a:pt x="5360" y="20632"/>
                  </a:cubicBezTo>
                  <a:cubicBezTo>
                    <a:pt x="5600" y="21263"/>
                    <a:pt x="6400" y="21516"/>
                    <a:pt x="8880" y="21011"/>
                  </a:cubicBezTo>
                  <a:cubicBezTo>
                    <a:pt x="11360" y="20505"/>
                    <a:pt x="15520" y="19242"/>
                    <a:pt x="17920" y="18358"/>
                  </a:cubicBezTo>
                  <a:cubicBezTo>
                    <a:pt x="20320" y="17474"/>
                    <a:pt x="20960" y="16969"/>
                    <a:pt x="21600" y="16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4" name="Line"/>
            <p:cNvSpPr/>
            <p:nvPr/>
          </p:nvSpPr>
          <p:spPr>
            <a:xfrm>
              <a:off x="449577" y="1663700"/>
              <a:ext cx="423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0800" y="3938"/>
                    <a:pt x="0" y="7875"/>
                    <a:pt x="0" y="11475"/>
                  </a:cubicBezTo>
                  <a:cubicBezTo>
                    <a:pt x="0" y="15075"/>
                    <a:pt x="10800" y="18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5" name="Line"/>
            <p:cNvSpPr/>
            <p:nvPr/>
          </p:nvSpPr>
          <p:spPr>
            <a:xfrm>
              <a:off x="528272" y="1827580"/>
              <a:ext cx="104425" cy="22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289" extrusionOk="0">
                  <a:moveTo>
                    <a:pt x="14048" y="1340"/>
                  </a:moveTo>
                  <a:cubicBezTo>
                    <a:pt x="12387" y="729"/>
                    <a:pt x="10725" y="118"/>
                    <a:pt x="8856" y="16"/>
                  </a:cubicBezTo>
                  <a:cubicBezTo>
                    <a:pt x="6987" y="-86"/>
                    <a:pt x="4910" y="322"/>
                    <a:pt x="3041" y="1035"/>
                  </a:cubicBezTo>
                  <a:cubicBezTo>
                    <a:pt x="1172" y="1748"/>
                    <a:pt x="-490" y="2767"/>
                    <a:pt x="133" y="4193"/>
                  </a:cubicBezTo>
                  <a:cubicBezTo>
                    <a:pt x="756" y="5620"/>
                    <a:pt x="3664" y="7454"/>
                    <a:pt x="7402" y="9389"/>
                  </a:cubicBezTo>
                  <a:cubicBezTo>
                    <a:pt x="11141" y="11325"/>
                    <a:pt x="15710" y="13363"/>
                    <a:pt x="18202" y="14891"/>
                  </a:cubicBezTo>
                  <a:cubicBezTo>
                    <a:pt x="20695" y="16420"/>
                    <a:pt x="21110" y="17439"/>
                    <a:pt x="19656" y="18559"/>
                  </a:cubicBezTo>
                  <a:cubicBezTo>
                    <a:pt x="18202" y="19680"/>
                    <a:pt x="14879" y="20903"/>
                    <a:pt x="12387" y="21208"/>
                  </a:cubicBezTo>
                  <a:cubicBezTo>
                    <a:pt x="9895" y="21514"/>
                    <a:pt x="8233" y="20903"/>
                    <a:pt x="6572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6" name="Line"/>
            <p:cNvSpPr/>
            <p:nvPr/>
          </p:nvSpPr>
          <p:spPr>
            <a:xfrm>
              <a:off x="676060" y="1824466"/>
              <a:ext cx="107951" cy="20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extrusionOk="0">
                  <a:moveTo>
                    <a:pt x="0" y="11261"/>
                  </a:moveTo>
                  <a:cubicBezTo>
                    <a:pt x="5082" y="10361"/>
                    <a:pt x="10165" y="9461"/>
                    <a:pt x="13553" y="8223"/>
                  </a:cubicBezTo>
                  <a:cubicBezTo>
                    <a:pt x="16941" y="6986"/>
                    <a:pt x="18635" y="5411"/>
                    <a:pt x="19694" y="3948"/>
                  </a:cubicBezTo>
                  <a:cubicBezTo>
                    <a:pt x="20753" y="2486"/>
                    <a:pt x="21176" y="1136"/>
                    <a:pt x="20118" y="461"/>
                  </a:cubicBezTo>
                  <a:cubicBezTo>
                    <a:pt x="19059" y="-214"/>
                    <a:pt x="16518" y="-214"/>
                    <a:pt x="13553" y="911"/>
                  </a:cubicBezTo>
                  <a:cubicBezTo>
                    <a:pt x="10588" y="2036"/>
                    <a:pt x="7200" y="4286"/>
                    <a:pt x="5506" y="6986"/>
                  </a:cubicBezTo>
                  <a:cubicBezTo>
                    <a:pt x="3812" y="9686"/>
                    <a:pt x="3812" y="12836"/>
                    <a:pt x="6776" y="15311"/>
                  </a:cubicBezTo>
                  <a:cubicBezTo>
                    <a:pt x="9741" y="17786"/>
                    <a:pt x="15671" y="1958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7" name="Line"/>
            <p:cNvSpPr/>
            <p:nvPr/>
          </p:nvSpPr>
          <p:spPr>
            <a:xfrm>
              <a:off x="860210" y="2082800"/>
              <a:ext cx="698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8" name="Line"/>
            <p:cNvSpPr/>
            <p:nvPr/>
          </p:nvSpPr>
          <p:spPr>
            <a:xfrm>
              <a:off x="1482510" y="1841500"/>
              <a:ext cx="1" cy="1270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9" name="Line"/>
            <p:cNvSpPr/>
            <p:nvPr/>
          </p:nvSpPr>
          <p:spPr>
            <a:xfrm>
              <a:off x="1476523" y="1708150"/>
              <a:ext cx="63138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extrusionOk="0">
                  <a:moveTo>
                    <a:pt x="1971" y="21600"/>
                  </a:moveTo>
                  <a:cubicBezTo>
                    <a:pt x="578" y="15055"/>
                    <a:pt x="-816" y="8509"/>
                    <a:pt x="578" y="5236"/>
                  </a:cubicBezTo>
                  <a:cubicBezTo>
                    <a:pt x="1971" y="1964"/>
                    <a:pt x="6152" y="1964"/>
                    <a:pt x="9984" y="1636"/>
                  </a:cubicBezTo>
                  <a:cubicBezTo>
                    <a:pt x="13816" y="1309"/>
                    <a:pt x="17300" y="655"/>
                    <a:pt x="207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0" name="Line"/>
            <p:cNvSpPr/>
            <p:nvPr/>
          </p:nvSpPr>
          <p:spPr>
            <a:xfrm>
              <a:off x="1588884" y="1542476"/>
              <a:ext cx="115877" cy="42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16" extrusionOk="0">
                  <a:moveTo>
                    <a:pt x="21116" y="2263"/>
                  </a:moveTo>
                  <a:cubicBezTo>
                    <a:pt x="21116" y="1731"/>
                    <a:pt x="21116" y="1199"/>
                    <a:pt x="18802" y="720"/>
                  </a:cubicBezTo>
                  <a:cubicBezTo>
                    <a:pt x="16487" y="242"/>
                    <a:pt x="11859" y="-184"/>
                    <a:pt x="8195" y="82"/>
                  </a:cubicBezTo>
                  <a:cubicBezTo>
                    <a:pt x="4530" y="348"/>
                    <a:pt x="1830" y="1306"/>
                    <a:pt x="673" y="3115"/>
                  </a:cubicBezTo>
                  <a:cubicBezTo>
                    <a:pt x="-484" y="4923"/>
                    <a:pt x="-98" y="7583"/>
                    <a:pt x="1445" y="10350"/>
                  </a:cubicBezTo>
                  <a:cubicBezTo>
                    <a:pt x="2987" y="13116"/>
                    <a:pt x="5687" y="15989"/>
                    <a:pt x="7037" y="17851"/>
                  </a:cubicBezTo>
                  <a:cubicBezTo>
                    <a:pt x="8387" y="19714"/>
                    <a:pt x="8387" y="20565"/>
                    <a:pt x="8387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1" name="Line"/>
            <p:cNvSpPr/>
            <p:nvPr/>
          </p:nvSpPr>
          <p:spPr>
            <a:xfrm>
              <a:off x="1575082" y="1841500"/>
              <a:ext cx="155079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extrusionOk="0">
                  <a:moveTo>
                    <a:pt x="369" y="21600"/>
                  </a:moveTo>
                  <a:cubicBezTo>
                    <a:pt x="77" y="18327"/>
                    <a:pt x="-215" y="15055"/>
                    <a:pt x="223" y="12436"/>
                  </a:cubicBezTo>
                  <a:cubicBezTo>
                    <a:pt x="661" y="9818"/>
                    <a:pt x="1828" y="7855"/>
                    <a:pt x="5477" y="5891"/>
                  </a:cubicBezTo>
                  <a:cubicBezTo>
                    <a:pt x="9126" y="3927"/>
                    <a:pt x="15255" y="1964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2" name="Line"/>
            <p:cNvSpPr/>
            <p:nvPr/>
          </p:nvSpPr>
          <p:spPr>
            <a:xfrm>
              <a:off x="2257210" y="1769977"/>
              <a:ext cx="177801" cy="19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extrusionOk="0">
                  <a:moveTo>
                    <a:pt x="0" y="2203"/>
                  </a:moveTo>
                  <a:cubicBezTo>
                    <a:pt x="514" y="7828"/>
                    <a:pt x="1029" y="13453"/>
                    <a:pt x="1157" y="16828"/>
                  </a:cubicBezTo>
                  <a:cubicBezTo>
                    <a:pt x="1286" y="20203"/>
                    <a:pt x="1029" y="21328"/>
                    <a:pt x="900" y="21215"/>
                  </a:cubicBezTo>
                  <a:cubicBezTo>
                    <a:pt x="771" y="21103"/>
                    <a:pt x="771" y="19753"/>
                    <a:pt x="1414" y="16490"/>
                  </a:cubicBezTo>
                  <a:cubicBezTo>
                    <a:pt x="2057" y="13228"/>
                    <a:pt x="3343" y="8053"/>
                    <a:pt x="5014" y="4903"/>
                  </a:cubicBezTo>
                  <a:cubicBezTo>
                    <a:pt x="6686" y="1753"/>
                    <a:pt x="8743" y="628"/>
                    <a:pt x="10414" y="178"/>
                  </a:cubicBezTo>
                  <a:cubicBezTo>
                    <a:pt x="12086" y="-272"/>
                    <a:pt x="13371" y="-47"/>
                    <a:pt x="15171" y="2990"/>
                  </a:cubicBezTo>
                  <a:cubicBezTo>
                    <a:pt x="16971" y="6028"/>
                    <a:pt x="19286" y="11878"/>
                    <a:pt x="21600" y="1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3" name="Line"/>
            <p:cNvSpPr/>
            <p:nvPr/>
          </p:nvSpPr>
          <p:spPr>
            <a:xfrm>
              <a:off x="2589527" y="1771650"/>
              <a:ext cx="17568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176" y="2304"/>
                    <a:pt x="12752" y="4608"/>
                    <a:pt x="9499" y="6624"/>
                  </a:cubicBezTo>
                  <a:cubicBezTo>
                    <a:pt x="6246" y="8640"/>
                    <a:pt x="4164" y="10368"/>
                    <a:pt x="2602" y="11808"/>
                  </a:cubicBezTo>
                  <a:cubicBezTo>
                    <a:pt x="1041" y="13248"/>
                    <a:pt x="0" y="14400"/>
                    <a:pt x="0" y="15408"/>
                  </a:cubicBezTo>
                  <a:cubicBezTo>
                    <a:pt x="0" y="16416"/>
                    <a:pt x="1041" y="17280"/>
                    <a:pt x="4814" y="18288"/>
                  </a:cubicBezTo>
                  <a:cubicBezTo>
                    <a:pt x="8588" y="19296"/>
                    <a:pt x="15094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4" name="Line"/>
            <p:cNvSpPr/>
            <p:nvPr/>
          </p:nvSpPr>
          <p:spPr>
            <a:xfrm>
              <a:off x="2866760" y="1711098"/>
              <a:ext cx="131284" cy="29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66" extrusionOk="0">
                  <a:moveTo>
                    <a:pt x="1021" y="3047"/>
                  </a:moveTo>
                  <a:cubicBezTo>
                    <a:pt x="346" y="2270"/>
                    <a:pt x="-329" y="1493"/>
                    <a:pt x="177" y="949"/>
                  </a:cubicBezTo>
                  <a:cubicBezTo>
                    <a:pt x="683" y="405"/>
                    <a:pt x="2371" y="94"/>
                    <a:pt x="4565" y="17"/>
                  </a:cubicBezTo>
                  <a:cubicBezTo>
                    <a:pt x="6758" y="-61"/>
                    <a:pt x="9459" y="94"/>
                    <a:pt x="11484" y="1338"/>
                  </a:cubicBezTo>
                  <a:cubicBezTo>
                    <a:pt x="13509" y="2581"/>
                    <a:pt x="14858" y="4912"/>
                    <a:pt x="14858" y="6388"/>
                  </a:cubicBezTo>
                  <a:cubicBezTo>
                    <a:pt x="14858" y="7864"/>
                    <a:pt x="13509" y="8486"/>
                    <a:pt x="11990" y="8874"/>
                  </a:cubicBezTo>
                  <a:cubicBezTo>
                    <a:pt x="10471" y="9263"/>
                    <a:pt x="8783" y="9418"/>
                    <a:pt x="8952" y="9496"/>
                  </a:cubicBezTo>
                  <a:cubicBezTo>
                    <a:pt x="9121" y="9574"/>
                    <a:pt x="11146" y="9574"/>
                    <a:pt x="13509" y="10117"/>
                  </a:cubicBezTo>
                  <a:cubicBezTo>
                    <a:pt x="15871" y="10661"/>
                    <a:pt x="18571" y="11749"/>
                    <a:pt x="19921" y="13225"/>
                  </a:cubicBezTo>
                  <a:cubicBezTo>
                    <a:pt x="21271" y="14702"/>
                    <a:pt x="21271" y="16566"/>
                    <a:pt x="19921" y="17965"/>
                  </a:cubicBezTo>
                  <a:cubicBezTo>
                    <a:pt x="18571" y="19363"/>
                    <a:pt x="15871" y="20296"/>
                    <a:pt x="13340" y="20840"/>
                  </a:cubicBezTo>
                  <a:cubicBezTo>
                    <a:pt x="10808" y="21384"/>
                    <a:pt x="8446" y="21539"/>
                    <a:pt x="6758" y="21151"/>
                  </a:cubicBezTo>
                  <a:cubicBezTo>
                    <a:pt x="5071" y="20762"/>
                    <a:pt x="4058" y="19830"/>
                    <a:pt x="3046" y="18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5" name="Line"/>
            <p:cNvSpPr/>
            <p:nvPr/>
          </p:nvSpPr>
          <p:spPr>
            <a:xfrm>
              <a:off x="3047300" y="1790699"/>
              <a:ext cx="136336" cy="20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0938" extrusionOk="0">
                  <a:moveTo>
                    <a:pt x="17966" y="0"/>
                  </a:moveTo>
                  <a:cubicBezTo>
                    <a:pt x="14097" y="655"/>
                    <a:pt x="10229" y="1309"/>
                    <a:pt x="6844" y="3273"/>
                  </a:cubicBezTo>
                  <a:cubicBezTo>
                    <a:pt x="3459" y="5236"/>
                    <a:pt x="557" y="8509"/>
                    <a:pt x="74" y="11891"/>
                  </a:cubicBezTo>
                  <a:cubicBezTo>
                    <a:pt x="-410" y="15273"/>
                    <a:pt x="1524" y="18764"/>
                    <a:pt x="4587" y="20182"/>
                  </a:cubicBezTo>
                  <a:cubicBezTo>
                    <a:pt x="7650" y="21600"/>
                    <a:pt x="11841" y="20945"/>
                    <a:pt x="15226" y="18873"/>
                  </a:cubicBezTo>
                  <a:cubicBezTo>
                    <a:pt x="18611" y="16800"/>
                    <a:pt x="21190" y="13309"/>
                    <a:pt x="20706" y="10145"/>
                  </a:cubicBezTo>
                  <a:cubicBezTo>
                    <a:pt x="20223" y="6982"/>
                    <a:pt x="16677" y="4145"/>
                    <a:pt x="13936" y="2836"/>
                  </a:cubicBezTo>
                  <a:cubicBezTo>
                    <a:pt x="11196" y="1527"/>
                    <a:pt x="9262" y="1745"/>
                    <a:pt x="7327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6" name="Line"/>
            <p:cNvSpPr/>
            <p:nvPr/>
          </p:nvSpPr>
          <p:spPr>
            <a:xfrm>
              <a:off x="3858420" y="1660439"/>
              <a:ext cx="183141" cy="37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4" extrusionOk="0">
                  <a:moveTo>
                    <a:pt x="5095" y="10805"/>
                  </a:moveTo>
                  <a:cubicBezTo>
                    <a:pt x="3853" y="13978"/>
                    <a:pt x="2612" y="17151"/>
                    <a:pt x="1743" y="19042"/>
                  </a:cubicBezTo>
                  <a:cubicBezTo>
                    <a:pt x="874" y="20934"/>
                    <a:pt x="378" y="21544"/>
                    <a:pt x="129" y="21544"/>
                  </a:cubicBezTo>
                  <a:cubicBezTo>
                    <a:pt x="-119" y="21544"/>
                    <a:pt x="-119" y="20934"/>
                    <a:pt x="1122" y="18554"/>
                  </a:cubicBezTo>
                  <a:cubicBezTo>
                    <a:pt x="2364" y="16175"/>
                    <a:pt x="4847" y="12025"/>
                    <a:pt x="6833" y="8852"/>
                  </a:cubicBezTo>
                  <a:cubicBezTo>
                    <a:pt x="8819" y="5680"/>
                    <a:pt x="10309" y="3483"/>
                    <a:pt x="11426" y="2080"/>
                  </a:cubicBezTo>
                  <a:cubicBezTo>
                    <a:pt x="12543" y="676"/>
                    <a:pt x="13288" y="66"/>
                    <a:pt x="14157" y="5"/>
                  </a:cubicBezTo>
                  <a:cubicBezTo>
                    <a:pt x="15026" y="-56"/>
                    <a:pt x="16019" y="432"/>
                    <a:pt x="16764" y="2507"/>
                  </a:cubicBezTo>
                  <a:cubicBezTo>
                    <a:pt x="17509" y="4581"/>
                    <a:pt x="18005" y="8242"/>
                    <a:pt x="18750" y="11110"/>
                  </a:cubicBezTo>
                  <a:cubicBezTo>
                    <a:pt x="19495" y="13978"/>
                    <a:pt x="20488" y="16052"/>
                    <a:pt x="21481" y="18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7" name="Line"/>
            <p:cNvSpPr/>
            <p:nvPr/>
          </p:nvSpPr>
          <p:spPr>
            <a:xfrm>
              <a:off x="3883536" y="1816099"/>
              <a:ext cx="20882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extrusionOk="0">
                  <a:moveTo>
                    <a:pt x="1210" y="21600"/>
                  </a:moveTo>
                  <a:cubicBezTo>
                    <a:pt x="354" y="18900"/>
                    <a:pt x="-501" y="16200"/>
                    <a:pt x="354" y="13950"/>
                  </a:cubicBezTo>
                  <a:cubicBezTo>
                    <a:pt x="1210" y="11700"/>
                    <a:pt x="3776" y="9900"/>
                    <a:pt x="7519" y="7650"/>
                  </a:cubicBezTo>
                  <a:cubicBezTo>
                    <a:pt x="11261" y="5400"/>
                    <a:pt x="16180" y="2700"/>
                    <a:pt x="210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8" name="Line"/>
            <p:cNvSpPr/>
            <p:nvPr/>
          </p:nvSpPr>
          <p:spPr>
            <a:xfrm>
              <a:off x="4127010" y="1681619"/>
              <a:ext cx="200301" cy="23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22" extrusionOk="0">
                  <a:moveTo>
                    <a:pt x="4463" y="7557"/>
                  </a:moveTo>
                  <a:cubicBezTo>
                    <a:pt x="3781" y="11571"/>
                    <a:pt x="3099" y="15585"/>
                    <a:pt x="2644" y="18070"/>
                  </a:cubicBezTo>
                  <a:cubicBezTo>
                    <a:pt x="2190" y="20555"/>
                    <a:pt x="1962" y="21511"/>
                    <a:pt x="1621" y="21415"/>
                  </a:cubicBezTo>
                  <a:cubicBezTo>
                    <a:pt x="1280" y="21320"/>
                    <a:pt x="825" y="20173"/>
                    <a:pt x="484" y="16828"/>
                  </a:cubicBezTo>
                  <a:cubicBezTo>
                    <a:pt x="143" y="13483"/>
                    <a:pt x="-84" y="7939"/>
                    <a:pt x="30" y="4594"/>
                  </a:cubicBezTo>
                  <a:cubicBezTo>
                    <a:pt x="143" y="1249"/>
                    <a:pt x="598" y="102"/>
                    <a:pt x="1167" y="7"/>
                  </a:cubicBezTo>
                  <a:cubicBezTo>
                    <a:pt x="1735" y="-89"/>
                    <a:pt x="2417" y="867"/>
                    <a:pt x="3668" y="3352"/>
                  </a:cubicBezTo>
                  <a:cubicBezTo>
                    <a:pt x="4918" y="5837"/>
                    <a:pt x="6737" y="9851"/>
                    <a:pt x="8556" y="13005"/>
                  </a:cubicBezTo>
                  <a:cubicBezTo>
                    <a:pt x="10375" y="16159"/>
                    <a:pt x="12194" y="18453"/>
                    <a:pt x="13672" y="19695"/>
                  </a:cubicBezTo>
                  <a:cubicBezTo>
                    <a:pt x="15150" y="20938"/>
                    <a:pt x="16287" y="21129"/>
                    <a:pt x="17310" y="19982"/>
                  </a:cubicBezTo>
                  <a:cubicBezTo>
                    <a:pt x="18333" y="18835"/>
                    <a:pt x="19242" y="16350"/>
                    <a:pt x="19924" y="12909"/>
                  </a:cubicBezTo>
                  <a:cubicBezTo>
                    <a:pt x="20607" y="9469"/>
                    <a:pt x="21061" y="5072"/>
                    <a:pt x="21516" y="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9" name="Line"/>
            <p:cNvSpPr/>
            <p:nvPr/>
          </p:nvSpPr>
          <p:spPr>
            <a:xfrm>
              <a:off x="4403510" y="1676400"/>
              <a:ext cx="423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0800" y="5169"/>
                    <a:pt x="21600" y="10338"/>
                    <a:pt x="21600" y="13938"/>
                  </a:cubicBezTo>
                  <a:cubicBezTo>
                    <a:pt x="21600" y="17538"/>
                    <a:pt x="1080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0" name="Line"/>
            <p:cNvSpPr/>
            <p:nvPr/>
          </p:nvSpPr>
          <p:spPr>
            <a:xfrm>
              <a:off x="4359060" y="1639197"/>
              <a:ext cx="161822" cy="32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007" extrusionOk="0">
                  <a:moveTo>
                    <a:pt x="4922" y="5756"/>
                  </a:moveTo>
                  <a:cubicBezTo>
                    <a:pt x="5468" y="3818"/>
                    <a:pt x="6015" y="1879"/>
                    <a:pt x="6972" y="841"/>
                  </a:cubicBezTo>
                  <a:cubicBezTo>
                    <a:pt x="7929" y="-198"/>
                    <a:pt x="9296" y="-336"/>
                    <a:pt x="11620" y="772"/>
                  </a:cubicBezTo>
                  <a:cubicBezTo>
                    <a:pt x="13944" y="1879"/>
                    <a:pt x="17225" y="4233"/>
                    <a:pt x="19139" y="7072"/>
                  </a:cubicBezTo>
                  <a:cubicBezTo>
                    <a:pt x="21053" y="9910"/>
                    <a:pt x="21600" y="13233"/>
                    <a:pt x="19823" y="15726"/>
                  </a:cubicBezTo>
                  <a:cubicBezTo>
                    <a:pt x="18046" y="18218"/>
                    <a:pt x="13944" y="19879"/>
                    <a:pt x="10253" y="20572"/>
                  </a:cubicBezTo>
                  <a:cubicBezTo>
                    <a:pt x="6562" y="21264"/>
                    <a:pt x="3281" y="20987"/>
                    <a:pt x="0" y="2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1" name="Line"/>
            <p:cNvSpPr/>
            <p:nvPr/>
          </p:nvSpPr>
          <p:spPr>
            <a:xfrm>
              <a:off x="5163792" y="1577886"/>
              <a:ext cx="166819" cy="387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60" extrusionOk="0">
                  <a:moveTo>
                    <a:pt x="18039" y="2983"/>
                  </a:moveTo>
                  <a:cubicBezTo>
                    <a:pt x="17769" y="2399"/>
                    <a:pt x="17499" y="1815"/>
                    <a:pt x="16149" y="1231"/>
                  </a:cubicBezTo>
                  <a:cubicBezTo>
                    <a:pt x="14799" y="648"/>
                    <a:pt x="12369" y="64"/>
                    <a:pt x="9939" y="5"/>
                  </a:cubicBezTo>
                  <a:cubicBezTo>
                    <a:pt x="7509" y="-53"/>
                    <a:pt x="5079" y="414"/>
                    <a:pt x="3729" y="1231"/>
                  </a:cubicBezTo>
                  <a:cubicBezTo>
                    <a:pt x="2379" y="2049"/>
                    <a:pt x="2109" y="3216"/>
                    <a:pt x="3459" y="4734"/>
                  </a:cubicBezTo>
                  <a:cubicBezTo>
                    <a:pt x="4809" y="6252"/>
                    <a:pt x="7779" y="8120"/>
                    <a:pt x="9399" y="9346"/>
                  </a:cubicBezTo>
                  <a:cubicBezTo>
                    <a:pt x="11019" y="10572"/>
                    <a:pt x="11289" y="11156"/>
                    <a:pt x="10209" y="11798"/>
                  </a:cubicBezTo>
                  <a:cubicBezTo>
                    <a:pt x="9129" y="12440"/>
                    <a:pt x="6699" y="13141"/>
                    <a:pt x="4809" y="13432"/>
                  </a:cubicBezTo>
                  <a:cubicBezTo>
                    <a:pt x="2919" y="13724"/>
                    <a:pt x="1569" y="13608"/>
                    <a:pt x="759" y="13257"/>
                  </a:cubicBezTo>
                  <a:cubicBezTo>
                    <a:pt x="-51" y="12907"/>
                    <a:pt x="-321" y="12323"/>
                    <a:pt x="489" y="11915"/>
                  </a:cubicBezTo>
                  <a:cubicBezTo>
                    <a:pt x="1299" y="11506"/>
                    <a:pt x="3189" y="11272"/>
                    <a:pt x="4539" y="11389"/>
                  </a:cubicBezTo>
                  <a:cubicBezTo>
                    <a:pt x="5889" y="11506"/>
                    <a:pt x="6699" y="11973"/>
                    <a:pt x="6699" y="12965"/>
                  </a:cubicBezTo>
                  <a:cubicBezTo>
                    <a:pt x="6699" y="13958"/>
                    <a:pt x="5889" y="15476"/>
                    <a:pt x="5214" y="16526"/>
                  </a:cubicBezTo>
                  <a:cubicBezTo>
                    <a:pt x="4539" y="17577"/>
                    <a:pt x="3999" y="18161"/>
                    <a:pt x="3459" y="18803"/>
                  </a:cubicBezTo>
                  <a:cubicBezTo>
                    <a:pt x="2919" y="19445"/>
                    <a:pt x="2379" y="20146"/>
                    <a:pt x="2649" y="20671"/>
                  </a:cubicBezTo>
                  <a:cubicBezTo>
                    <a:pt x="2919" y="21197"/>
                    <a:pt x="3999" y="21547"/>
                    <a:pt x="7239" y="21255"/>
                  </a:cubicBezTo>
                  <a:cubicBezTo>
                    <a:pt x="10479" y="20963"/>
                    <a:pt x="15879" y="20029"/>
                    <a:pt x="21279" y="1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2" name="Line"/>
            <p:cNvSpPr/>
            <p:nvPr/>
          </p:nvSpPr>
          <p:spPr>
            <a:xfrm>
              <a:off x="5356010" y="1695450"/>
              <a:ext cx="165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00" y="3692"/>
                    <a:pt x="7200" y="7385"/>
                    <a:pt x="10800" y="10985"/>
                  </a:cubicBezTo>
                  <a:cubicBezTo>
                    <a:pt x="14400" y="14585"/>
                    <a:pt x="18000" y="18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3" name="Line"/>
            <p:cNvSpPr/>
            <p:nvPr/>
          </p:nvSpPr>
          <p:spPr>
            <a:xfrm>
              <a:off x="5385764" y="1670050"/>
              <a:ext cx="14169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extrusionOk="0">
                  <a:moveTo>
                    <a:pt x="21264" y="0"/>
                  </a:moveTo>
                  <a:cubicBezTo>
                    <a:pt x="16499" y="3600"/>
                    <a:pt x="11735" y="7200"/>
                    <a:pt x="8082" y="10409"/>
                  </a:cubicBezTo>
                  <a:cubicBezTo>
                    <a:pt x="4429" y="13617"/>
                    <a:pt x="1888" y="16435"/>
                    <a:pt x="776" y="18235"/>
                  </a:cubicBezTo>
                  <a:cubicBezTo>
                    <a:pt x="-336" y="20035"/>
                    <a:pt x="-18" y="20817"/>
                    <a:pt x="2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4" name="Line"/>
            <p:cNvSpPr/>
            <p:nvPr/>
          </p:nvSpPr>
          <p:spPr>
            <a:xfrm>
              <a:off x="5552860" y="187325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5" name="Line"/>
            <p:cNvSpPr/>
            <p:nvPr/>
          </p:nvSpPr>
          <p:spPr>
            <a:xfrm>
              <a:off x="5692560" y="1892300"/>
              <a:ext cx="222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6" name="Line"/>
            <p:cNvSpPr/>
            <p:nvPr/>
          </p:nvSpPr>
          <p:spPr>
            <a:xfrm>
              <a:off x="5940210" y="18923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7" name="Line"/>
            <p:cNvSpPr/>
            <p:nvPr/>
          </p:nvSpPr>
          <p:spPr>
            <a:xfrm>
              <a:off x="6175160" y="1644650"/>
              <a:ext cx="2095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182" y="1500"/>
                    <a:pt x="4364" y="3000"/>
                    <a:pt x="7636" y="5925"/>
                  </a:cubicBezTo>
                  <a:cubicBezTo>
                    <a:pt x="10909" y="8850"/>
                    <a:pt x="15273" y="13200"/>
                    <a:pt x="17782" y="16050"/>
                  </a:cubicBezTo>
                  <a:cubicBezTo>
                    <a:pt x="20291" y="18900"/>
                    <a:pt x="20945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8" name="Line"/>
            <p:cNvSpPr/>
            <p:nvPr/>
          </p:nvSpPr>
          <p:spPr>
            <a:xfrm>
              <a:off x="6240952" y="1638300"/>
              <a:ext cx="175509" cy="34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61" extrusionOk="0">
                  <a:moveTo>
                    <a:pt x="21322" y="0"/>
                  </a:moveTo>
                  <a:cubicBezTo>
                    <a:pt x="16951" y="2898"/>
                    <a:pt x="12579" y="5795"/>
                    <a:pt x="8979" y="8890"/>
                  </a:cubicBezTo>
                  <a:cubicBezTo>
                    <a:pt x="5379" y="11985"/>
                    <a:pt x="2551" y="15278"/>
                    <a:pt x="1136" y="17451"/>
                  </a:cubicBezTo>
                  <a:cubicBezTo>
                    <a:pt x="-278" y="19624"/>
                    <a:pt x="-278" y="20678"/>
                    <a:pt x="622" y="21139"/>
                  </a:cubicBezTo>
                  <a:cubicBezTo>
                    <a:pt x="1522" y="21600"/>
                    <a:pt x="3322" y="21468"/>
                    <a:pt x="5122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9" name="Line"/>
            <p:cNvSpPr/>
            <p:nvPr/>
          </p:nvSpPr>
          <p:spPr>
            <a:xfrm>
              <a:off x="6425729" y="1840415"/>
              <a:ext cx="117732" cy="10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773" extrusionOk="0">
                  <a:moveTo>
                    <a:pt x="6411" y="2758"/>
                  </a:moveTo>
                  <a:cubicBezTo>
                    <a:pt x="4868" y="6994"/>
                    <a:pt x="3325" y="11229"/>
                    <a:pt x="2168" y="14617"/>
                  </a:cubicBezTo>
                  <a:cubicBezTo>
                    <a:pt x="1011" y="18005"/>
                    <a:pt x="240" y="20546"/>
                    <a:pt x="47" y="20758"/>
                  </a:cubicBezTo>
                  <a:cubicBezTo>
                    <a:pt x="-146" y="20970"/>
                    <a:pt x="240" y="18852"/>
                    <a:pt x="1590" y="15464"/>
                  </a:cubicBezTo>
                  <a:cubicBezTo>
                    <a:pt x="2940" y="12076"/>
                    <a:pt x="5254" y="7417"/>
                    <a:pt x="7183" y="4241"/>
                  </a:cubicBezTo>
                  <a:cubicBezTo>
                    <a:pt x="9111" y="1064"/>
                    <a:pt x="10654" y="-630"/>
                    <a:pt x="12968" y="217"/>
                  </a:cubicBezTo>
                  <a:cubicBezTo>
                    <a:pt x="15283" y="1064"/>
                    <a:pt x="18368" y="4452"/>
                    <a:pt x="19911" y="8264"/>
                  </a:cubicBezTo>
                  <a:cubicBezTo>
                    <a:pt x="21454" y="12076"/>
                    <a:pt x="21454" y="16311"/>
                    <a:pt x="21454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0" name="Line"/>
            <p:cNvSpPr/>
            <p:nvPr/>
          </p:nvSpPr>
          <p:spPr>
            <a:xfrm>
              <a:off x="6632360" y="1600199"/>
              <a:ext cx="5307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extrusionOk="0">
                  <a:moveTo>
                    <a:pt x="0" y="0"/>
                  </a:moveTo>
                  <a:cubicBezTo>
                    <a:pt x="8000" y="2653"/>
                    <a:pt x="16000" y="5305"/>
                    <a:pt x="18800" y="8905"/>
                  </a:cubicBezTo>
                  <a:cubicBezTo>
                    <a:pt x="21600" y="12505"/>
                    <a:pt x="19200" y="17053"/>
                    <a:pt x="16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1" name="Line"/>
            <p:cNvSpPr/>
            <p:nvPr/>
          </p:nvSpPr>
          <p:spPr>
            <a:xfrm>
              <a:off x="6613310" y="1733549"/>
              <a:ext cx="8427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extrusionOk="0">
                  <a:moveTo>
                    <a:pt x="11063" y="0"/>
                  </a:moveTo>
                  <a:cubicBezTo>
                    <a:pt x="8956" y="1543"/>
                    <a:pt x="6849" y="3086"/>
                    <a:pt x="7902" y="5014"/>
                  </a:cubicBezTo>
                  <a:cubicBezTo>
                    <a:pt x="8956" y="6943"/>
                    <a:pt x="13171" y="9257"/>
                    <a:pt x="16332" y="11121"/>
                  </a:cubicBezTo>
                  <a:cubicBezTo>
                    <a:pt x="19493" y="12986"/>
                    <a:pt x="21600" y="14400"/>
                    <a:pt x="20810" y="15943"/>
                  </a:cubicBezTo>
                  <a:cubicBezTo>
                    <a:pt x="20020" y="17486"/>
                    <a:pt x="16332" y="19157"/>
                    <a:pt x="12380" y="20121"/>
                  </a:cubicBezTo>
                  <a:cubicBezTo>
                    <a:pt x="8429" y="21086"/>
                    <a:pt x="4215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2" name="Line"/>
            <p:cNvSpPr/>
            <p:nvPr/>
          </p:nvSpPr>
          <p:spPr>
            <a:xfrm>
              <a:off x="6944518" y="1836869"/>
              <a:ext cx="248760" cy="8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459" extrusionOk="0">
                  <a:moveTo>
                    <a:pt x="3757" y="14662"/>
                  </a:moveTo>
                  <a:cubicBezTo>
                    <a:pt x="3025" y="16169"/>
                    <a:pt x="2293" y="17676"/>
                    <a:pt x="1652" y="17425"/>
                  </a:cubicBezTo>
                  <a:cubicBezTo>
                    <a:pt x="1011" y="17173"/>
                    <a:pt x="462" y="15164"/>
                    <a:pt x="188" y="12904"/>
                  </a:cubicBezTo>
                  <a:cubicBezTo>
                    <a:pt x="-87" y="10643"/>
                    <a:pt x="-87" y="8132"/>
                    <a:pt x="371" y="5620"/>
                  </a:cubicBezTo>
                  <a:cubicBezTo>
                    <a:pt x="828" y="3108"/>
                    <a:pt x="1744" y="597"/>
                    <a:pt x="3025" y="94"/>
                  </a:cubicBezTo>
                  <a:cubicBezTo>
                    <a:pt x="4306" y="-408"/>
                    <a:pt x="5954" y="1099"/>
                    <a:pt x="7235" y="4615"/>
                  </a:cubicBezTo>
                  <a:cubicBezTo>
                    <a:pt x="8516" y="8132"/>
                    <a:pt x="9432" y="13657"/>
                    <a:pt x="10896" y="16922"/>
                  </a:cubicBezTo>
                  <a:cubicBezTo>
                    <a:pt x="12360" y="20187"/>
                    <a:pt x="14374" y="21192"/>
                    <a:pt x="16113" y="19936"/>
                  </a:cubicBezTo>
                  <a:cubicBezTo>
                    <a:pt x="17852" y="18680"/>
                    <a:pt x="19316" y="15164"/>
                    <a:pt x="20232" y="12150"/>
                  </a:cubicBezTo>
                  <a:cubicBezTo>
                    <a:pt x="21147" y="9136"/>
                    <a:pt x="21513" y="6625"/>
                    <a:pt x="21513" y="5118"/>
                  </a:cubicBezTo>
                  <a:cubicBezTo>
                    <a:pt x="21513" y="3611"/>
                    <a:pt x="21147" y="3108"/>
                    <a:pt x="20781" y="2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3" name="Line"/>
            <p:cNvSpPr/>
            <p:nvPr/>
          </p:nvSpPr>
          <p:spPr>
            <a:xfrm>
              <a:off x="7000660" y="1670050"/>
              <a:ext cx="25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4" name="Line"/>
            <p:cNvSpPr/>
            <p:nvPr/>
          </p:nvSpPr>
          <p:spPr>
            <a:xfrm>
              <a:off x="7000660" y="161924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5" name="Line"/>
            <p:cNvSpPr/>
            <p:nvPr/>
          </p:nvSpPr>
          <p:spPr>
            <a:xfrm>
              <a:off x="7089560" y="16891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6" name="Line"/>
            <p:cNvSpPr/>
            <p:nvPr/>
          </p:nvSpPr>
          <p:spPr>
            <a:xfrm>
              <a:off x="7102260" y="160655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7" name="Line"/>
            <p:cNvSpPr/>
            <p:nvPr/>
          </p:nvSpPr>
          <p:spPr>
            <a:xfrm>
              <a:off x="7160589" y="1473417"/>
              <a:ext cx="135119" cy="32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13" extrusionOk="0">
                  <a:moveTo>
                    <a:pt x="13772" y="14751"/>
                  </a:moveTo>
                  <a:cubicBezTo>
                    <a:pt x="13107" y="13931"/>
                    <a:pt x="12443" y="13110"/>
                    <a:pt x="11446" y="12495"/>
                  </a:cubicBezTo>
                  <a:cubicBezTo>
                    <a:pt x="10449" y="11880"/>
                    <a:pt x="9120" y="11470"/>
                    <a:pt x="7790" y="11470"/>
                  </a:cubicBezTo>
                  <a:cubicBezTo>
                    <a:pt x="6461" y="11470"/>
                    <a:pt x="5132" y="11880"/>
                    <a:pt x="3803" y="13110"/>
                  </a:cubicBezTo>
                  <a:cubicBezTo>
                    <a:pt x="2473" y="14341"/>
                    <a:pt x="1144" y="16391"/>
                    <a:pt x="480" y="17759"/>
                  </a:cubicBezTo>
                  <a:cubicBezTo>
                    <a:pt x="-185" y="19126"/>
                    <a:pt x="-185" y="19809"/>
                    <a:pt x="646" y="20288"/>
                  </a:cubicBezTo>
                  <a:cubicBezTo>
                    <a:pt x="1477" y="20766"/>
                    <a:pt x="3138" y="21040"/>
                    <a:pt x="4800" y="21108"/>
                  </a:cubicBezTo>
                  <a:cubicBezTo>
                    <a:pt x="6461" y="21176"/>
                    <a:pt x="8123" y="21040"/>
                    <a:pt x="10283" y="19536"/>
                  </a:cubicBezTo>
                  <a:cubicBezTo>
                    <a:pt x="12443" y="18032"/>
                    <a:pt x="15101" y="15161"/>
                    <a:pt x="16929" y="12222"/>
                  </a:cubicBezTo>
                  <a:cubicBezTo>
                    <a:pt x="18757" y="9283"/>
                    <a:pt x="19753" y="6275"/>
                    <a:pt x="20418" y="4088"/>
                  </a:cubicBezTo>
                  <a:cubicBezTo>
                    <a:pt x="21083" y="1900"/>
                    <a:pt x="21415" y="533"/>
                    <a:pt x="21083" y="123"/>
                  </a:cubicBezTo>
                  <a:cubicBezTo>
                    <a:pt x="20750" y="-287"/>
                    <a:pt x="19753" y="260"/>
                    <a:pt x="18757" y="2857"/>
                  </a:cubicBezTo>
                  <a:cubicBezTo>
                    <a:pt x="17760" y="5455"/>
                    <a:pt x="16763" y="10103"/>
                    <a:pt x="16597" y="13521"/>
                  </a:cubicBezTo>
                  <a:cubicBezTo>
                    <a:pt x="16430" y="16938"/>
                    <a:pt x="17095" y="19126"/>
                    <a:pt x="1776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8" name="Line"/>
            <p:cNvSpPr/>
            <p:nvPr/>
          </p:nvSpPr>
          <p:spPr>
            <a:xfrm>
              <a:off x="7486932" y="1651505"/>
              <a:ext cx="250329" cy="28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10" extrusionOk="0">
                  <a:moveTo>
                    <a:pt x="2408" y="7421"/>
                  </a:moveTo>
                  <a:cubicBezTo>
                    <a:pt x="1864" y="9131"/>
                    <a:pt x="1319" y="10840"/>
                    <a:pt x="1047" y="12860"/>
                  </a:cubicBezTo>
                  <a:cubicBezTo>
                    <a:pt x="775" y="14880"/>
                    <a:pt x="775" y="17211"/>
                    <a:pt x="684" y="18843"/>
                  </a:cubicBezTo>
                  <a:cubicBezTo>
                    <a:pt x="593" y="20475"/>
                    <a:pt x="412" y="21407"/>
                    <a:pt x="230" y="21174"/>
                  </a:cubicBezTo>
                  <a:cubicBezTo>
                    <a:pt x="49" y="20941"/>
                    <a:pt x="-133" y="19542"/>
                    <a:pt x="139" y="17056"/>
                  </a:cubicBezTo>
                  <a:cubicBezTo>
                    <a:pt x="412" y="14570"/>
                    <a:pt x="1138" y="10995"/>
                    <a:pt x="1773" y="8587"/>
                  </a:cubicBezTo>
                  <a:cubicBezTo>
                    <a:pt x="2408" y="6178"/>
                    <a:pt x="2953" y="4935"/>
                    <a:pt x="3588" y="4080"/>
                  </a:cubicBezTo>
                  <a:cubicBezTo>
                    <a:pt x="4223" y="3226"/>
                    <a:pt x="4949" y="2760"/>
                    <a:pt x="5585" y="2837"/>
                  </a:cubicBezTo>
                  <a:cubicBezTo>
                    <a:pt x="6220" y="2915"/>
                    <a:pt x="6764" y="3536"/>
                    <a:pt x="7581" y="5712"/>
                  </a:cubicBezTo>
                  <a:cubicBezTo>
                    <a:pt x="8398" y="7888"/>
                    <a:pt x="9487" y="11617"/>
                    <a:pt x="10213" y="13948"/>
                  </a:cubicBezTo>
                  <a:cubicBezTo>
                    <a:pt x="10939" y="16279"/>
                    <a:pt x="11302" y="17211"/>
                    <a:pt x="11756" y="17988"/>
                  </a:cubicBezTo>
                  <a:cubicBezTo>
                    <a:pt x="12210" y="18765"/>
                    <a:pt x="12754" y="19387"/>
                    <a:pt x="13390" y="19465"/>
                  </a:cubicBezTo>
                  <a:cubicBezTo>
                    <a:pt x="14025" y="19542"/>
                    <a:pt x="14751" y="19076"/>
                    <a:pt x="15659" y="17211"/>
                  </a:cubicBezTo>
                  <a:cubicBezTo>
                    <a:pt x="16566" y="15347"/>
                    <a:pt x="17655" y="12083"/>
                    <a:pt x="18291" y="9208"/>
                  </a:cubicBezTo>
                  <a:cubicBezTo>
                    <a:pt x="18926" y="6334"/>
                    <a:pt x="19107" y="3847"/>
                    <a:pt x="19198" y="2216"/>
                  </a:cubicBezTo>
                  <a:cubicBezTo>
                    <a:pt x="19289" y="584"/>
                    <a:pt x="19289" y="-193"/>
                    <a:pt x="19198" y="40"/>
                  </a:cubicBezTo>
                  <a:cubicBezTo>
                    <a:pt x="19107" y="273"/>
                    <a:pt x="18926" y="1516"/>
                    <a:pt x="19289" y="3303"/>
                  </a:cubicBezTo>
                  <a:cubicBezTo>
                    <a:pt x="19652" y="5090"/>
                    <a:pt x="20559" y="7421"/>
                    <a:pt x="21467" y="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9" name="Line"/>
            <p:cNvSpPr/>
            <p:nvPr/>
          </p:nvSpPr>
          <p:spPr>
            <a:xfrm>
              <a:off x="7731380" y="1816091"/>
              <a:ext cx="48629" cy="8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0851" extrusionOk="0">
                  <a:moveTo>
                    <a:pt x="16000" y="6324"/>
                  </a:moveTo>
                  <a:cubicBezTo>
                    <a:pt x="16900" y="3690"/>
                    <a:pt x="17800" y="1055"/>
                    <a:pt x="15550" y="265"/>
                  </a:cubicBezTo>
                  <a:cubicBezTo>
                    <a:pt x="13300" y="-525"/>
                    <a:pt x="7900" y="529"/>
                    <a:pt x="4750" y="2373"/>
                  </a:cubicBezTo>
                  <a:cubicBezTo>
                    <a:pt x="1600" y="4216"/>
                    <a:pt x="700" y="6851"/>
                    <a:pt x="250" y="9485"/>
                  </a:cubicBezTo>
                  <a:cubicBezTo>
                    <a:pt x="-200" y="12119"/>
                    <a:pt x="-200" y="14753"/>
                    <a:pt x="1600" y="16860"/>
                  </a:cubicBezTo>
                  <a:cubicBezTo>
                    <a:pt x="3400" y="18968"/>
                    <a:pt x="7000" y="20548"/>
                    <a:pt x="11050" y="20812"/>
                  </a:cubicBezTo>
                  <a:cubicBezTo>
                    <a:pt x="15100" y="21075"/>
                    <a:pt x="19600" y="20021"/>
                    <a:pt x="20500" y="16860"/>
                  </a:cubicBezTo>
                  <a:cubicBezTo>
                    <a:pt x="21400" y="13699"/>
                    <a:pt x="18700" y="8431"/>
                    <a:pt x="16000" y="3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0" name="Line"/>
            <p:cNvSpPr/>
            <p:nvPr/>
          </p:nvSpPr>
          <p:spPr>
            <a:xfrm>
              <a:off x="7807110" y="1784350"/>
              <a:ext cx="107951" cy="1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extrusionOk="0">
                  <a:moveTo>
                    <a:pt x="0" y="5982"/>
                  </a:moveTo>
                  <a:cubicBezTo>
                    <a:pt x="2118" y="5317"/>
                    <a:pt x="4235" y="4652"/>
                    <a:pt x="6353" y="4985"/>
                  </a:cubicBezTo>
                  <a:cubicBezTo>
                    <a:pt x="8471" y="5317"/>
                    <a:pt x="10588" y="6646"/>
                    <a:pt x="12071" y="8142"/>
                  </a:cubicBezTo>
                  <a:cubicBezTo>
                    <a:pt x="13553" y="9637"/>
                    <a:pt x="14400" y="11298"/>
                    <a:pt x="14824" y="13458"/>
                  </a:cubicBezTo>
                  <a:cubicBezTo>
                    <a:pt x="15247" y="15618"/>
                    <a:pt x="15247" y="18277"/>
                    <a:pt x="14188" y="19772"/>
                  </a:cubicBezTo>
                  <a:cubicBezTo>
                    <a:pt x="13129" y="21268"/>
                    <a:pt x="11012" y="21600"/>
                    <a:pt x="9106" y="19440"/>
                  </a:cubicBezTo>
                  <a:cubicBezTo>
                    <a:pt x="7200" y="17280"/>
                    <a:pt x="5506" y="12628"/>
                    <a:pt x="6565" y="8972"/>
                  </a:cubicBezTo>
                  <a:cubicBezTo>
                    <a:pt x="7624" y="5317"/>
                    <a:pt x="11435" y="2658"/>
                    <a:pt x="14400" y="1329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1" name="Line"/>
            <p:cNvSpPr/>
            <p:nvPr/>
          </p:nvSpPr>
          <p:spPr>
            <a:xfrm>
              <a:off x="7960044" y="1788759"/>
              <a:ext cx="177267" cy="11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13" extrusionOk="0">
                  <a:moveTo>
                    <a:pt x="706" y="3758"/>
                  </a:moveTo>
                  <a:cubicBezTo>
                    <a:pt x="706" y="7927"/>
                    <a:pt x="706" y="12095"/>
                    <a:pt x="578" y="15316"/>
                  </a:cubicBezTo>
                  <a:cubicBezTo>
                    <a:pt x="449" y="18537"/>
                    <a:pt x="192" y="20811"/>
                    <a:pt x="64" y="21001"/>
                  </a:cubicBezTo>
                  <a:cubicBezTo>
                    <a:pt x="-65" y="21190"/>
                    <a:pt x="-65" y="19295"/>
                    <a:pt x="706" y="16074"/>
                  </a:cubicBezTo>
                  <a:cubicBezTo>
                    <a:pt x="1478" y="12853"/>
                    <a:pt x="3021" y="8306"/>
                    <a:pt x="4178" y="5274"/>
                  </a:cubicBezTo>
                  <a:cubicBezTo>
                    <a:pt x="5335" y="2243"/>
                    <a:pt x="6106" y="727"/>
                    <a:pt x="6878" y="727"/>
                  </a:cubicBezTo>
                  <a:cubicBezTo>
                    <a:pt x="7649" y="727"/>
                    <a:pt x="8421" y="2243"/>
                    <a:pt x="9064" y="4327"/>
                  </a:cubicBezTo>
                  <a:cubicBezTo>
                    <a:pt x="9706" y="6411"/>
                    <a:pt x="10221" y="9064"/>
                    <a:pt x="10864" y="9443"/>
                  </a:cubicBezTo>
                  <a:cubicBezTo>
                    <a:pt x="11506" y="9822"/>
                    <a:pt x="12278" y="7927"/>
                    <a:pt x="13049" y="6032"/>
                  </a:cubicBezTo>
                  <a:cubicBezTo>
                    <a:pt x="13821" y="4137"/>
                    <a:pt x="14592" y="2243"/>
                    <a:pt x="15621" y="1106"/>
                  </a:cubicBezTo>
                  <a:cubicBezTo>
                    <a:pt x="16649" y="-31"/>
                    <a:pt x="17935" y="-410"/>
                    <a:pt x="18578" y="537"/>
                  </a:cubicBezTo>
                  <a:cubicBezTo>
                    <a:pt x="19221" y="1485"/>
                    <a:pt x="19221" y="3758"/>
                    <a:pt x="19092" y="6601"/>
                  </a:cubicBezTo>
                  <a:cubicBezTo>
                    <a:pt x="18964" y="9443"/>
                    <a:pt x="18706" y="12853"/>
                    <a:pt x="19092" y="15127"/>
                  </a:cubicBezTo>
                  <a:cubicBezTo>
                    <a:pt x="19478" y="17401"/>
                    <a:pt x="20506" y="18537"/>
                    <a:pt x="21535" y="19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2" name="Line"/>
            <p:cNvSpPr/>
            <p:nvPr/>
          </p:nvSpPr>
          <p:spPr>
            <a:xfrm>
              <a:off x="8145373" y="1561842"/>
              <a:ext cx="226417" cy="34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84" extrusionOk="0">
                  <a:moveTo>
                    <a:pt x="8838" y="16316"/>
                  </a:moveTo>
                  <a:cubicBezTo>
                    <a:pt x="7838" y="16051"/>
                    <a:pt x="6838" y="15786"/>
                    <a:pt x="5538" y="16051"/>
                  </a:cubicBezTo>
                  <a:cubicBezTo>
                    <a:pt x="4238" y="16316"/>
                    <a:pt x="2638" y="17111"/>
                    <a:pt x="1538" y="17972"/>
                  </a:cubicBezTo>
                  <a:cubicBezTo>
                    <a:pt x="438" y="18834"/>
                    <a:pt x="-162" y="19761"/>
                    <a:pt x="38" y="20225"/>
                  </a:cubicBezTo>
                  <a:cubicBezTo>
                    <a:pt x="238" y="20689"/>
                    <a:pt x="1238" y="20689"/>
                    <a:pt x="2238" y="20424"/>
                  </a:cubicBezTo>
                  <a:cubicBezTo>
                    <a:pt x="3238" y="20159"/>
                    <a:pt x="4238" y="19629"/>
                    <a:pt x="5338" y="19629"/>
                  </a:cubicBezTo>
                  <a:cubicBezTo>
                    <a:pt x="6438" y="19629"/>
                    <a:pt x="7638" y="20159"/>
                    <a:pt x="8738" y="20358"/>
                  </a:cubicBezTo>
                  <a:cubicBezTo>
                    <a:pt x="9838" y="20556"/>
                    <a:pt x="10838" y="20424"/>
                    <a:pt x="11938" y="19629"/>
                  </a:cubicBezTo>
                  <a:cubicBezTo>
                    <a:pt x="13038" y="18834"/>
                    <a:pt x="14238" y="17376"/>
                    <a:pt x="15738" y="14659"/>
                  </a:cubicBezTo>
                  <a:cubicBezTo>
                    <a:pt x="17238" y="11943"/>
                    <a:pt x="19038" y="7967"/>
                    <a:pt x="20038" y="5648"/>
                  </a:cubicBezTo>
                  <a:cubicBezTo>
                    <a:pt x="21038" y="3329"/>
                    <a:pt x="21238" y="2667"/>
                    <a:pt x="21338" y="1872"/>
                  </a:cubicBezTo>
                  <a:cubicBezTo>
                    <a:pt x="21438" y="1077"/>
                    <a:pt x="21438" y="149"/>
                    <a:pt x="21038" y="17"/>
                  </a:cubicBezTo>
                  <a:cubicBezTo>
                    <a:pt x="20638" y="-116"/>
                    <a:pt x="19838" y="547"/>
                    <a:pt x="18538" y="2866"/>
                  </a:cubicBezTo>
                  <a:cubicBezTo>
                    <a:pt x="17238" y="5185"/>
                    <a:pt x="15438" y="9160"/>
                    <a:pt x="14438" y="12208"/>
                  </a:cubicBezTo>
                  <a:cubicBezTo>
                    <a:pt x="13438" y="15256"/>
                    <a:pt x="13238" y="17376"/>
                    <a:pt x="13638" y="18767"/>
                  </a:cubicBezTo>
                  <a:cubicBezTo>
                    <a:pt x="14038" y="20159"/>
                    <a:pt x="15038" y="20821"/>
                    <a:pt x="16038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3" name="Line"/>
            <p:cNvSpPr/>
            <p:nvPr/>
          </p:nvSpPr>
          <p:spPr>
            <a:xfrm>
              <a:off x="8353210" y="1904999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4" name="Line"/>
            <p:cNvSpPr/>
            <p:nvPr/>
          </p:nvSpPr>
          <p:spPr>
            <a:xfrm>
              <a:off x="1685710" y="2667000"/>
              <a:ext cx="368301" cy="41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extrusionOk="0">
                  <a:moveTo>
                    <a:pt x="5214" y="0"/>
                  </a:moveTo>
                  <a:cubicBezTo>
                    <a:pt x="5338" y="4739"/>
                    <a:pt x="5462" y="9478"/>
                    <a:pt x="5524" y="12729"/>
                  </a:cubicBezTo>
                  <a:cubicBezTo>
                    <a:pt x="5586" y="15980"/>
                    <a:pt x="5586" y="17743"/>
                    <a:pt x="5648" y="19010"/>
                  </a:cubicBezTo>
                  <a:cubicBezTo>
                    <a:pt x="5710" y="20278"/>
                    <a:pt x="5834" y="21049"/>
                    <a:pt x="6207" y="21324"/>
                  </a:cubicBezTo>
                  <a:cubicBezTo>
                    <a:pt x="6579" y="21600"/>
                    <a:pt x="7200" y="21380"/>
                    <a:pt x="7572" y="20939"/>
                  </a:cubicBezTo>
                  <a:cubicBezTo>
                    <a:pt x="7945" y="20498"/>
                    <a:pt x="8069" y="19837"/>
                    <a:pt x="7759" y="18624"/>
                  </a:cubicBezTo>
                  <a:cubicBezTo>
                    <a:pt x="7448" y="17412"/>
                    <a:pt x="6703" y="15649"/>
                    <a:pt x="5586" y="14547"/>
                  </a:cubicBezTo>
                  <a:cubicBezTo>
                    <a:pt x="4469" y="13445"/>
                    <a:pt x="2979" y="13004"/>
                    <a:pt x="1862" y="12784"/>
                  </a:cubicBezTo>
                  <a:cubicBezTo>
                    <a:pt x="745" y="12563"/>
                    <a:pt x="0" y="12563"/>
                    <a:pt x="0" y="12398"/>
                  </a:cubicBezTo>
                  <a:cubicBezTo>
                    <a:pt x="0" y="12233"/>
                    <a:pt x="745" y="11902"/>
                    <a:pt x="2855" y="10524"/>
                  </a:cubicBezTo>
                  <a:cubicBezTo>
                    <a:pt x="4966" y="9147"/>
                    <a:pt x="8441" y="6722"/>
                    <a:pt x="10366" y="5290"/>
                  </a:cubicBezTo>
                  <a:cubicBezTo>
                    <a:pt x="12290" y="3857"/>
                    <a:pt x="12662" y="3416"/>
                    <a:pt x="13283" y="2865"/>
                  </a:cubicBezTo>
                  <a:cubicBezTo>
                    <a:pt x="13903" y="2314"/>
                    <a:pt x="14772" y="1653"/>
                    <a:pt x="15207" y="1653"/>
                  </a:cubicBezTo>
                  <a:cubicBezTo>
                    <a:pt x="15641" y="1653"/>
                    <a:pt x="15641" y="2314"/>
                    <a:pt x="15393" y="4408"/>
                  </a:cubicBezTo>
                  <a:cubicBezTo>
                    <a:pt x="15145" y="6502"/>
                    <a:pt x="14648" y="10029"/>
                    <a:pt x="14338" y="12343"/>
                  </a:cubicBezTo>
                  <a:cubicBezTo>
                    <a:pt x="14028" y="14657"/>
                    <a:pt x="13903" y="15759"/>
                    <a:pt x="13717" y="16751"/>
                  </a:cubicBezTo>
                  <a:cubicBezTo>
                    <a:pt x="13531" y="17743"/>
                    <a:pt x="13283" y="18624"/>
                    <a:pt x="13159" y="18790"/>
                  </a:cubicBezTo>
                  <a:cubicBezTo>
                    <a:pt x="13034" y="18955"/>
                    <a:pt x="13034" y="18404"/>
                    <a:pt x="13283" y="17522"/>
                  </a:cubicBezTo>
                  <a:cubicBezTo>
                    <a:pt x="13531" y="16641"/>
                    <a:pt x="14028" y="15429"/>
                    <a:pt x="14462" y="14602"/>
                  </a:cubicBezTo>
                  <a:cubicBezTo>
                    <a:pt x="14897" y="13776"/>
                    <a:pt x="15269" y="13335"/>
                    <a:pt x="16138" y="13335"/>
                  </a:cubicBezTo>
                  <a:cubicBezTo>
                    <a:pt x="17007" y="13335"/>
                    <a:pt x="18372" y="13776"/>
                    <a:pt x="19366" y="14547"/>
                  </a:cubicBezTo>
                  <a:cubicBezTo>
                    <a:pt x="20359" y="15318"/>
                    <a:pt x="20979" y="16420"/>
                    <a:pt x="21600" y="1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5" name="Line"/>
            <p:cNvSpPr/>
            <p:nvPr/>
          </p:nvSpPr>
          <p:spPr>
            <a:xfrm>
              <a:off x="2123860" y="2838580"/>
              <a:ext cx="266701" cy="15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extrusionOk="0">
                  <a:moveTo>
                    <a:pt x="0" y="15330"/>
                  </a:moveTo>
                  <a:cubicBezTo>
                    <a:pt x="1200" y="12772"/>
                    <a:pt x="2400" y="10214"/>
                    <a:pt x="3257" y="7940"/>
                  </a:cubicBezTo>
                  <a:cubicBezTo>
                    <a:pt x="4114" y="5666"/>
                    <a:pt x="4629" y="3677"/>
                    <a:pt x="4371" y="3251"/>
                  </a:cubicBezTo>
                  <a:cubicBezTo>
                    <a:pt x="4114" y="2824"/>
                    <a:pt x="3086" y="3961"/>
                    <a:pt x="2229" y="6093"/>
                  </a:cubicBezTo>
                  <a:cubicBezTo>
                    <a:pt x="1371" y="8224"/>
                    <a:pt x="686" y="11351"/>
                    <a:pt x="343" y="13624"/>
                  </a:cubicBezTo>
                  <a:cubicBezTo>
                    <a:pt x="0" y="15898"/>
                    <a:pt x="0" y="17319"/>
                    <a:pt x="429" y="18456"/>
                  </a:cubicBezTo>
                  <a:cubicBezTo>
                    <a:pt x="857" y="19593"/>
                    <a:pt x="1714" y="20445"/>
                    <a:pt x="3429" y="18598"/>
                  </a:cubicBezTo>
                  <a:cubicBezTo>
                    <a:pt x="5143" y="16751"/>
                    <a:pt x="7714" y="12203"/>
                    <a:pt x="9257" y="9361"/>
                  </a:cubicBezTo>
                  <a:cubicBezTo>
                    <a:pt x="10800" y="6519"/>
                    <a:pt x="11314" y="5382"/>
                    <a:pt x="11571" y="5524"/>
                  </a:cubicBezTo>
                  <a:cubicBezTo>
                    <a:pt x="11829" y="5666"/>
                    <a:pt x="11829" y="7087"/>
                    <a:pt x="11657" y="9219"/>
                  </a:cubicBezTo>
                  <a:cubicBezTo>
                    <a:pt x="11486" y="11351"/>
                    <a:pt x="11143" y="14193"/>
                    <a:pt x="10886" y="16609"/>
                  </a:cubicBezTo>
                  <a:cubicBezTo>
                    <a:pt x="10629" y="19024"/>
                    <a:pt x="10457" y="21014"/>
                    <a:pt x="10457" y="21156"/>
                  </a:cubicBezTo>
                  <a:cubicBezTo>
                    <a:pt x="10457" y="21298"/>
                    <a:pt x="10629" y="19593"/>
                    <a:pt x="11571" y="15898"/>
                  </a:cubicBezTo>
                  <a:cubicBezTo>
                    <a:pt x="12514" y="12203"/>
                    <a:pt x="14229" y="6519"/>
                    <a:pt x="15514" y="3393"/>
                  </a:cubicBezTo>
                  <a:cubicBezTo>
                    <a:pt x="16800" y="266"/>
                    <a:pt x="17657" y="-302"/>
                    <a:pt x="18343" y="124"/>
                  </a:cubicBezTo>
                  <a:cubicBezTo>
                    <a:pt x="19029" y="551"/>
                    <a:pt x="19543" y="1972"/>
                    <a:pt x="20057" y="5240"/>
                  </a:cubicBezTo>
                  <a:cubicBezTo>
                    <a:pt x="20571" y="8509"/>
                    <a:pt x="21086" y="13624"/>
                    <a:pt x="21600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6" name="Line"/>
            <p:cNvSpPr/>
            <p:nvPr/>
          </p:nvSpPr>
          <p:spPr>
            <a:xfrm>
              <a:off x="3133510" y="2836199"/>
              <a:ext cx="247651" cy="28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extrusionOk="0">
                  <a:moveTo>
                    <a:pt x="0" y="3530"/>
                  </a:moveTo>
                  <a:cubicBezTo>
                    <a:pt x="0" y="2090"/>
                    <a:pt x="0" y="650"/>
                    <a:pt x="554" y="170"/>
                  </a:cubicBezTo>
                  <a:cubicBezTo>
                    <a:pt x="1108" y="-310"/>
                    <a:pt x="2215" y="170"/>
                    <a:pt x="4985" y="2330"/>
                  </a:cubicBezTo>
                  <a:cubicBezTo>
                    <a:pt x="7754" y="4490"/>
                    <a:pt x="12185" y="8330"/>
                    <a:pt x="15231" y="11770"/>
                  </a:cubicBezTo>
                  <a:cubicBezTo>
                    <a:pt x="18277" y="15210"/>
                    <a:pt x="19938" y="18250"/>
                    <a:pt x="2160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7" name="Line"/>
            <p:cNvSpPr/>
            <p:nvPr/>
          </p:nvSpPr>
          <p:spPr>
            <a:xfrm>
              <a:off x="3152618" y="2831827"/>
              <a:ext cx="228543" cy="30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50" extrusionOk="0">
                  <a:moveTo>
                    <a:pt x="21396" y="1360"/>
                  </a:moveTo>
                  <a:cubicBezTo>
                    <a:pt x="21396" y="615"/>
                    <a:pt x="21396" y="-130"/>
                    <a:pt x="20802" y="19"/>
                  </a:cubicBezTo>
                  <a:cubicBezTo>
                    <a:pt x="20207" y="168"/>
                    <a:pt x="19018" y="1211"/>
                    <a:pt x="16640" y="3669"/>
                  </a:cubicBezTo>
                  <a:cubicBezTo>
                    <a:pt x="14262" y="6127"/>
                    <a:pt x="10695" y="10000"/>
                    <a:pt x="7822" y="12904"/>
                  </a:cubicBezTo>
                  <a:cubicBezTo>
                    <a:pt x="4948" y="15809"/>
                    <a:pt x="2768" y="17746"/>
                    <a:pt x="1480" y="19087"/>
                  </a:cubicBezTo>
                  <a:cubicBezTo>
                    <a:pt x="192" y="20427"/>
                    <a:pt x="-204" y="21172"/>
                    <a:pt x="93" y="21321"/>
                  </a:cubicBezTo>
                  <a:cubicBezTo>
                    <a:pt x="390" y="21470"/>
                    <a:pt x="1381" y="21023"/>
                    <a:pt x="2372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8" name="Line"/>
            <p:cNvSpPr/>
            <p:nvPr/>
          </p:nvSpPr>
          <p:spPr>
            <a:xfrm>
              <a:off x="3082710" y="2711450"/>
              <a:ext cx="3365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358" y="18000"/>
                    <a:pt x="2717" y="14400"/>
                    <a:pt x="6317" y="10800"/>
                  </a:cubicBezTo>
                  <a:cubicBezTo>
                    <a:pt x="9917" y="7200"/>
                    <a:pt x="1575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9" name="Line"/>
            <p:cNvSpPr/>
            <p:nvPr/>
          </p:nvSpPr>
          <p:spPr>
            <a:xfrm>
              <a:off x="3688156" y="2863850"/>
              <a:ext cx="30895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2934" y="21600"/>
                  </a:moveTo>
                  <a:cubicBezTo>
                    <a:pt x="1905" y="21024"/>
                    <a:pt x="877" y="20448"/>
                    <a:pt x="362" y="19296"/>
                  </a:cubicBezTo>
                  <a:cubicBezTo>
                    <a:pt x="-152" y="18144"/>
                    <a:pt x="-152" y="16416"/>
                    <a:pt x="583" y="14400"/>
                  </a:cubicBezTo>
                  <a:cubicBezTo>
                    <a:pt x="1317" y="12384"/>
                    <a:pt x="2787" y="10080"/>
                    <a:pt x="4330" y="8928"/>
                  </a:cubicBezTo>
                  <a:cubicBezTo>
                    <a:pt x="5872" y="7776"/>
                    <a:pt x="7489" y="7776"/>
                    <a:pt x="8885" y="8640"/>
                  </a:cubicBezTo>
                  <a:cubicBezTo>
                    <a:pt x="10281" y="9504"/>
                    <a:pt x="11456" y="11232"/>
                    <a:pt x="12632" y="12384"/>
                  </a:cubicBezTo>
                  <a:cubicBezTo>
                    <a:pt x="13807" y="13536"/>
                    <a:pt x="14983" y="14112"/>
                    <a:pt x="16452" y="11952"/>
                  </a:cubicBezTo>
                  <a:cubicBezTo>
                    <a:pt x="17921" y="9792"/>
                    <a:pt x="19685" y="4896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0" name="Line"/>
            <p:cNvSpPr/>
            <p:nvPr/>
          </p:nvSpPr>
          <p:spPr>
            <a:xfrm>
              <a:off x="4327310" y="2628400"/>
              <a:ext cx="284693" cy="45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39" extrusionOk="0">
                  <a:moveTo>
                    <a:pt x="0" y="7716"/>
                  </a:moveTo>
                  <a:cubicBezTo>
                    <a:pt x="320" y="10379"/>
                    <a:pt x="640" y="13042"/>
                    <a:pt x="960" y="15064"/>
                  </a:cubicBezTo>
                  <a:cubicBezTo>
                    <a:pt x="1280" y="17086"/>
                    <a:pt x="1600" y="18467"/>
                    <a:pt x="1760" y="19503"/>
                  </a:cubicBezTo>
                  <a:cubicBezTo>
                    <a:pt x="1920" y="20538"/>
                    <a:pt x="1920" y="21229"/>
                    <a:pt x="1760" y="21327"/>
                  </a:cubicBezTo>
                  <a:cubicBezTo>
                    <a:pt x="1600" y="21426"/>
                    <a:pt x="1280" y="20933"/>
                    <a:pt x="1120" y="19010"/>
                  </a:cubicBezTo>
                  <a:cubicBezTo>
                    <a:pt x="960" y="17086"/>
                    <a:pt x="960" y="13733"/>
                    <a:pt x="1280" y="11267"/>
                  </a:cubicBezTo>
                  <a:cubicBezTo>
                    <a:pt x="1600" y="8801"/>
                    <a:pt x="2240" y="7223"/>
                    <a:pt x="2960" y="6138"/>
                  </a:cubicBezTo>
                  <a:cubicBezTo>
                    <a:pt x="3680" y="5053"/>
                    <a:pt x="4480" y="4462"/>
                    <a:pt x="5280" y="4264"/>
                  </a:cubicBezTo>
                  <a:cubicBezTo>
                    <a:pt x="6080" y="4067"/>
                    <a:pt x="6880" y="4264"/>
                    <a:pt x="8000" y="5448"/>
                  </a:cubicBezTo>
                  <a:cubicBezTo>
                    <a:pt x="9120" y="6631"/>
                    <a:pt x="10560" y="8801"/>
                    <a:pt x="11840" y="10675"/>
                  </a:cubicBezTo>
                  <a:cubicBezTo>
                    <a:pt x="13120" y="12549"/>
                    <a:pt x="14240" y="14127"/>
                    <a:pt x="15200" y="15114"/>
                  </a:cubicBezTo>
                  <a:cubicBezTo>
                    <a:pt x="16160" y="16100"/>
                    <a:pt x="16960" y="16494"/>
                    <a:pt x="17680" y="16347"/>
                  </a:cubicBezTo>
                  <a:cubicBezTo>
                    <a:pt x="18400" y="16199"/>
                    <a:pt x="19040" y="15508"/>
                    <a:pt x="19680" y="13585"/>
                  </a:cubicBezTo>
                  <a:cubicBezTo>
                    <a:pt x="20320" y="11662"/>
                    <a:pt x="20960" y="8505"/>
                    <a:pt x="21280" y="6385"/>
                  </a:cubicBezTo>
                  <a:cubicBezTo>
                    <a:pt x="21600" y="4264"/>
                    <a:pt x="21600" y="3179"/>
                    <a:pt x="21280" y="2193"/>
                  </a:cubicBezTo>
                  <a:cubicBezTo>
                    <a:pt x="20960" y="1207"/>
                    <a:pt x="20320" y="319"/>
                    <a:pt x="19760" y="73"/>
                  </a:cubicBezTo>
                  <a:cubicBezTo>
                    <a:pt x="19200" y="-174"/>
                    <a:pt x="18720" y="221"/>
                    <a:pt x="18720" y="1059"/>
                  </a:cubicBezTo>
                  <a:cubicBezTo>
                    <a:pt x="18720" y="1897"/>
                    <a:pt x="19200" y="3179"/>
                    <a:pt x="19680" y="4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1" name="Line"/>
            <p:cNvSpPr/>
            <p:nvPr/>
          </p:nvSpPr>
          <p:spPr>
            <a:xfrm>
              <a:off x="4617041" y="2838399"/>
              <a:ext cx="115534" cy="12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0432" extrusionOk="0">
                  <a:moveTo>
                    <a:pt x="15203" y="11505"/>
                  </a:moveTo>
                  <a:cubicBezTo>
                    <a:pt x="14066" y="9066"/>
                    <a:pt x="12929" y="6628"/>
                    <a:pt x="11034" y="5408"/>
                  </a:cubicBezTo>
                  <a:cubicBezTo>
                    <a:pt x="9140" y="4189"/>
                    <a:pt x="6487" y="4189"/>
                    <a:pt x="4403" y="5931"/>
                  </a:cubicBezTo>
                  <a:cubicBezTo>
                    <a:pt x="2319" y="7673"/>
                    <a:pt x="803" y="11157"/>
                    <a:pt x="234" y="13770"/>
                  </a:cubicBezTo>
                  <a:cubicBezTo>
                    <a:pt x="-334" y="16383"/>
                    <a:pt x="45" y="18125"/>
                    <a:pt x="2319" y="19344"/>
                  </a:cubicBezTo>
                  <a:cubicBezTo>
                    <a:pt x="4592" y="20563"/>
                    <a:pt x="8761" y="21260"/>
                    <a:pt x="12361" y="18647"/>
                  </a:cubicBezTo>
                  <a:cubicBezTo>
                    <a:pt x="15961" y="16034"/>
                    <a:pt x="18992" y="10112"/>
                    <a:pt x="20129" y="6279"/>
                  </a:cubicBezTo>
                  <a:cubicBezTo>
                    <a:pt x="21266" y="2447"/>
                    <a:pt x="20508" y="705"/>
                    <a:pt x="19182" y="183"/>
                  </a:cubicBezTo>
                  <a:cubicBezTo>
                    <a:pt x="17855" y="-340"/>
                    <a:pt x="15961" y="357"/>
                    <a:pt x="14066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2" name="Line"/>
            <p:cNvSpPr/>
            <p:nvPr/>
          </p:nvSpPr>
          <p:spPr>
            <a:xfrm>
              <a:off x="4765460" y="2762250"/>
              <a:ext cx="139701" cy="22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extrusionOk="0">
                  <a:moveTo>
                    <a:pt x="0" y="7873"/>
                  </a:moveTo>
                  <a:cubicBezTo>
                    <a:pt x="1636" y="7671"/>
                    <a:pt x="3273" y="7469"/>
                    <a:pt x="4745" y="7873"/>
                  </a:cubicBezTo>
                  <a:cubicBezTo>
                    <a:pt x="6218" y="8277"/>
                    <a:pt x="7527" y="9286"/>
                    <a:pt x="8673" y="11406"/>
                  </a:cubicBezTo>
                  <a:cubicBezTo>
                    <a:pt x="9818" y="13525"/>
                    <a:pt x="10800" y="16755"/>
                    <a:pt x="10800" y="18774"/>
                  </a:cubicBezTo>
                  <a:cubicBezTo>
                    <a:pt x="10800" y="20793"/>
                    <a:pt x="9818" y="21600"/>
                    <a:pt x="9000" y="21499"/>
                  </a:cubicBezTo>
                  <a:cubicBezTo>
                    <a:pt x="8182" y="21398"/>
                    <a:pt x="7527" y="20389"/>
                    <a:pt x="7364" y="17966"/>
                  </a:cubicBezTo>
                  <a:cubicBezTo>
                    <a:pt x="7200" y="15544"/>
                    <a:pt x="7527" y="11708"/>
                    <a:pt x="9982" y="8479"/>
                  </a:cubicBezTo>
                  <a:cubicBezTo>
                    <a:pt x="12436" y="5249"/>
                    <a:pt x="17018" y="2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3" name="Line"/>
            <p:cNvSpPr/>
            <p:nvPr/>
          </p:nvSpPr>
          <p:spPr>
            <a:xfrm>
              <a:off x="5131689" y="2620132"/>
              <a:ext cx="103672" cy="49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520" extrusionOk="0">
                  <a:moveTo>
                    <a:pt x="20744" y="1218"/>
                  </a:moveTo>
                  <a:cubicBezTo>
                    <a:pt x="20744" y="662"/>
                    <a:pt x="20744" y="105"/>
                    <a:pt x="19685" y="13"/>
                  </a:cubicBezTo>
                  <a:cubicBezTo>
                    <a:pt x="18626" y="-80"/>
                    <a:pt x="16509" y="291"/>
                    <a:pt x="13332" y="1959"/>
                  </a:cubicBezTo>
                  <a:cubicBezTo>
                    <a:pt x="10156" y="3628"/>
                    <a:pt x="5920" y="6595"/>
                    <a:pt x="3168" y="9329"/>
                  </a:cubicBezTo>
                  <a:cubicBezTo>
                    <a:pt x="415" y="12064"/>
                    <a:pt x="-856" y="14567"/>
                    <a:pt x="626" y="16560"/>
                  </a:cubicBezTo>
                  <a:cubicBezTo>
                    <a:pt x="2109" y="18553"/>
                    <a:pt x="6344" y="20037"/>
                    <a:pt x="9520" y="20778"/>
                  </a:cubicBezTo>
                  <a:cubicBezTo>
                    <a:pt x="12697" y="21520"/>
                    <a:pt x="14815" y="21520"/>
                    <a:pt x="16932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4" name="Line"/>
            <p:cNvSpPr/>
            <p:nvPr/>
          </p:nvSpPr>
          <p:spPr>
            <a:xfrm>
              <a:off x="5248060" y="2754207"/>
              <a:ext cx="285751" cy="28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extrusionOk="0">
                  <a:moveTo>
                    <a:pt x="0" y="21407"/>
                  </a:moveTo>
                  <a:cubicBezTo>
                    <a:pt x="2400" y="16732"/>
                    <a:pt x="4800" y="12058"/>
                    <a:pt x="6240" y="8914"/>
                  </a:cubicBezTo>
                  <a:cubicBezTo>
                    <a:pt x="7680" y="5771"/>
                    <a:pt x="8160" y="4159"/>
                    <a:pt x="8400" y="2789"/>
                  </a:cubicBezTo>
                  <a:cubicBezTo>
                    <a:pt x="8640" y="1419"/>
                    <a:pt x="8640" y="291"/>
                    <a:pt x="8400" y="49"/>
                  </a:cubicBezTo>
                  <a:cubicBezTo>
                    <a:pt x="8160" y="-193"/>
                    <a:pt x="7680" y="452"/>
                    <a:pt x="7280" y="2467"/>
                  </a:cubicBezTo>
                  <a:cubicBezTo>
                    <a:pt x="6880" y="4482"/>
                    <a:pt x="6560" y="7867"/>
                    <a:pt x="6640" y="10365"/>
                  </a:cubicBezTo>
                  <a:cubicBezTo>
                    <a:pt x="6720" y="12864"/>
                    <a:pt x="7200" y="14476"/>
                    <a:pt x="7760" y="15523"/>
                  </a:cubicBezTo>
                  <a:cubicBezTo>
                    <a:pt x="8320" y="16571"/>
                    <a:pt x="8960" y="17055"/>
                    <a:pt x="9840" y="17055"/>
                  </a:cubicBezTo>
                  <a:cubicBezTo>
                    <a:pt x="10720" y="17055"/>
                    <a:pt x="11840" y="16571"/>
                    <a:pt x="13280" y="14556"/>
                  </a:cubicBezTo>
                  <a:cubicBezTo>
                    <a:pt x="14720" y="12541"/>
                    <a:pt x="16480" y="8995"/>
                    <a:pt x="17440" y="6738"/>
                  </a:cubicBezTo>
                  <a:cubicBezTo>
                    <a:pt x="18400" y="4482"/>
                    <a:pt x="18560" y="3514"/>
                    <a:pt x="18480" y="3434"/>
                  </a:cubicBezTo>
                  <a:cubicBezTo>
                    <a:pt x="18400" y="3353"/>
                    <a:pt x="18080" y="4159"/>
                    <a:pt x="17920" y="5852"/>
                  </a:cubicBezTo>
                  <a:cubicBezTo>
                    <a:pt x="17760" y="7544"/>
                    <a:pt x="17760" y="10123"/>
                    <a:pt x="18400" y="12138"/>
                  </a:cubicBezTo>
                  <a:cubicBezTo>
                    <a:pt x="19040" y="14153"/>
                    <a:pt x="20320" y="15604"/>
                    <a:pt x="21600" y="1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5" name="Line"/>
            <p:cNvSpPr/>
            <p:nvPr/>
          </p:nvSpPr>
          <p:spPr>
            <a:xfrm>
              <a:off x="5610010" y="29845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6" name="Line"/>
            <p:cNvSpPr/>
            <p:nvPr/>
          </p:nvSpPr>
          <p:spPr>
            <a:xfrm>
              <a:off x="5886511" y="2799843"/>
              <a:ext cx="352150" cy="17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361" extrusionOk="0">
                  <a:moveTo>
                    <a:pt x="5190" y="1549"/>
                  </a:moveTo>
                  <a:cubicBezTo>
                    <a:pt x="5576" y="556"/>
                    <a:pt x="5961" y="-437"/>
                    <a:pt x="6283" y="556"/>
                  </a:cubicBezTo>
                  <a:cubicBezTo>
                    <a:pt x="6604" y="1549"/>
                    <a:pt x="6861" y="4529"/>
                    <a:pt x="6861" y="7880"/>
                  </a:cubicBezTo>
                  <a:cubicBezTo>
                    <a:pt x="6861" y="11232"/>
                    <a:pt x="6604" y="14956"/>
                    <a:pt x="5897" y="17439"/>
                  </a:cubicBezTo>
                  <a:cubicBezTo>
                    <a:pt x="5190" y="19922"/>
                    <a:pt x="4033" y="21163"/>
                    <a:pt x="2811" y="19797"/>
                  </a:cubicBezTo>
                  <a:cubicBezTo>
                    <a:pt x="1590" y="18432"/>
                    <a:pt x="304" y="14460"/>
                    <a:pt x="47" y="10860"/>
                  </a:cubicBezTo>
                  <a:cubicBezTo>
                    <a:pt x="-210" y="7260"/>
                    <a:pt x="561" y="4032"/>
                    <a:pt x="2747" y="2170"/>
                  </a:cubicBezTo>
                  <a:cubicBezTo>
                    <a:pt x="4933" y="308"/>
                    <a:pt x="8533" y="-189"/>
                    <a:pt x="11876" y="60"/>
                  </a:cubicBezTo>
                  <a:cubicBezTo>
                    <a:pt x="15219" y="308"/>
                    <a:pt x="18304" y="1301"/>
                    <a:pt x="21390" y="2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7" name="Line"/>
            <p:cNvSpPr/>
            <p:nvPr/>
          </p:nvSpPr>
          <p:spPr>
            <a:xfrm>
              <a:off x="6219610" y="2616191"/>
              <a:ext cx="152401" cy="10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0" extrusionOk="0">
                  <a:moveTo>
                    <a:pt x="0" y="7625"/>
                  </a:moveTo>
                  <a:cubicBezTo>
                    <a:pt x="0" y="5507"/>
                    <a:pt x="0" y="3390"/>
                    <a:pt x="900" y="1907"/>
                  </a:cubicBezTo>
                  <a:cubicBezTo>
                    <a:pt x="1800" y="425"/>
                    <a:pt x="3600" y="-422"/>
                    <a:pt x="5850" y="213"/>
                  </a:cubicBezTo>
                  <a:cubicBezTo>
                    <a:pt x="8100" y="849"/>
                    <a:pt x="10800" y="2966"/>
                    <a:pt x="12300" y="5296"/>
                  </a:cubicBezTo>
                  <a:cubicBezTo>
                    <a:pt x="13800" y="7625"/>
                    <a:pt x="14100" y="10166"/>
                    <a:pt x="13350" y="12919"/>
                  </a:cubicBezTo>
                  <a:cubicBezTo>
                    <a:pt x="12600" y="15672"/>
                    <a:pt x="10800" y="18637"/>
                    <a:pt x="11250" y="19907"/>
                  </a:cubicBezTo>
                  <a:cubicBezTo>
                    <a:pt x="11700" y="21178"/>
                    <a:pt x="14400" y="20754"/>
                    <a:pt x="16500" y="20119"/>
                  </a:cubicBezTo>
                  <a:cubicBezTo>
                    <a:pt x="18600" y="19484"/>
                    <a:pt x="20100" y="18637"/>
                    <a:pt x="21600" y="17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8" name="Line"/>
            <p:cNvSpPr/>
            <p:nvPr/>
          </p:nvSpPr>
          <p:spPr>
            <a:xfrm>
              <a:off x="6308510" y="2641600"/>
              <a:ext cx="1778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514" y="2257"/>
                    <a:pt x="15429" y="4513"/>
                    <a:pt x="12086" y="7415"/>
                  </a:cubicBezTo>
                  <a:cubicBezTo>
                    <a:pt x="8743" y="10316"/>
                    <a:pt x="5143" y="13863"/>
                    <a:pt x="3086" y="16334"/>
                  </a:cubicBezTo>
                  <a:cubicBezTo>
                    <a:pt x="1029" y="18806"/>
                    <a:pt x="514" y="202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9" name="Line"/>
            <p:cNvSpPr/>
            <p:nvPr/>
          </p:nvSpPr>
          <p:spPr>
            <a:xfrm>
              <a:off x="6432097" y="2852099"/>
              <a:ext cx="170631" cy="18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89" extrusionOk="0">
                  <a:moveTo>
                    <a:pt x="2030" y="5848"/>
                  </a:moveTo>
                  <a:cubicBezTo>
                    <a:pt x="2030" y="8827"/>
                    <a:pt x="2030" y="11806"/>
                    <a:pt x="1897" y="13917"/>
                  </a:cubicBezTo>
                  <a:cubicBezTo>
                    <a:pt x="1764" y="16027"/>
                    <a:pt x="1497" y="17268"/>
                    <a:pt x="1097" y="18634"/>
                  </a:cubicBezTo>
                  <a:cubicBezTo>
                    <a:pt x="697" y="19999"/>
                    <a:pt x="164" y="21489"/>
                    <a:pt x="30" y="21489"/>
                  </a:cubicBezTo>
                  <a:cubicBezTo>
                    <a:pt x="-103" y="21489"/>
                    <a:pt x="164" y="19999"/>
                    <a:pt x="1764" y="16399"/>
                  </a:cubicBezTo>
                  <a:cubicBezTo>
                    <a:pt x="3364" y="12799"/>
                    <a:pt x="6297" y="7089"/>
                    <a:pt x="8297" y="3861"/>
                  </a:cubicBezTo>
                  <a:cubicBezTo>
                    <a:pt x="10297" y="634"/>
                    <a:pt x="11364" y="-111"/>
                    <a:pt x="13230" y="13"/>
                  </a:cubicBezTo>
                  <a:cubicBezTo>
                    <a:pt x="15097" y="137"/>
                    <a:pt x="17764" y="1130"/>
                    <a:pt x="19364" y="3737"/>
                  </a:cubicBezTo>
                  <a:cubicBezTo>
                    <a:pt x="20964" y="6344"/>
                    <a:pt x="21497" y="10565"/>
                    <a:pt x="21497" y="13296"/>
                  </a:cubicBezTo>
                  <a:cubicBezTo>
                    <a:pt x="21497" y="16027"/>
                    <a:pt x="20964" y="17268"/>
                    <a:pt x="20430" y="1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0" name="Line"/>
            <p:cNvSpPr/>
            <p:nvPr/>
          </p:nvSpPr>
          <p:spPr>
            <a:xfrm>
              <a:off x="6702210" y="2616200"/>
              <a:ext cx="7834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extrusionOk="0">
                  <a:moveTo>
                    <a:pt x="0" y="0"/>
                  </a:moveTo>
                  <a:cubicBezTo>
                    <a:pt x="5400" y="1318"/>
                    <a:pt x="10800" y="2637"/>
                    <a:pt x="14850" y="5172"/>
                  </a:cubicBezTo>
                  <a:cubicBezTo>
                    <a:pt x="18900" y="7707"/>
                    <a:pt x="21600" y="11459"/>
                    <a:pt x="18900" y="14400"/>
                  </a:cubicBezTo>
                  <a:cubicBezTo>
                    <a:pt x="16200" y="17341"/>
                    <a:pt x="8100" y="19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1" name="Line"/>
            <p:cNvSpPr/>
            <p:nvPr/>
          </p:nvSpPr>
          <p:spPr>
            <a:xfrm>
              <a:off x="2860460" y="2400299"/>
              <a:ext cx="82551" cy="104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23" y="0"/>
                  </a:moveTo>
                  <a:cubicBezTo>
                    <a:pt x="1662" y="1309"/>
                    <a:pt x="0" y="2618"/>
                    <a:pt x="0" y="4124"/>
                  </a:cubicBezTo>
                  <a:cubicBezTo>
                    <a:pt x="0" y="5629"/>
                    <a:pt x="1662" y="7331"/>
                    <a:pt x="3323" y="9076"/>
                  </a:cubicBezTo>
                  <a:cubicBezTo>
                    <a:pt x="4985" y="10822"/>
                    <a:pt x="6646" y="12611"/>
                    <a:pt x="8308" y="14247"/>
                  </a:cubicBezTo>
                  <a:cubicBezTo>
                    <a:pt x="9969" y="15884"/>
                    <a:pt x="11631" y="17367"/>
                    <a:pt x="13846" y="18567"/>
                  </a:cubicBezTo>
                  <a:cubicBezTo>
                    <a:pt x="16062" y="19767"/>
                    <a:pt x="18831" y="206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2" name="Line"/>
            <p:cNvSpPr/>
            <p:nvPr/>
          </p:nvSpPr>
          <p:spPr>
            <a:xfrm>
              <a:off x="2803673" y="2256366"/>
              <a:ext cx="4611018" cy="135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88" extrusionOk="0">
                  <a:moveTo>
                    <a:pt x="28" y="3510"/>
                  </a:moveTo>
                  <a:cubicBezTo>
                    <a:pt x="8" y="3341"/>
                    <a:pt x="-12" y="3173"/>
                    <a:pt x="8" y="3071"/>
                  </a:cubicBezTo>
                  <a:cubicBezTo>
                    <a:pt x="28" y="2970"/>
                    <a:pt x="87" y="2936"/>
                    <a:pt x="310" y="2784"/>
                  </a:cubicBezTo>
                  <a:cubicBezTo>
                    <a:pt x="533" y="2633"/>
                    <a:pt x="919" y="2363"/>
                    <a:pt x="1280" y="2194"/>
                  </a:cubicBezTo>
                  <a:cubicBezTo>
                    <a:pt x="1642" y="2025"/>
                    <a:pt x="1979" y="1958"/>
                    <a:pt x="2355" y="1890"/>
                  </a:cubicBezTo>
                  <a:cubicBezTo>
                    <a:pt x="2731" y="1823"/>
                    <a:pt x="3147" y="1755"/>
                    <a:pt x="3534" y="1688"/>
                  </a:cubicBezTo>
                  <a:cubicBezTo>
                    <a:pt x="3920" y="1620"/>
                    <a:pt x="4276" y="1553"/>
                    <a:pt x="4638" y="1468"/>
                  </a:cubicBezTo>
                  <a:cubicBezTo>
                    <a:pt x="4999" y="1384"/>
                    <a:pt x="5366" y="1283"/>
                    <a:pt x="5742" y="1198"/>
                  </a:cubicBezTo>
                  <a:cubicBezTo>
                    <a:pt x="6118" y="1114"/>
                    <a:pt x="6505" y="1046"/>
                    <a:pt x="6886" y="996"/>
                  </a:cubicBezTo>
                  <a:cubicBezTo>
                    <a:pt x="7267" y="945"/>
                    <a:pt x="7644" y="911"/>
                    <a:pt x="8025" y="878"/>
                  </a:cubicBezTo>
                  <a:cubicBezTo>
                    <a:pt x="8406" y="844"/>
                    <a:pt x="8792" y="810"/>
                    <a:pt x="9174" y="776"/>
                  </a:cubicBezTo>
                  <a:cubicBezTo>
                    <a:pt x="9555" y="743"/>
                    <a:pt x="9931" y="709"/>
                    <a:pt x="10308" y="692"/>
                  </a:cubicBezTo>
                  <a:cubicBezTo>
                    <a:pt x="10684" y="675"/>
                    <a:pt x="11060" y="675"/>
                    <a:pt x="11442" y="641"/>
                  </a:cubicBezTo>
                  <a:cubicBezTo>
                    <a:pt x="11823" y="608"/>
                    <a:pt x="12209" y="540"/>
                    <a:pt x="12610" y="473"/>
                  </a:cubicBezTo>
                  <a:cubicBezTo>
                    <a:pt x="13011" y="405"/>
                    <a:pt x="13427" y="338"/>
                    <a:pt x="13833" y="270"/>
                  </a:cubicBezTo>
                  <a:cubicBezTo>
                    <a:pt x="14239" y="203"/>
                    <a:pt x="14636" y="135"/>
                    <a:pt x="15027" y="101"/>
                  </a:cubicBezTo>
                  <a:cubicBezTo>
                    <a:pt x="15418" y="68"/>
                    <a:pt x="15804" y="68"/>
                    <a:pt x="16171" y="51"/>
                  </a:cubicBezTo>
                  <a:cubicBezTo>
                    <a:pt x="16537" y="34"/>
                    <a:pt x="16884" y="0"/>
                    <a:pt x="17265" y="0"/>
                  </a:cubicBezTo>
                  <a:cubicBezTo>
                    <a:pt x="17646" y="0"/>
                    <a:pt x="18062" y="34"/>
                    <a:pt x="18449" y="118"/>
                  </a:cubicBezTo>
                  <a:cubicBezTo>
                    <a:pt x="18835" y="203"/>
                    <a:pt x="19191" y="338"/>
                    <a:pt x="19558" y="523"/>
                  </a:cubicBezTo>
                  <a:cubicBezTo>
                    <a:pt x="19924" y="709"/>
                    <a:pt x="20301" y="945"/>
                    <a:pt x="20603" y="1215"/>
                  </a:cubicBezTo>
                  <a:cubicBezTo>
                    <a:pt x="20905" y="1485"/>
                    <a:pt x="21132" y="1789"/>
                    <a:pt x="21286" y="2177"/>
                  </a:cubicBezTo>
                  <a:cubicBezTo>
                    <a:pt x="21439" y="2565"/>
                    <a:pt x="21519" y="3038"/>
                    <a:pt x="21553" y="3848"/>
                  </a:cubicBezTo>
                  <a:cubicBezTo>
                    <a:pt x="21588" y="4658"/>
                    <a:pt x="21578" y="5805"/>
                    <a:pt x="21534" y="6969"/>
                  </a:cubicBezTo>
                  <a:cubicBezTo>
                    <a:pt x="21489" y="8134"/>
                    <a:pt x="21410" y="9315"/>
                    <a:pt x="21326" y="10496"/>
                  </a:cubicBezTo>
                  <a:cubicBezTo>
                    <a:pt x="21241" y="11678"/>
                    <a:pt x="21152" y="12859"/>
                    <a:pt x="21088" y="13939"/>
                  </a:cubicBezTo>
                  <a:cubicBezTo>
                    <a:pt x="21023" y="15019"/>
                    <a:pt x="20984" y="15998"/>
                    <a:pt x="20895" y="17010"/>
                  </a:cubicBezTo>
                  <a:cubicBezTo>
                    <a:pt x="20806" y="18023"/>
                    <a:pt x="20667" y="19069"/>
                    <a:pt x="20484" y="19811"/>
                  </a:cubicBezTo>
                  <a:cubicBezTo>
                    <a:pt x="20301" y="20554"/>
                    <a:pt x="20073" y="20992"/>
                    <a:pt x="19786" y="21246"/>
                  </a:cubicBezTo>
                  <a:cubicBezTo>
                    <a:pt x="19498" y="21499"/>
                    <a:pt x="19152" y="21566"/>
                    <a:pt x="18760" y="21583"/>
                  </a:cubicBezTo>
                  <a:cubicBezTo>
                    <a:pt x="18369" y="21600"/>
                    <a:pt x="17934" y="21566"/>
                    <a:pt x="17547" y="21516"/>
                  </a:cubicBezTo>
                  <a:cubicBezTo>
                    <a:pt x="17161" y="21465"/>
                    <a:pt x="16824" y="21397"/>
                    <a:pt x="16448" y="21330"/>
                  </a:cubicBezTo>
                  <a:cubicBezTo>
                    <a:pt x="16072" y="21263"/>
                    <a:pt x="15656" y="21195"/>
                    <a:pt x="15289" y="21128"/>
                  </a:cubicBezTo>
                  <a:cubicBezTo>
                    <a:pt x="14923" y="21060"/>
                    <a:pt x="14606" y="20992"/>
                    <a:pt x="14294" y="20942"/>
                  </a:cubicBezTo>
                  <a:cubicBezTo>
                    <a:pt x="13982" y="20891"/>
                    <a:pt x="13675" y="20858"/>
                    <a:pt x="13363" y="20807"/>
                  </a:cubicBezTo>
                  <a:cubicBezTo>
                    <a:pt x="13051" y="20756"/>
                    <a:pt x="12734" y="20689"/>
                    <a:pt x="12402" y="20604"/>
                  </a:cubicBezTo>
                  <a:cubicBezTo>
                    <a:pt x="12071" y="20520"/>
                    <a:pt x="11724" y="20419"/>
                    <a:pt x="11397" y="20334"/>
                  </a:cubicBezTo>
                  <a:cubicBezTo>
                    <a:pt x="11070" y="20250"/>
                    <a:pt x="10763" y="20182"/>
                    <a:pt x="10436" y="20115"/>
                  </a:cubicBezTo>
                  <a:cubicBezTo>
                    <a:pt x="10110" y="20048"/>
                    <a:pt x="9763" y="19980"/>
                    <a:pt x="9421" y="19913"/>
                  </a:cubicBezTo>
                  <a:cubicBezTo>
                    <a:pt x="9080" y="19845"/>
                    <a:pt x="8743" y="19777"/>
                    <a:pt x="8416" y="19710"/>
                  </a:cubicBezTo>
                  <a:cubicBezTo>
                    <a:pt x="8089" y="19643"/>
                    <a:pt x="7772" y="19575"/>
                    <a:pt x="7450" y="19524"/>
                  </a:cubicBezTo>
                  <a:cubicBezTo>
                    <a:pt x="7129" y="19474"/>
                    <a:pt x="6802" y="19440"/>
                    <a:pt x="6460" y="19406"/>
                  </a:cubicBezTo>
                  <a:cubicBezTo>
                    <a:pt x="6118" y="19372"/>
                    <a:pt x="5762" y="19339"/>
                    <a:pt x="5361" y="19305"/>
                  </a:cubicBezTo>
                  <a:cubicBezTo>
                    <a:pt x="4960" y="19271"/>
                    <a:pt x="4514" y="19238"/>
                    <a:pt x="4039" y="19187"/>
                  </a:cubicBezTo>
                  <a:cubicBezTo>
                    <a:pt x="3563" y="19136"/>
                    <a:pt x="3058" y="19069"/>
                    <a:pt x="2603" y="18984"/>
                  </a:cubicBezTo>
                  <a:cubicBezTo>
                    <a:pt x="2147" y="18900"/>
                    <a:pt x="1741" y="18799"/>
                    <a:pt x="1513" y="18714"/>
                  </a:cubicBezTo>
                  <a:cubicBezTo>
                    <a:pt x="1285" y="18630"/>
                    <a:pt x="1236" y="18562"/>
                    <a:pt x="1186" y="18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3" name="Line"/>
            <p:cNvSpPr/>
            <p:nvPr/>
          </p:nvSpPr>
          <p:spPr>
            <a:xfrm>
              <a:off x="6162460" y="149260"/>
              <a:ext cx="67734" cy="101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extrusionOk="0">
                  <a:moveTo>
                    <a:pt x="0" y="334"/>
                  </a:moveTo>
                  <a:cubicBezTo>
                    <a:pt x="1350" y="22"/>
                    <a:pt x="2700" y="-290"/>
                    <a:pt x="3712" y="489"/>
                  </a:cubicBezTo>
                  <a:cubicBezTo>
                    <a:pt x="4725" y="1269"/>
                    <a:pt x="5400" y="3139"/>
                    <a:pt x="6750" y="4943"/>
                  </a:cubicBezTo>
                  <a:cubicBezTo>
                    <a:pt x="8100" y="6747"/>
                    <a:pt x="10125" y="8484"/>
                    <a:pt x="12487" y="10265"/>
                  </a:cubicBezTo>
                  <a:cubicBezTo>
                    <a:pt x="14850" y="12046"/>
                    <a:pt x="17550" y="13872"/>
                    <a:pt x="19237" y="15543"/>
                  </a:cubicBezTo>
                  <a:cubicBezTo>
                    <a:pt x="20925" y="17213"/>
                    <a:pt x="21600" y="18727"/>
                    <a:pt x="21600" y="19662"/>
                  </a:cubicBezTo>
                  <a:cubicBezTo>
                    <a:pt x="21600" y="20597"/>
                    <a:pt x="20925" y="20954"/>
                    <a:pt x="2025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4" name="Line"/>
            <p:cNvSpPr/>
            <p:nvPr/>
          </p:nvSpPr>
          <p:spPr>
            <a:xfrm>
              <a:off x="6020156" y="0"/>
              <a:ext cx="3954022" cy="157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188" y="3388"/>
                  </a:moveTo>
                  <a:cubicBezTo>
                    <a:pt x="142" y="3185"/>
                    <a:pt x="95" y="2982"/>
                    <a:pt x="55" y="2823"/>
                  </a:cubicBezTo>
                  <a:cubicBezTo>
                    <a:pt x="15" y="2664"/>
                    <a:pt x="-20" y="2548"/>
                    <a:pt x="15" y="2476"/>
                  </a:cubicBezTo>
                  <a:cubicBezTo>
                    <a:pt x="49" y="2403"/>
                    <a:pt x="153" y="2374"/>
                    <a:pt x="401" y="2287"/>
                  </a:cubicBezTo>
                  <a:cubicBezTo>
                    <a:pt x="650" y="2201"/>
                    <a:pt x="1042" y="2056"/>
                    <a:pt x="1446" y="1940"/>
                  </a:cubicBezTo>
                  <a:cubicBezTo>
                    <a:pt x="1850" y="1824"/>
                    <a:pt x="2266" y="1737"/>
                    <a:pt x="2681" y="1665"/>
                  </a:cubicBezTo>
                  <a:cubicBezTo>
                    <a:pt x="3097" y="1592"/>
                    <a:pt x="3513" y="1535"/>
                    <a:pt x="3922" y="1477"/>
                  </a:cubicBezTo>
                  <a:cubicBezTo>
                    <a:pt x="4332" y="1419"/>
                    <a:pt x="4736" y="1361"/>
                    <a:pt x="5140" y="1303"/>
                  </a:cubicBezTo>
                  <a:cubicBezTo>
                    <a:pt x="5545" y="1245"/>
                    <a:pt x="5949" y="1187"/>
                    <a:pt x="6376" y="1115"/>
                  </a:cubicBezTo>
                  <a:cubicBezTo>
                    <a:pt x="6803" y="1042"/>
                    <a:pt x="7253" y="955"/>
                    <a:pt x="7686" y="869"/>
                  </a:cubicBezTo>
                  <a:cubicBezTo>
                    <a:pt x="8119" y="782"/>
                    <a:pt x="8535" y="695"/>
                    <a:pt x="8973" y="608"/>
                  </a:cubicBezTo>
                  <a:cubicBezTo>
                    <a:pt x="9412" y="521"/>
                    <a:pt x="9874" y="434"/>
                    <a:pt x="10295" y="362"/>
                  </a:cubicBezTo>
                  <a:cubicBezTo>
                    <a:pt x="10717" y="290"/>
                    <a:pt x="11097" y="232"/>
                    <a:pt x="11490" y="174"/>
                  </a:cubicBezTo>
                  <a:cubicBezTo>
                    <a:pt x="11883" y="116"/>
                    <a:pt x="12287" y="58"/>
                    <a:pt x="12737" y="29"/>
                  </a:cubicBezTo>
                  <a:cubicBezTo>
                    <a:pt x="13187" y="0"/>
                    <a:pt x="13683" y="0"/>
                    <a:pt x="14174" y="0"/>
                  </a:cubicBezTo>
                  <a:cubicBezTo>
                    <a:pt x="14665" y="0"/>
                    <a:pt x="15150" y="0"/>
                    <a:pt x="15629" y="14"/>
                  </a:cubicBezTo>
                  <a:cubicBezTo>
                    <a:pt x="16108" y="29"/>
                    <a:pt x="16581" y="58"/>
                    <a:pt x="17031" y="116"/>
                  </a:cubicBezTo>
                  <a:cubicBezTo>
                    <a:pt x="17482" y="174"/>
                    <a:pt x="17909" y="261"/>
                    <a:pt x="18313" y="362"/>
                  </a:cubicBezTo>
                  <a:cubicBezTo>
                    <a:pt x="18717" y="463"/>
                    <a:pt x="19098" y="579"/>
                    <a:pt x="19473" y="724"/>
                  </a:cubicBezTo>
                  <a:cubicBezTo>
                    <a:pt x="19848" y="869"/>
                    <a:pt x="20218" y="1042"/>
                    <a:pt x="20489" y="1274"/>
                  </a:cubicBezTo>
                  <a:cubicBezTo>
                    <a:pt x="20760" y="1506"/>
                    <a:pt x="20934" y="1795"/>
                    <a:pt x="21043" y="2287"/>
                  </a:cubicBezTo>
                  <a:cubicBezTo>
                    <a:pt x="21153" y="2780"/>
                    <a:pt x="21199" y="3475"/>
                    <a:pt x="21216" y="4358"/>
                  </a:cubicBezTo>
                  <a:cubicBezTo>
                    <a:pt x="21234" y="5241"/>
                    <a:pt x="21222" y="6312"/>
                    <a:pt x="21222" y="7354"/>
                  </a:cubicBezTo>
                  <a:cubicBezTo>
                    <a:pt x="21222" y="8397"/>
                    <a:pt x="21234" y="9410"/>
                    <a:pt x="21263" y="10409"/>
                  </a:cubicBezTo>
                  <a:cubicBezTo>
                    <a:pt x="21291" y="11408"/>
                    <a:pt x="21338" y="12392"/>
                    <a:pt x="21390" y="13348"/>
                  </a:cubicBezTo>
                  <a:cubicBezTo>
                    <a:pt x="21441" y="14303"/>
                    <a:pt x="21499" y="15230"/>
                    <a:pt x="21534" y="16214"/>
                  </a:cubicBezTo>
                  <a:cubicBezTo>
                    <a:pt x="21568" y="17199"/>
                    <a:pt x="21580" y="18241"/>
                    <a:pt x="21545" y="19009"/>
                  </a:cubicBezTo>
                  <a:cubicBezTo>
                    <a:pt x="21511" y="19776"/>
                    <a:pt x="21430" y="20268"/>
                    <a:pt x="21280" y="20645"/>
                  </a:cubicBezTo>
                  <a:cubicBezTo>
                    <a:pt x="21130" y="21021"/>
                    <a:pt x="20910" y="21282"/>
                    <a:pt x="20564" y="21426"/>
                  </a:cubicBezTo>
                  <a:cubicBezTo>
                    <a:pt x="20218" y="21571"/>
                    <a:pt x="19744" y="21600"/>
                    <a:pt x="19254" y="21600"/>
                  </a:cubicBezTo>
                  <a:cubicBezTo>
                    <a:pt x="18763" y="21600"/>
                    <a:pt x="18255" y="21571"/>
                    <a:pt x="17765" y="21528"/>
                  </a:cubicBezTo>
                  <a:cubicBezTo>
                    <a:pt x="17274" y="21484"/>
                    <a:pt x="16801" y="21426"/>
                    <a:pt x="16356" y="21339"/>
                  </a:cubicBezTo>
                  <a:cubicBezTo>
                    <a:pt x="15912" y="21253"/>
                    <a:pt x="15496" y="21137"/>
                    <a:pt x="15121" y="21035"/>
                  </a:cubicBezTo>
                  <a:cubicBezTo>
                    <a:pt x="14746" y="20934"/>
                    <a:pt x="14411" y="20847"/>
                    <a:pt x="14059" y="20731"/>
                  </a:cubicBezTo>
                  <a:cubicBezTo>
                    <a:pt x="13707" y="20616"/>
                    <a:pt x="13337" y="20471"/>
                    <a:pt x="12939" y="20326"/>
                  </a:cubicBezTo>
                  <a:cubicBezTo>
                    <a:pt x="12541" y="20181"/>
                    <a:pt x="12113" y="20036"/>
                    <a:pt x="11692" y="19906"/>
                  </a:cubicBezTo>
                  <a:cubicBezTo>
                    <a:pt x="11271" y="19776"/>
                    <a:pt x="10855" y="19660"/>
                    <a:pt x="10422" y="19544"/>
                  </a:cubicBezTo>
                  <a:cubicBezTo>
                    <a:pt x="9989" y="19428"/>
                    <a:pt x="9539" y="19313"/>
                    <a:pt x="9083" y="19197"/>
                  </a:cubicBezTo>
                  <a:cubicBezTo>
                    <a:pt x="8627" y="19081"/>
                    <a:pt x="8165" y="18965"/>
                    <a:pt x="7703" y="18864"/>
                  </a:cubicBezTo>
                  <a:cubicBezTo>
                    <a:pt x="7242" y="18762"/>
                    <a:pt x="6780" y="18676"/>
                    <a:pt x="6324" y="18603"/>
                  </a:cubicBezTo>
                  <a:cubicBezTo>
                    <a:pt x="5868" y="18531"/>
                    <a:pt x="5418" y="18473"/>
                    <a:pt x="4875" y="18401"/>
                  </a:cubicBezTo>
                  <a:cubicBezTo>
                    <a:pt x="4332" y="18328"/>
                    <a:pt x="3697" y="18241"/>
                    <a:pt x="3103" y="18169"/>
                  </a:cubicBezTo>
                  <a:cubicBezTo>
                    <a:pt x="2508" y="18097"/>
                    <a:pt x="1954" y="18039"/>
                    <a:pt x="1602" y="17981"/>
                  </a:cubicBezTo>
                  <a:cubicBezTo>
                    <a:pt x="1250" y="17923"/>
                    <a:pt x="1100" y="17865"/>
                    <a:pt x="950" y="1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5" name="Line"/>
            <p:cNvSpPr/>
            <p:nvPr/>
          </p:nvSpPr>
          <p:spPr>
            <a:xfrm>
              <a:off x="874611" y="4076700"/>
              <a:ext cx="277700" cy="38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99" extrusionOk="0">
                  <a:moveTo>
                    <a:pt x="850" y="2136"/>
                  </a:moveTo>
                  <a:cubicBezTo>
                    <a:pt x="850" y="1068"/>
                    <a:pt x="850" y="0"/>
                    <a:pt x="1013" y="0"/>
                  </a:cubicBezTo>
                  <a:cubicBezTo>
                    <a:pt x="1177" y="0"/>
                    <a:pt x="1504" y="1068"/>
                    <a:pt x="1750" y="3679"/>
                  </a:cubicBezTo>
                  <a:cubicBezTo>
                    <a:pt x="1995" y="6290"/>
                    <a:pt x="2159" y="10444"/>
                    <a:pt x="2241" y="13708"/>
                  </a:cubicBezTo>
                  <a:cubicBezTo>
                    <a:pt x="2323" y="16971"/>
                    <a:pt x="2323" y="19345"/>
                    <a:pt x="2077" y="19760"/>
                  </a:cubicBezTo>
                  <a:cubicBezTo>
                    <a:pt x="1832" y="20176"/>
                    <a:pt x="1341" y="18633"/>
                    <a:pt x="850" y="17624"/>
                  </a:cubicBezTo>
                  <a:cubicBezTo>
                    <a:pt x="359" y="16615"/>
                    <a:pt x="-132" y="16141"/>
                    <a:pt x="32" y="15785"/>
                  </a:cubicBezTo>
                  <a:cubicBezTo>
                    <a:pt x="195" y="15429"/>
                    <a:pt x="1013" y="15191"/>
                    <a:pt x="2895" y="14776"/>
                  </a:cubicBezTo>
                  <a:cubicBezTo>
                    <a:pt x="4777" y="14360"/>
                    <a:pt x="7723" y="13767"/>
                    <a:pt x="10095" y="12462"/>
                  </a:cubicBezTo>
                  <a:cubicBezTo>
                    <a:pt x="12468" y="11156"/>
                    <a:pt x="14268" y="9138"/>
                    <a:pt x="15577" y="7418"/>
                  </a:cubicBezTo>
                  <a:cubicBezTo>
                    <a:pt x="16886" y="5697"/>
                    <a:pt x="17704" y="4273"/>
                    <a:pt x="18113" y="3264"/>
                  </a:cubicBezTo>
                  <a:cubicBezTo>
                    <a:pt x="18523" y="2255"/>
                    <a:pt x="18523" y="1662"/>
                    <a:pt x="18359" y="1721"/>
                  </a:cubicBezTo>
                  <a:cubicBezTo>
                    <a:pt x="18195" y="1780"/>
                    <a:pt x="17868" y="2492"/>
                    <a:pt x="17704" y="5103"/>
                  </a:cubicBezTo>
                  <a:cubicBezTo>
                    <a:pt x="17541" y="7714"/>
                    <a:pt x="17541" y="12224"/>
                    <a:pt x="17623" y="15132"/>
                  </a:cubicBezTo>
                  <a:cubicBezTo>
                    <a:pt x="17704" y="18040"/>
                    <a:pt x="17868" y="19345"/>
                    <a:pt x="18195" y="20235"/>
                  </a:cubicBezTo>
                  <a:cubicBezTo>
                    <a:pt x="18523" y="21125"/>
                    <a:pt x="19013" y="21600"/>
                    <a:pt x="19586" y="21481"/>
                  </a:cubicBezTo>
                  <a:cubicBezTo>
                    <a:pt x="20159" y="21363"/>
                    <a:pt x="20813" y="20651"/>
                    <a:pt x="21468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6" name="Line"/>
            <p:cNvSpPr/>
            <p:nvPr/>
          </p:nvSpPr>
          <p:spPr>
            <a:xfrm>
              <a:off x="1176487" y="4379383"/>
              <a:ext cx="65263" cy="11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0935" extrusionOk="0">
                  <a:moveTo>
                    <a:pt x="2415" y="2653"/>
                  </a:moveTo>
                  <a:cubicBezTo>
                    <a:pt x="1065" y="7579"/>
                    <a:pt x="-285" y="12505"/>
                    <a:pt x="52" y="15726"/>
                  </a:cubicBezTo>
                  <a:cubicBezTo>
                    <a:pt x="390" y="18947"/>
                    <a:pt x="2415" y="20463"/>
                    <a:pt x="5115" y="20842"/>
                  </a:cubicBezTo>
                  <a:cubicBezTo>
                    <a:pt x="7815" y="21221"/>
                    <a:pt x="11190" y="20463"/>
                    <a:pt x="14228" y="18189"/>
                  </a:cubicBezTo>
                  <a:cubicBezTo>
                    <a:pt x="17265" y="15916"/>
                    <a:pt x="19965" y="12126"/>
                    <a:pt x="20640" y="8905"/>
                  </a:cubicBezTo>
                  <a:cubicBezTo>
                    <a:pt x="21315" y="5684"/>
                    <a:pt x="19965" y="3032"/>
                    <a:pt x="17265" y="1516"/>
                  </a:cubicBezTo>
                  <a:cubicBezTo>
                    <a:pt x="14565" y="0"/>
                    <a:pt x="10515" y="-379"/>
                    <a:pt x="7815" y="379"/>
                  </a:cubicBezTo>
                  <a:cubicBezTo>
                    <a:pt x="5115" y="1137"/>
                    <a:pt x="3765" y="3032"/>
                    <a:pt x="2415" y="4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7" name="Line"/>
            <p:cNvSpPr/>
            <p:nvPr/>
          </p:nvSpPr>
          <p:spPr>
            <a:xfrm>
              <a:off x="1374560" y="419100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8" name="Line"/>
            <p:cNvSpPr/>
            <p:nvPr/>
          </p:nvSpPr>
          <p:spPr>
            <a:xfrm>
              <a:off x="1387260" y="43370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9" name="Line"/>
            <p:cNvSpPr/>
            <p:nvPr/>
          </p:nvSpPr>
          <p:spPr>
            <a:xfrm>
              <a:off x="1628560" y="4112683"/>
              <a:ext cx="368301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490" y="18081"/>
                    <a:pt x="2979" y="14562"/>
                    <a:pt x="4034" y="11467"/>
                  </a:cubicBezTo>
                  <a:cubicBezTo>
                    <a:pt x="5090" y="8373"/>
                    <a:pt x="5710" y="5703"/>
                    <a:pt x="6021" y="3822"/>
                  </a:cubicBezTo>
                  <a:cubicBezTo>
                    <a:pt x="6331" y="1942"/>
                    <a:pt x="6331" y="849"/>
                    <a:pt x="6207" y="667"/>
                  </a:cubicBezTo>
                  <a:cubicBezTo>
                    <a:pt x="6083" y="485"/>
                    <a:pt x="5834" y="1213"/>
                    <a:pt x="5586" y="3458"/>
                  </a:cubicBezTo>
                  <a:cubicBezTo>
                    <a:pt x="5338" y="5703"/>
                    <a:pt x="5090" y="9465"/>
                    <a:pt x="5338" y="12074"/>
                  </a:cubicBezTo>
                  <a:cubicBezTo>
                    <a:pt x="5586" y="14683"/>
                    <a:pt x="6331" y="16139"/>
                    <a:pt x="7014" y="16928"/>
                  </a:cubicBezTo>
                  <a:cubicBezTo>
                    <a:pt x="7697" y="17717"/>
                    <a:pt x="8317" y="17838"/>
                    <a:pt x="9310" y="17292"/>
                  </a:cubicBezTo>
                  <a:cubicBezTo>
                    <a:pt x="10303" y="16746"/>
                    <a:pt x="11669" y="15533"/>
                    <a:pt x="12910" y="13045"/>
                  </a:cubicBezTo>
                  <a:cubicBezTo>
                    <a:pt x="14152" y="10557"/>
                    <a:pt x="15269" y="6796"/>
                    <a:pt x="15828" y="4611"/>
                  </a:cubicBezTo>
                  <a:cubicBezTo>
                    <a:pt x="16386" y="2427"/>
                    <a:pt x="16386" y="1820"/>
                    <a:pt x="16386" y="1213"/>
                  </a:cubicBezTo>
                  <a:cubicBezTo>
                    <a:pt x="16386" y="607"/>
                    <a:pt x="16386" y="0"/>
                    <a:pt x="16262" y="0"/>
                  </a:cubicBezTo>
                  <a:cubicBezTo>
                    <a:pt x="16138" y="0"/>
                    <a:pt x="15890" y="607"/>
                    <a:pt x="15828" y="2366"/>
                  </a:cubicBezTo>
                  <a:cubicBezTo>
                    <a:pt x="15766" y="4126"/>
                    <a:pt x="15890" y="7038"/>
                    <a:pt x="16138" y="9101"/>
                  </a:cubicBezTo>
                  <a:cubicBezTo>
                    <a:pt x="16386" y="11164"/>
                    <a:pt x="16759" y="12378"/>
                    <a:pt x="17690" y="13106"/>
                  </a:cubicBezTo>
                  <a:cubicBezTo>
                    <a:pt x="18621" y="13834"/>
                    <a:pt x="20110" y="14076"/>
                    <a:pt x="21600" y="14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0" name="Line"/>
            <p:cNvSpPr/>
            <p:nvPr/>
          </p:nvSpPr>
          <p:spPr>
            <a:xfrm>
              <a:off x="2117510" y="4191942"/>
              <a:ext cx="247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extrusionOk="0">
                  <a:moveTo>
                    <a:pt x="0" y="13332"/>
                  </a:moveTo>
                  <a:cubicBezTo>
                    <a:pt x="4985" y="6132"/>
                    <a:pt x="9969" y="-1068"/>
                    <a:pt x="13569" y="132"/>
                  </a:cubicBezTo>
                  <a:cubicBezTo>
                    <a:pt x="17169" y="1332"/>
                    <a:pt x="19385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1" name="Line"/>
            <p:cNvSpPr/>
            <p:nvPr/>
          </p:nvSpPr>
          <p:spPr>
            <a:xfrm>
              <a:off x="2136560" y="431165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221" y="15429"/>
                    <a:pt x="8441" y="9257"/>
                    <a:pt x="12041" y="5657"/>
                  </a:cubicBezTo>
                  <a:cubicBezTo>
                    <a:pt x="15641" y="2057"/>
                    <a:pt x="1862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2" name="Line"/>
            <p:cNvSpPr/>
            <p:nvPr/>
          </p:nvSpPr>
          <p:spPr>
            <a:xfrm>
              <a:off x="2473110" y="4049183"/>
              <a:ext cx="349251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309" y="20706"/>
                    <a:pt x="2618" y="19812"/>
                    <a:pt x="4189" y="17429"/>
                  </a:cubicBezTo>
                  <a:cubicBezTo>
                    <a:pt x="5760" y="15046"/>
                    <a:pt x="7593" y="11172"/>
                    <a:pt x="8771" y="8268"/>
                  </a:cubicBezTo>
                  <a:cubicBezTo>
                    <a:pt x="9949" y="5363"/>
                    <a:pt x="10473" y="3426"/>
                    <a:pt x="10735" y="2086"/>
                  </a:cubicBezTo>
                  <a:cubicBezTo>
                    <a:pt x="10996" y="745"/>
                    <a:pt x="10996" y="0"/>
                    <a:pt x="10735" y="0"/>
                  </a:cubicBezTo>
                  <a:cubicBezTo>
                    <a:pt x="10473" y="0"/>
                    <a:pt x="9949" y="745"/>
                    <a:pt x="9295" y="2979"/>
                  </a:cubicBezTo>
                  <a:cubicBezTo>
                    <a:pt x="8640" y="5214"/>
                    <a:pt x="7855" y="8938"/>
                    <a:pt x="7462" y="11843"/>
                  </a:cubicBezTo>
                  <a:cubicBezTo>
                    <a:pt x="7069" y="14748"/>
                    <a:pt x="7069" y="16833"/>
                    <a:pt x="7200" y="18248"/>
                  </a:cubicBezTo>
                  <a:cubicBezTo>
                    <a:pt x="7331" y="19663"/>
                    <a:pt x="7593" y="20408"/>
                    <a:pt x="8051" y="20781"/>
                  </a:cubicBezTo>
                  <a:cubicBezTo>
                    <a:pt x="8509" y="21153"/>
                    <a:pt x="9164" y="21153"/>
                    <a:pt x="10276" y="20259"/>
                  </a:cubicBezTo>
                  <a:cubicBezTo>
                    <a:pt x="11389" y="19366"/>
                    <a:pt x="12960" y="17578"/>
                    <a:pt x="14531" y="14748"/>
                  </a:cubicBezTo>
                  <a:cubicBezTo>
                    <a:pt x="16102" y="11917"/>
                    <a:pt x="17673" y="8044"/>
                    <a:pt x="18524" y="5735"/>
                  </a:cubicBezTo>
                  <a:cubicBezTo>
                    <a:pt x="19375" y="3426"/>
                    <a:pt x="19505" y="2681"/>
                    <a:pt x="19375" y="2681"/>
                  </a:cubicBezTo>
                  <a:cubicBezTo>
                    <a:pt x="19244" y="2681"/>
                    <a:pt x="18851" y="3426"/>
                    <a:pt x="18655" y="5139"/>
                  </a:cubicBezTo>
                  <a:cubicBezTo>
                    <a:pt x="18458" y="6852"/>
                    <a:pt x="18458" y="9534"/>
                    <a:pt x="18982" y="11992"/>
                  </a:cubicBezTo>
                  <a:cubicBezTo>
                    <a:pt x="19505" y="14450"/>
                    <a:pt x="20553" y="16684"/>
                    <a:pt x="21600" y="18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3" name="Line"/>
            <p:cNvSpPr/>
            <p:nvPr/>
          </p:nvSpPr>
          <p:spPr>
            <a:xfrm>
              <a:off x="2854535" y="4324350"/>
              <a:ext cx="124397" cy="9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127" extrusionOk="0">
                  <a:moveTo>
                    <a:pt x="8568" y="1409"/>
                  </a:moveTo>
                  <a:cubicBezTo>
                    <a:pt x="6768" y="939"/>
                    <a:pt x="4968" y="470"/>
                    <a:pt x="3528" y="1643"/>
                  </a:cubicBezTo>
                  <a:cubicBezTo>
                    <a:pt x="2088" y="2817"/>
                    <a:pt x="1008" y="5635"/>
                    <a:pt x="468" y="8217"/>
                  </a:cubicBezTo>
                  <a:cubicBezTo>
                    <a:pt x="-72" y="10800"/>
                    <a:pt x="-72" y="13148"/>
                    <a:pt x="108" y="15496"/>
                  </a:cubicBezTo>
                  <a:cubicBezTo>
                    <a:pt x="288" y="17843"/>
                    <a:pt x="648" y="20191"/>
                    <a:pt x="3168" y="20896"/>
                  </a:cubicBezTo>
                  <a:cubicBezTo>
                    <a:pt x="5688" y="21600"/>
                    <a:pt x="10368" y="20661"/>
                    <a:pt x="13788" y="18548"/>
                  </a:cubicBezTo>
                  <a:cubicBezTo>
                    <a:pt x="17208" y="16435"/>
                    <a:pt x="19368" y="13148"/>
                    <a:pt x="20448" y="10330"/>
                  </a:cubicBezTo>
                  <a:cubicBezTo>
                    <a:pt x="21528" y="7513"/>
                    <a:pt x="21528" y="5165"/>
                    <a:pt x="19368" y="3522"/>
                  </a:cubicBezTo>
                  <a:cubicBezTo>
                    <a:pt x="17208" y="1878"/>
                    <a:pt x="12888" y="939"/>
                    <a:pt x="8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4" name="Line"/>
            <p:cNvSpPr/>
            <p:nvPr/>
          </p:nvSpPr>
          <p:spPr>
            <a:xfrm>
              <a:off x="3981963" y="4092227"/>
              <a:ext cx="154848" cy="36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4" extrusionOk="0">
                  <a:moveTo>
                    <a:pt x="21354" y="12496"/>
                  </a:moveTo>
                  <a:cubicBezTo>
                    <a:pt x="16684" y="10137"/>
                    <a:pt x="12013" y="7779"/>
                    <a:pt x="9095" y="6165"/>
                  </a:cubicBezTo>
                  <a:cubicBezTo>
                    <a:pt x="6176" y="4551"/>
                    <a:pt x="5008" y="3682"/>
                    <a:pt x="5300" y="2751"/>
                  </a:cubicBezTo>
                  <a:cubicBezTo>
                    <a:pt x="5592" y="1820"/>
                    <a:pt x="7343" y="827"/>
                    <a:pt x="9386" y="331"/>
                  </a:cubicBezTo>
                  <a:cubicBezTo>
                    <a:pt x="11430" y="-166"/>
                    <a:pt x="13765" y="-166"/>
                    <a:pt x="15516" y="765"/>
                  </a:cubicBezTo>
                  <a:cubicBezTo>
                    <a:pt x="17268" y="1696"/>
                    <a:pt x="18435" y="3558"/>
                    <a:pt x="16538" y="6041"/>
                  </a:cubicBezTo>
                  <a:cubicBezTo>
                    <a:pt x="14640" y="8524"/>
                    <a:pt x="9678" y="11627"/>
                    <a:pt x="6759" y="13427"/>
                  </a:cubicBezTo>
                  <a:cubicBezTo>
                    <a:pt x="3840" y="15227"/>
                    <a:pt x="2965" y="15724"/>
                    <a:pt x="1943" y="16220"/>
                  </a:cubicBezTo>
                  <a:cubicBezTo>
                    <a:pt x="922" y="16717"/>
                    <a:pt x="-246" y="17213"/>
                    <a:pt x="46" y="17524"/>
                  </a:cubicBezTo>
                  <a:cubicBezTo>
                    <a:pt x="338" y="17834"/>
                    <a:pt x="2089" y="17958"/>
                    <a:pt x="5008" y="18082"/>
                  </a:cubicBezTo>
                  <a:cubicBezTo>
                    <a:pt x="7927" y="18206"/>
                    <a:pt x="12013" y="18331"/>
                    <a:pt x="14640" y="18889"/>
                  </a:cubicBezTo>
                  <a:cubicBezTo>
                    <a:pt x="17268" y="19448"/>
                    <a:pt x="18435" y="20441"/>
                    <a:pt x="19603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5" name="Line"/>
            <p:cNvSpPr/>
            <p:nvPr/>
          </p:nvSpPr>
          <p:spPr>
            <a:xfrm>
              <a:off x="5044605" y="4248575"/>
              <a:ext cx="425706" cy="35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82" extrusionOk="0">
                  <a:moveTo>
                    <a:pt x="1617" y="2249"/>
                  </a:moveTo>
                  <a:cubicBezTo>
                    <a:pt x="868" y="2122"/>
                    <a:pt x="120" y="1996"/>
                    <a:pt x="13" y="1996"/>
                  </a:cubicBezTo>
                  <a:cubicBezTo>
                    <a:pt x="-94" y="1996"/>
                    <a:pt x="441" y="2122"/>
                    <a:pt x="2526" y="1870"/>
                  </a:cubicBezTo>
                  <a:cubicBezTo>
                    <a:pt x="4611" y="1617"/>
                    <a:pt x="8247" y="986"/>
                    <a:pt x="11080" y="607"/>
                  </a:cubicBezTo>
                  <a:cubicBezTo>
                    <a:pt x="13914" y="228"/>
                    <a:pt x="15946" y="101"/>
                    <a:pt x="17443" y="38"/>
                  </a:cubicBezTo>
                  <a:cubicBezTo>
                    <a:pt x="18940" y="-25"/>
                    <a:pt x="19902" y="-25"/>
                    <a:pt x="20169" y="164"/>
                  </a:cubicBezTo>
                  <a:cubicBezTo>
                    <a:pt x="20437" y="354"/>
                    <a:pt x="20009" y="733"/>
                    <a:pt x="18458" y="2186"/>
                  </a:cubicBezTo>
                  <a:cubicBezTo>
                    <a:pt x="16908" y="3638"/>
                    <a:pt x="14235" y="6164"/>
                    <a:pt x="11936" y="8564"/>
                  </a:cubicBezTo>
                  <a:cubicBezTo>
                    <a:pt x="9637" y="10964"/>
                    <a:pt x="7712" y="13238"/>
                    <a:pt x="6215" y="14943"/>
                  </a:cubicBezTo>
                  <a:cubicBezTo>
                    <a:pt x="4718" y="16649"/>
                    <a:pt x="3649" y="17786"/>
                    <a:pt x="2740" y="18796"/>
                  </a:cubicBezTo>
                  <a:cubicBezTo>
                    <a:pt x="1831" y="19807"/>
                    <a:pt x="1082" y="20691"/>
                    <a:pt x="1136" y="21133"/>
                  </a:cubicBezTo>
                  <a:cubicBezTo>
                    <a:pt x="1189" y="21575"/>
                    <a:pt x="2045" y="21575"/>
                    <a:pt x="4076" y="21259"/>
                  </a:cubicBezTo>
                  <a:cubicBezTo>
                    <a:pt x="6108" y="20943"/>
                    <a:pt x="9316" y="20312"/>
                    <a:pt x="11989" y="19933"/>
                  </a:cubicBezTo>
                  <a:cubicBezTo>
                    <a:pt x="14662" y="19554"/>
                    <a:pt x="16801" y="19428"/>
                    <a:pt x="18138" y="19364"/>
                  </a:cubicBezTo>
                  <a:cubicBezTo>
                    <a:pt x="19474" y="19301"/>
                    <a:pt x="20009" y="19301"/>
                    <a:pt x="20437" y="19554"/>
                  </a:cubicBezTo>
                  <a:cubicBezTo>
                    <a:pt x="20864" y="19807"/>
                    <a:pt x="21185" y="20312"/>
                    <a:pt x="21506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6" name="Line"/>
            <p:cNvSpPr/>
            <p:nvPr/>
          </p:nvSpPr>
          <p:spPr>
            <a:xfrm>
              <a:off x="5698910" y="44196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7" name="Line"/>
            <p:cNvSpPr/>
            <p:nvPr/>
          </p:nvSpPr>
          <p:spPr>
            <a:xfrm>
              <a:off x="5724310" y="4533899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8" name="Line"/>
            <p:cNvSpPr/>
            <p:nvPr/>
          </p:nvSpPr>
          <p:spPr>
            <a:xfrm>
              <a:off x="6460910" y="4184649"/>
              <a:ext cx="245320" cy="26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44" extrusionOk="0">
                  <a:moveTo>
                    <a:pt x="0" y="0"/>
                  </a:moveTo>
                  <a:cubicBezTo>
                    <a:pt x="2585" y="1701"/>
                    <a:pt x="5169" y="3402"/>
                    <a:pt x="8308" y="6208"/>
                  </a:cubicBezTo>
                  <a:cubicBezTo>
                    <a:pt x="11446" y="9014"/>
                    <a:pt x="15138" y="12926"/>
                    <a:pt x="17538" y="15817"/>
                  </a:cubicBezTo>
                  <a:cubicBezTo>
                    <a:pt x="19938" y="18709"/>
                    <a:pt x="21046" y="20580"/>
                    <a:pt x="21323" y="21090"/>
                  </a:cubicBezTo>
                  <a:cubicBezTo>
                    <a:pt x="21600" y="21600"/>
                    <a:pt x="21046" y="20750"/>
                    <a:pt x="20492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9" name="Line"/>
            <p:cNvSpPr/>
            <p:nvPr/>
          </p:nvSpPr>
          <p:spPr>
            <a:xfrm>
              <a:off x="6483870" y="4162323"/>
              <a:ext cx="218341" cy="29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34" extrusionOk="0">
                  <a:moveTo>
                    <a:pt x="21424" y="2482"/>
                  </a:moveTo>
                  <a:cubicBezTo>
                    <a:pt x="21009" y="1432"/>
                    <a:pt x="20593" y="382"/>
                    <a:pt x="19970" y="82"/>
                  </a:cubicBezTo>
                  <a:cubicBezTo>
                    <a:pt x="19347" y="-218"/>
                    <a:pt x="18516" y="232"/>
                    <a:pt x="16336" y="2632"/>
                  </a:cubicBezTo>
                  <a:cubicBezTo>
                    <a:pt x="14155" y="5032"/>
                    <a:pt x="10624" y="9382"/>
                    <a:pt x="7924" y="12682"/>
                  </a:cubicBezTo>
                  <a:cubicBezTo>
                    <a:pt x="5224" y="15982"/>
                    <a:pt x="3355" y="18232"/>
                    <a:pt x="2005" y="19582"/>
                  </a:cubicBezTo>
                  <a:cubicBezTo>
                    <a:pt x="655" y="20932"/>
                    <a:pt x="-176" y="21382"/>
                    <a:pt x="32" y="21007"/>
                  </a:cubicBezTo>
                  <a:cubicBezTo>
                    <a:pt x="239" y="20632"/>
                    <a:pt x="1486" y="19432"/>
                    <a:pt x="2732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0" name="Line"/>
            <p:cNvSpPr/>
            <p:nvPr/>
          </p:nvSpPr>
          <p:spPr>
            <a:xfrm>
              <a:off x="6416460" y="4070350"/>
              <a:ext cx="330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046" y="14400"/>
                    <a:pt x="6092" y="7200"/>
                    <a:pt x="9692" y="3600"/>
                  </a:cubicBezTo>
                  <a:cubicBezTo>
                    <a:pt x="13292" y="0"/>
                    <a:pt x="174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1" name="Line"/>
            <p:cNvSpPr/>
            <p:nvPr/>
          </p:nvSpPr>
          <p:spPr>
            <a:xfrm>
              <a:off x="6867310" y="4324350"/>
              <a:ext cx="273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023" y="15429"/>
                    <a:pt x="10047" y="9257"/>
                    <a:pt x="13647" y="5657"/>
                  </a:cubicBezTo>
                  <a:cubicBezTo>
                    <a:pt x="17247" y="2057"/>
                    <a:pt x="1942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2" name="Line"/>
            <p:cNvSpPr/>
            <p:nvPr/>
          </p:nvSpPr>
          <p:spPr>
            <a:xfrm>
              <a:off x="7197510" y="4075569"/>
              <a:ext cx="342901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extrusionOk="0">
                  <a:moveTo>
                    <a:pt x="0" y="21532"/>
                  </a:moveTo>
                  <a:cubicBezTo>
                    <a:pt x="1467" y="18613"/>
                    <a:pt x="2933" y="15694"/>
                    <a:pt x="4267" y="12483"/>
                  </a:cubicBezTo>
                  <a:cubicBezTo>
                    <a:pt x="5600" y="9273"/>
                    <a:pt x="6800" y="5770"/>
                    <a:pt x="7400" y="3654"/>
                  </a:cubicBezTo>
                  <a:cubicBezTo>
                    <a:pt x="8000" y="1537"/>
                    <a:pt x="8000" y="808"/>
                    <a:pt x="7667" y="662"/>
                  </a:cubicBezTo>
                  <a:cubicBezTo>
                    <a:pt x="7333" y="516"/>
                    <a:pt x="6667" y="954"/>
                    <a:pt x="5867" y="2778"/>
                  </a:cubicBezTo>
                  <a:cubicBezTo>
                    <a:pt x="5067" y="4602"/>
                    <a:pt x="4133" y="7813"/>
                    <a:pt x="3800" y="10513"/>
                  </a:cubicBezTo>
                  <a:cubicBezTo>
                    <a:pt x="3467" y="13213"/>
                    <a:pt x="3733" y="15402"/>
                    <a:pt x="4133" y="16789"/>
                  </a:cubicBezTo>
                  <a:cubicBezTo>
                    <a:pt x="4533" y="18175"/>
                    <a:pt x="5067" y="18759"/>
                    <a:pt x="6067" y="18978"/>
                  </a:cubicBezTo>
                  <a:cubicBezTo>
                    <a:pt x="7067" y="19197"/>
                    <a:pt x="8533" y="19051"/>
                    <a:pt x="10400" y="17300"/>
                  </a:cubicBezTo>
                  <a:cubicBezTo>
                    <a:pt x="12267" y="15548"/>
                    <a:pt x="14533" y="12191"/>
                    <a:pt x="16067" y="9273"/>
                  </a:cubicBezTo>
                  <a:cubicBezTo>
                    <a:pt x="17600" y="6354"/>
                    <a:pt x="18400" y="3873"/>
                    <a:pt x="18800" y="2267"/>
                  </a:cubicBezTo>
                  <a:cubicBezTo>
                    <a:pt x="19200" y="662"/>
                    <a:pt x="19200" y="-68"/>
                    <a:pt x="19000" y="5"/>
                  </a:cubicBezTo>
                  <a:cubicBezTo>
                    <a:pt x="18800" y="78"/>
                    <a:pt x="18400" y="954"/>
                    <a:pt x="18000" y="2924"/>
                  </a:cubicBezTo>
                  <a:cubicBezTo>
                    <a:pt x="17600" y="4894"/>
                    <a:pt x="17200" y="7959"/>
                    <a:pt x="17467" y="10732"/>
                  </a:cubicBezTo>
                  <a:cubicBezTo>
                    <a:pt x="17733" y="13505"/>
                    <a:pt x="18667" y="15986"/>
                    <a:pt x="19467" y="17227"/>
                  </a:cubicBezTo>
                  <a:cubicBezTo>
                    <a:pt x="20267" y="18467"/>
                    <a:pt x="20933" y="18467"/>
                    <a:pt x="21600" y="18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3" name="Line"/>
            <p:cNvSpPr/>
            <p:nvPr/>
          </p:nvSpPr>
          <p:spPr>
            <a:xfrm>
              <a:off x="7553110" y="4306544"/>
              <a:ext cx="87194" cy="7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543" extrusionOk="0">
                  <a:moveTo>
                    <a:pt x="12343" y="1408"/>
                  </a:moveTo>
                  <a:cubicBezTo>
                    <a:pt x="9771" y="1408"/>
                    <a:pt x="7200" y="1408"/>
                    <a:pt x="5400" y="2868"/>
                  </a:cubicBezTo>
                  <a:cubicBezTo>
                    <a:pt x="3600" y="4327"/>
                    <a:pt x="2571" y="7246"/>
                    <a:pt x="2314" y="10165"/>
                  </a:cubicBezTo>
                  <a:cubicBezTo>
                    <a:pt x="2057" y="13084"/>
                    <a:pt x="2571" y="16003"/>
                    <a:pt x="4114" y="17754"/>
                  </a:cubicBezTo>
                  <a:cubicBezTo>
                    <a:pt x="5657" y="19505"/>
                    <a:pt x="8229" y="20089"/>
                    <a:pt x="10800" y="20381"/>
                  </a:cubicBezTo>
                  <a:cubicBezTo>
                    <a:pt x="13371" y="20673"/>
                    <a:pt x="15943" y="20673"/>
                    <a:pt x="18000" y="19505"/>
                  </a:cubicBezTo>
                  <a:cubicBezTo>
                    <a:pt x="20057" y="18338"/>
                    <a:pt x="21600" y="16003"/>
                    <a:pt x="21086" y="12208"/>
                  </a:cubicBezTo>
                  <a:cubicBezTo>
                    <a:pt x="20571" y="8414"/>
                    <a:pt x="18000" y="3159"/>
                    <a:pt x="14143" y="1116"/>
                  </a:cubicBezTo>
                  <a:cubicBezTo>
                    <a:pt x="10286" y="-927"/>
                    <a:pt x="5143" y="241"/>
                    <a:pt x="0" y="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4" name="Line"/>
            <p:cNvSpPr/>
            <p:nvPr/>
          </p:nvSpPr>
          <p:spPr>
            <a:xfrm>
              <a:off x="6435510" y="4585341"/>
              <a:ext cx="971551" cy="3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extrusionOk="0">
                  <a:moveTo>
                    <a:pt x="0" y="21236"/>
                  </a:moveTo>
                  <a:cubicBezTo>
                    <a:pt x="1741" y="17636"/>
                    <a:pt x="3482" y="14036"/>
                    <a:pt x="5224" y="10436"/>
                  </a:cubicBezTo>
                  <a:cubicBezTo>
                    <a:pt x="6965" y="6836"/>
                    <a:pt x="8706" y="3236"/>
                    <a:pt x="10588" y="1436"/>
                  </a:cubicBezTo>
                  <a:cubicBezTo>
                    <a:pt x="12471" y="-364"/>
                    <a:pt x="14494" y="-364"/>
                    <a:pt x="16235" y="836"/>
                  </a:cubicBezTo>
                  <a:cubicBezTo>
                    <a:pt x="17976" y="2036"/>
                    <a:pt x="19435" y="4436"/>
                    <a:pt x="20282" y="7436"/>
                  </a:cubicBezTo>
                  <a:cubicBezTo>
                    <a:pt x="21129" y="10436"/>
                    <a:pt x="21365" y="14036"/>
                    <a:pt x="21600" y="17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5" name="Line"/>
            <p:cNvSpPr/>
            <p:nvPr/>
          </p:nvSpPr>
          <p:spPr>
            <a:xfrm>
              <a:off x="6526527" y="4848940"/>
              <a:ext cx="347134" cy="14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extrusionOk="0">
                  <a:moveTo>
                    <a:pt x="3820" y="4004"/>
                  </a:moveTo>
                  <a:cubicBezTo>
                    <a:pt x="3951" y="7046"/>
                    <a:pt x="4083" y="10089"/>
                    <a:pt x="3951" y="12675"/>
                  </a:cubicBezTo>
                  <a:cubicBezTo>
                    <a:pt x="3820" y="15260"/>
                    <a:pt x="3424" y="17390"/>
                    <a:pt x="2963" y="18911"/>
                  </a:cubicBezTo>
                  <a:cubicBezTo>
                    <a:pt x="2502" y="20432"/>
                    <a:pt x="1976" y="21345"/>
                    <a:pt x="1515" y="21193"/>
                  </a:cubicBezTo>
                  <a:cubicBezTo>
                    <a:pt x="1054" y="21041"/>
                    <a:pt x="659" y="19824"/>
                    <a:pt x="395" y="17999"/>
                  </a:cubicBezTo>
                  <a:cubicBezTo>
                    <a:pt x="132" y="16173"/>
                    <a:pt x="0" y="13739"/>
                    <a:pt x="0" y="11762"/>
                  </a:cubicBezTo>
                  <a:cubicBezTo>
                    <a:pt x="0" y="9784"/>
                    <a:pt x="132" y="8263"/>
                    <a:pt x="988" y="6438"/>
                  </a:cubicBezTo>
                  <a:cubicBezTo>
                    <a:pt x="1844" y="4613"/>
                    <a:pt x="3424" y="2483"/>
                    <a:pt x="5927" y="1266"/>
                  </a:cubicBezTo>
                  <a:cubicBezTo>
                    <a:pt x="8429" y="49"/>
                    <a:pt x="11854" y="-255"/>
                    <a:pt x="14620" y="201"/>
                  </a:cubicBezTo>
                  <a:cubicBezTo>
                    <a:pt x="17385" y="658"/>
                    <a:pt x="19493" y="1875"/>
                    <a:pt x="21600" y="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6" name="Line"/>
            <p:cNvSpPr/>
            <p:nvPr/>
          </p:nvSpPr>
          <p:spPr>
            <a:xfrm>
              <a:off x="6801502" y="4749799"/>
              <a:ext cx="249959" cy="39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47" extrusionOk="0">
                  <a:moveTo>
                    <a:pt x="21435" y="0"/>
                  </a:moveTo>
                  <a:cubicBezTo>
                    <a:pt x="17805" y="3217"/>
                    <a:pt x="14174" y="6434"/>
                    <a:pt x="10907" y="9479"/>
                  </a:cubicBezTo>
                  <a:cubicBezTo>
                    <a:pt x="7640" y="12523"/>
                    <a:pt x="4736" y="15396"/>
                    <a:pt x="3011" y="17177"/>
                  </a:cubicBezTo>
                  <a:cubicBezTo>
                    <a:pt x="1287" y="18957"/>
                    <a:pt x="743" y="19647"/>
                    <a:pt x="380" y="20279"/>
                  </a:cubicBezTo>
                  <a:cubicBezTo>
                    <a:pt x="17" y="20911"/>
                    <a:pt x="-165" y="21485"/>
                    <a:pt x="198" y="21543"/>
                  </a:cubicBezTo>
                  <a:cubicBezTo>
                    <a:pt x="561" y="21600"/>
                    <a:pt x="1469" y="21140"/>
                    <a:pt x="2376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7" name="Line"/>
            <p:cNvSpPr/>
            <p:nvPr/>
          </p:nvSpPr>
          <p:spPr>
            <a:xfrm>
              <a:off x="6988385" y="4826363"/>
              <a:ext cx="355176" cy="38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06" extrusionOk="0">
                  <a:moveTo>
                    <a:pt x="1131" y="10661"/>
                  </a:moveTo>
                  <a:cubicBezTo>
                    <a:pt x="745" y="13272"/>
                    <a:pt x="360" y="15883"/>
                    <a:pt x="167" y="17485"/>
                  </a:cubicBezTo>
                  <a:cubicBezTo>
                    <a:pt x="-26" y="19087"/>
                    <a:pt x="-26" y="19681"/>
                    <a:pt x="38" y="20274"/>
                  </a:cubicBezTo>
                  <a:cubicBezTo>
                    <a:pt x="103" y="20868"/>
                    <a:pt x="231" y="21461"/>
                    <a:pt x="488" y="21402"/>
                  </a:cubicBezTo>
                  <a:cubicBezTo>
                    <a:pt x="745" y="21342"/>
                    <a:pt x="1131" y="20630"/>
                    <a:pt x="1581" y="18079"/>
                  </a:cubicBezTo>
                  <a:cubicBezTo>
                    <a:pt x="2031" y="15527"/>
                    <a:pt x="2545" y="11136"/>
                    <a:pt x="2803" y="8347"/>
                  </a:cubicBezTo>
                  <a:cubicBezTo>
                    <a:pt x="3060" y="5558"/>
                    <a:pt x="3060" y="4371"/>
                    <a:pt x="3253" y="3540"/>
                  </a:cubicBezTo>
                  <a:cubicBezTo>
                    <a:pt x="3445" y="2709"/>
                    <a:pt x="3831" y="2235"/>
                    <a:pt x="5374" y="1641"/>
                  </a:cubicBezTo>
                  <a:cubicBezTo>
                    <a:pt x="6917" y="1048"/>
                    <a:pt x="9617" y="336"/>
                    <a:pt x="12510" y="98"/>
                  </a:cubicBezTo>
                  <a:cubicBezTo>
                    <a:pt x="15403" y="-139"/>
                    <a:pt x="18488" y="98"/>
                    <a:pt x="21574" y="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8" name="Line"/>
            <p:cNvSpPr/>
            <p:nvPr/>
          </p:nvSpPr>
          <p:spPr>
            <a:xfrm>
              <a:off x="7099332" y="4971489"/>
              <a:ext cx="187079" cy="22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55" extrusionOk="0">
                  <a:moveTo>
                    <a:pt x="3248" y="6110"/>
                  </a:moveTo>
                  <a:cubicBezTo>
                    <a:pt x="2277" y="10147"/>
                    <a:pt x="1306" y="14185"/>
                    <a:pt x="699" y="16910"/>
                  </a:cubicBezTo>
                  <a:cubicBezTo>
                    <a:pt x="93" y="19635"/>
                    <a:pt x="-150" y="21048"/>
                    <a:pt x="93" y="21149"/>
                  </a:cubicBezTo>
                  <a:cubicBezTo>
                    <a:pt x="335" y="21250"/>
                    <a:pt x="1063" y="20039"/>
                    <a:pt x="2398" y="17011"/>
                  </a:cubicBezTo>
                  <a:cubicBezTo>
                    <a:pt x="3733" y="13983"/>
                    <a:pt x="5675" y="9138"/>
                    <a:pt x="7495" y="5908"/>
                  </a:cubicBezTo>
                  <a:cubicBezTo>
                    <a:pt x="9315" y="2678"/>
                    <a:pt x="11014" y="1063"/>
                    <a:pt x="12470" y="357"/>
                  </a:cubicBezTo>
                  <a:cubicBezTo>
                    <a:pt x="13926" y="-350"/>
                    <a:pt x="15140" y="-148"/>
                    <a:pt x="16596" y="2274"/>
                  </a:cubicBezTo>
                  <a:cubicBezTo>
                    <a:pt x="18052" y="4697"/>
                    <a:pt x="19751" y="9340"/>
                    <a:pt x="20601" y="12671"/>
                  </a:cubicBezTo>
                  <a:cubicBezTo>
                    <a:pt x="21450" y="16001"/>
                    <a:pt x="21450" y="18020"/>
                    <a:pt x="21450" y="2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9" name="Line"/>
            <p:cNvSpPr/>
            <p:nvPr/>
          </p:nvSpPr>
          <p:spPr>
            <a:xfrm>
              <a:off x="-1" y="3254099"/>
              <a:ext cx="2904912" cy="283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94" extrusionOk="0">
                  <a:moveTo>
                    <a:pt x="21575" y="607"/>
                  </a:moveTo>
                  <a:cubicBezTo>
                    <a:pt x="21496" y="445"/>
                    <a:pt x="21418" y="284"/>
                    <a:pt x="21339" y="187"/>
                  </a:cubicBezTo>
                  <a:cubicBezTo>
                    <a:pt x="21261" y="91"/>
                    <a:pt x="21182" y="58"/>
                    <a:pt x="20844" y="34"/>
                  </a:cubicBezTo>
                  <a:cubicBezTo>
                    <a:pt x="20506" y="10"/>
                    <a:pt x="19909" y="-6"/>
                    <a:pt x="19327" y="2"/>
                  </a:cubicBezTo>
                  <a:cubicBezTo>
                    <a:pt x="18745" y="10"/>
                    <a:pt x="18179" y="42"/>
                    <a:pt x="17558" y="107"/>
                  </a:cubicBezTo>
                  <a:cubicBezTo>
                    <a:pt x="16937" y="171"/>
                    <a:pt x="16261" y="268"/>
                    <a:pt x="15625" y="397"/>
                  </a:cubicBezTo>
                  <a:cubicBezTo>
                    <a:pt x="14988" y="526"/>
                    <a:pt x="14391" y="687"/>
                    <a:pt x="13833" y="856"/>
                  </a:cubicBezTo>
                  <a:cubicBezTo>
                    <a:pt x="13275" y="1026"/>
                    <a:pt x="12756" y="1203"/>
                    <a:pt x="12190" y="1404"/>
                  </a:cubicBezTo>
                  <a:cubicBezTo>
                    <a:pt x="11624" y="1606"/>
                    <a:pt x="11011" y="1832"/>
                    <a:pt x="10476" y="2049"/>
                  </a:cubicBezTo>
                  <a:cubicBezTo>
                    <a:pt x="9942" y="2267"/>
                    <a:pt x="9486" y="2476"/>
                    <a:pt x="9022" y="2718"/>
                  </a:cubicBezTo>
                  <a:cubicBezTo>
                    <a:pt x="8558" y="2960"/>
                    <a:pt x="8087" y="3234"/>
                    <a:pt x="7623" y="3500"/>
                  </a:cubicBezTo>
                  <a:cubicBezTo>
                    <a:pt x="7159" y="3766"/>
                    <a:pt x="6703" y="4024"/>
                    <a:pt x="6247" y="4314"/>
                  </a:cubicBezTo>
                  <a:cubicBezTo>
                    <a:pt x="5792" y="4604"/>
                    <a:pt x="5336" y="4927"/>
                    <a:pt x="4848" y="5297"/>
                  </a:cubicBezTo>
                  <a:cubicBezTo>
                    <a:pt x="4361" y="5668"/>
                    <a:pt x="3842" y="6087"/>
                    <a:pt x="3394" y="6530"/>
                  </a:cubicBezTo>
                  <a:cubicBezTo>
                    <a:pt x="2946" y="6974"/>
                    <a:pt x="2569" y="7441"/>
                    <a:pt x="2239" y="7965"/>
                  </a:cubicBezTo>
                  <a:cubicBezTo>
                    <a:pt x="1909" y="8489"/>
                    <a:pt x="1626" y="9069"/>
                    <a:pt x="1398" y="9682"/>
                  </a:cubicBezTo>
                  <a:cubicBezTo>
                    <a:pt x="1170" y="10294"/>
                    <a:pt x="997" y="10939"/>
                    <a:pt x="840" y="11535"/>
                  </a:cubicBezTo>
                  <a:cubicBezTo>
                    <a:pt x="682" y="12132"/>
                    <a:pt x="541" y="12680"/>
                    <a:pt x="415" y="13276"/>
                  </a:cubicBezTo>
                  <a:cubicBezTo>
                    <a:pt x="289" y="13873"/>
                    <a:pt x="179" y="14518"/>
                    <a:pt x="101" y="15138"/>
                  </a:cubicBezTo>
                  <a:cubicBezTo>
                    <a:pt x="22" y="15759"/>
                    <a:pt x="-25" y="16355"/>
                    <a:pt x="14" y="16879"/>
                  </a:cubicBezTo>
                  <a:cubicBezTo>
                    <a:pt x="54" y="17403"/>
                    <a:pt x="179" y="17854"/>
                    <a:pt x="423" y="18306"/>
                  </a:cubicBezTo>
                  <a:cubicBezTo>
                    <a:pt x="667" y="18757"/>
                    <a:pt x="1028" y="19208"/>
                    <a:pt x="1445" y="19579"/>
                  </a:cubicBezTo>
                  <a:cubicBezTo>
                    <a:pt x="1861" y="19950"/>
                    <a:pt x="2333" y="20240"/>
                    <a:pt x="2883" y="20482"/>
                  </a:cubicBezTo>
                  <a:cubicBezTo>
                    <a:pt x="3434" y="20724"/>
                    <a:pt x="4062" y="20917"/>
                    <a:pt x="4660" y="21062"/>
                  </a:cubicBezTo>
                  <a:cubicBezTo>
                    <a:pt x="5257" y="21207"/>
                    <a:pt x="5823" y="21304"/>
                    <a:pt x="6413" y="21376"/>
                  </a:cubicBezTo>
                  <a:cubicBezTo>
                    <a:pt x="7002" y="21449"/>
                    <a:pt x="7615" y="21497"/>
                    <a:pt x="8213" y="21530"/>
                  </a:cubicBezTo>
                  <a:cubicBezTo>
                    <a:pt x="8810" y="21562"/>
                    <a:pt x="9392" y="21578"/>
                    <a:pt x="9989" y="21586"/>
                  </a:cubicBezTo>
                  <a:cubicBezTo>
                    <a:pt x="10586" y="21594"/>
                    <a:pt x="11199" y="21594"/>
                    <a:pt x="11852" y="21594"/>
                  </a:cubicBezTo>
                  <a:cubicBezTo>
                    <a:pt x="12504" y="21594"/>
                    <a:pt x="13196" y="21594"/>
                    <a:pt x="13699" y="21586"/>
                  </a:cubicBezTo>
                  <a:cubicBezTo>
                    <a:pt x="14202" y="21578"/>
                    <a:pt x="14516" y="21562"/>
                    <a:pt x="14705" y="21530"/>
                  </a:cubicBezTo>
                  <a:cubicBezTo>
                    <a:pt x="14894" y="21497"/>
                    <a:pt x="14957" y="21449"/>
                    <a:pt x="15020" y="214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0" name="Line"/>
            <p:cNvSpPr/>
            <p:nvPr/>
          </p:nvSpPr>
          <p:spPr>
            <a:xfrm>
              <a:off x="1879299" y="5891579"/>
              <a:ext cx="257046" cy="35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546" extrusionOk="0">
                  <a:moveTo>
                    <a:pt x="3377" y="1991"/>
                  </a:moveTo>
                  <a:cubicBezTo>
                    <a:pt x="2859" y="1480"/>
                    <a:pt x="2340" y="968"/>
                    <a:pt x="1649" y="585"/>
                  </a:cubicBezTo>
                  <a:cubicBezTo>
                    <a:pt x="958" y="202"/>
                    <a:pt x="94" y="-54"/>
                    <a:pt x="7" y="10"/>
                  </a:cubicBezTo>
                  <a:cubicBezTo>
                    <a:pt x="-79" y="74"/>
                    <a:pt x="612" y="457"/>
                    <a:pt x="3031" y="1416"/>
                  </a:cubicBezTo>
                  <a:cubicBezTo>
                    <a:pt x="5451" y="2374"/>
                    <a:pt x="9598" y="3908"/>
                    <a:pt x="13054" y="5570"/>
                  </a:cubicBezTo>
                  <a:cubicBezTo>
                    <a:pt x="16510" y="7231"/>
                    <a:pt x="19275" y="9021"/>
                    <a:pt x="20398" y="10746"/>
                  </a:cubicBezTo>
                  <a:cubicBezTo>
                    <a:pt x="21521" y="12471"/>
                    <a:pt x="21003" y="14133"/>
                    <a:pt x="19102" y="15922"/>
                  </a:cubicBezTo>
                  <a:cubicBezTo>
                    <a:pt x="17201" y="17712"/>
                    <a:pt x="13918" y="19629"/>
                    <a:pt x="10635" y="21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1" name="Line"/>
            <p:cNvSpPr/>
            <p:nvPr/>
          </p:nvSpPr>
          <p:spPr>
            <a:xfrm>
              <a:off x="3070010" y="5725022"/>
              <a:ext cx="222251" cy="35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extrusionOk="0">
                  <a:moveTo>
                    <a:pt x="0" y="164"/>
                  </a:moveTo>
                  <a:cubicBezTo>
                    <a:pt x="1029" y="34"/>
                    <a:pt x="2057" y="-95"/>
                    <a:pt x="2880" y="99"/>
                  </a:cubicBezTo>
                  <a:cubicBezTo>
                    <a:pt x="3703" y="293"/>
                    <a:pt x="4320" y="810"/>
                    <a:pt x="5966" y="2686"/>
                  </a:cubicBezTo>
                  <a:cubicBezTo>
                    <a:pt x="7611" y="4561"/>
                    <a:pt x="10286" y="7795"/>
                    <a:pt x="13063" y="11158"/>
                  </a:cubicBezTo>
                  <a:cubicBezTo>
                    <a:pt x="15840" y="14521"/>
                    <a:pt x="18720" y="18013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2" name="Line"/>
            <p:cNvSpPr/>
            <p:nvPr/>
          </p:nvSpPr>
          <p:spPr>
            <a:xfrm>
              <a:off x="3108110" y="5740400"/>
              <a:ext cx="2349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070" y="1586"/>
                    <a:pt x="16541" y="3173"/>
                    <a:pt x="13622" y="5858"/>
                  </a:cubicBezTo>
                  <a:cubicBezTo>
                    <a:pt x="10703" y="8542"/>
                    <a:pt x="7395" y="12325"/>
                    <a:pt x="5059" y="15132"/>
                  </a:cubicBezTo>
                  <a:cubicBezTo>
                    <a:pt x="2724" y="17939"/>
                    <a:pt x="1362" y="19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3" name="Line"/>
            <p:cNvSpPr/>
            <p:nvPr/>
          </p:nvSpPr>
          <p:spPr>
            <a:xfrm>
              <a:off x="2993810" y="5623422"/>
              <a:ext cx="355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4886" y="12302"/>
                    <a:pt x="9771" y="4448"/>
                    <a:pt x="13371" y="1502"/>
                  </a:cubicBezTo>
                  <a:cubicBezTo>
                    <a:pt x="16971" y="-1443"/>
                    <a:pt x="1928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4" name="Line"/>
            <p:cNvSpPr/>
            <p:nvPr/>
          </p:nvSpPr>
          <p:spPr>
            <a:xfrm>
              <a:off x="3463710" y="6013450"/>
              <a:ext cx="266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343" y="16200"/>
                    <a:pt x="12686" y="10800"/>
                    <a:pt x="16286" y="7200"/>
                  </a:cubicBezTo>
                  <a:cubicBezTo>
                    <a:pt x="19886" y="3600"/>
                    <a:pt x="207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5" name="Line"/>
            <p:cNvSpPr/>
            <p:nvPr/>
          </p:nvSpPr>
          <p:spPr>
            <a:xfrm>
              <a:off x="3901860" y="5796060"/>
              <a:ext cx="406401" cy="27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extrusionOk="0">
                  <a:moveTo>
                    <a:pt x="0" y="21386"/>
                  </a:moveTo>
                  <a:cubicBezTo>
                    <a:pt x="1688" y="16604"/>
                    <a:pt x="3375" y="11823"/>
                    <a:pt x="4500" y="8607"/>
                  </a:cubicBezTo>
                  <a:cubicBezTo>
                    <a:pt x="5625" y="5392"/>
                    <a:pt x="6188" y="3743"/>
                    <a:pt x="6581" y="2342"/>
                  </a:cubicBezTo>
                  <a:cubicBezTo>
                    <a:pt x="6975" y="940"/>
                    <a:pt x="7200" y="-214"/>
                    <a:pt x="6975" y="33"/>
                  </a:cubicBezTo>
                  <a:cubicBezTo>
                    <a:pt x="6750" y="281"/>
                    <a:pt x="6075" y="1930"/>
                    <a:pt x="5400" y="4568"/>
                  </a:cubicBezTo>
                  <a:cubicBezTo>
                    <a:pt x="4725" y="7206"/>
                    <a:pt x="4050" y="10833"/>
                    <a:pt x="3712" y="13389"/>
                  </a:cubicBezTo>
                  <a:cubicBezTo>
                    <a:pt x="3375" y="15945"/>
                    <a:pt x="3375" y="17429"/>
                    <a:pt x="3544" y="18501"/>
                  </a:cubicBezTo>
                  <a:cubicBezTo>
                    <a:pt x="3712" y="19572"/>
                    <a:pt x="4050" y="20232"/>
                    <a:pt x="4556" y="20479"/>
                  </a:cubicBezTo>
                  <a:cubicBezTo>
                    <a:pt x="5062" y="20726"/>
                    <a:pt x="5738" y="20562"/>
                    <a:pt x="7200" y="18748"/>
                  </a:cubicBezTo>
                  <a:cubicBezTo>
                    <a:pt x="8662" y="16934"/>
                    <a:pt x="10912" y="13471"/>
                    <a:pt x="12375" y="10751"/>
                  </a:cubicBezTo>
                  <a:cubicBezTo>
                    <a:pt x="13838" y="8030"/>
                    <a:pt x="14512" y="6052"/>
                    <a:pt x="14906" y="4320"/>
                  </a:cubicBezTo>
                  <a:cubicBezTo>
                    <a:pt x="15300" y="2589"/>
                    <a:pt x="15413" y="1105"/>
                    <a:pt x="15244" y="775"/>
                  </a:cubicBezTo>
                  <a:cubicBezTo>
                    <a:pt x="15075" y="446"/>
                    <a:pt x="14625" y="1270"/>
                    <a:pt x="14400" y="3084"/>
                  </a:cubicBezTo>
                  <a:cubicBezTo>
                    <a:pt x="14175" y="4897"/>
                    <a:pt x="14175" y="7701"/>
                    <a:pt x="15131" y="10174"/>
                  </a:cubicBezTo>
                  <a:cubicBezTo>
                    <a:pt x="16088" y="12647"/>
                    <a:pt x="18000" y="14791"/>
                    <a:pt x="19238" y="16110"/>
                  </a:cubicBezTo>
                  <a:cubicBezTo>
                    <a:pt x="20475" y="17429"/>
                    <a:pt x="21037" y="17923"/>
                    <a:pt x="21600" y="18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6" name="Line"/>
            <p:cNvSpPr/>
            <p:nvPr/>
          </p:nvSpPr>
          <p:spPr>
            <a:xfrm>
              <a:off x="3044610" y="6261100"/>
              <a:ext cx="1111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317" y="17280"/>
                    <a:pt x="2633" y="12960"/>
                    <a:pt x="4053" y="9360"/>
                  </a:cubicBezTo>
                  <a:cubicBezTo>
                    <a:pt x="5472" y="5760"/>
                    <a:pt x="6994" y="2880"/>
                    <a:pt x="8558" y="1440"/>
                  </a:cubicBezTo>
                  <a:cubicBezTo>
                    <a:pt x="10121" y="0"/>
                    <a:pt x="11726" y="0"/>
                    <a:pt x="13413" y="0"/>
                  </a:cubicBezTo>
                  <a:cubicBezTo>
                    <a:pt x="15099" y="0"/>
                    <a:pt x="16869" y="0"/>
                    <a:pt x="18247" y="0"/>
                  </a:cubicBezTo>
                  <a:cubicBezTo>
                    <a:pt x="19625" y="0"/>
                    <a:pt x="206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7" name="Line"/>
            <p:cNvSpPr/>
            <p:nvPr/>
          </p:nvSpPr>
          <p:spPr>
            <a:xfrm>
              <a:off x="3158910" y="6535145"/>
              <a:ext cx="317501" cy="17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extrusionOk="0">
                  <a:moveTo>
                    <a:pt x="4752" y="3650"/>
                  </a:moveTo>
                  <a:cubicBezTo>
                    <a:pt x="4752" y="7919"/>
                    <a:pt x="4752" y="12189"/>
                    <a:pt x="4464" y="14952"/>
                  </a:cubicBezTo>
                  <a:cubicBezTo>
                    <a:pt x="4176" y="17715"/>
                    <a:pt x="3600" y="18971"/>
                    <a:pt x="2952" y="19850"/>
                  </a:cubicBezTo>
                  <a:cubicBezTo>
                    <a:pt x="2304" y="20729"/>
                    <a:pt x="1584" y="21231"/>
                    <a:pt x="1008" y="20980"/>
                  </a:cubicBezTo>
                  <a:cubicBezTo>
                    <a:pt x="432" y="20729"/>
                    <a:pt x="0" y="19724"/>
                    <a:pt x="0" y="16961"/>
                  </a:cubicBezTo>
                  <a:cubicBezTo>
                    <a:pt x="0" y="14198"/>
                    <a:pt x="432" y="9678"/>
                    <a:pt x="2448" y="6412"/>
                  </a:cubicBezTo>
                  <a:cubicBezTo>
                    <a:pt x="4464" y="3147"/>
                    <a:pt x="8064" y="1138"/>
                    <a:pt x="11520" y="384"/>
                  </a:cubicBezTo>
                  <a:cubicBezTo>
                    <a:pt x="14976" y="-369"/>
                    <a:pt x="18288" y="133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8" name="Line"/>
            <p:cNvSpPr/>
            <p:nvPr/>
          </p:nvSpPr>
          <p:spPr>
            <a:xfrm>
              <a:off x="3431960" y="6407149"/>
              <a:ext cx="1841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110" y="939"/>
                    <a:pt x="18621" y="1878"/>
                    <a:pt x="16634" y="3757"/>
                  </a:cubicBezTo>
                  <a:cubicBezTo>
                    <a:pt x="14648" y="5635"/>
                    <a:pt x="12166" y="8452"/>
                    <a:pt x="9310" y="11583"/>
                  </a:cubicBezTo>
                  <a:cubicBezTo>
                    <a:pt x="6455" y="14713"/>
                    <a:pt x="3228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9" name="Line"/>
            <p:cNvSpPr/>
            <p:nvPr/>
          </p:nvSpPr>
          <p:spPr>
            <a:xfrm>
              <a:off x="3586477" y="6546850"/>
              <a:ext cx="397934" cy="35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extrusionOk="0">
                  <a:moveTo>
                    <a:pt x="230" y="11886"/>
                  </a:moveTo>
                  <a:cubicBezTo>
                    <a:pt x="115" y="14698"/>
                    <a:pt x="0" y="17510"/>
                    <a:pt x="0" y="19236"/>
                  </a:cubicBezTo>
                  <a:cubicBezTo>
                    <a:pt x="0" y="20961"/>
                    <a:pt x="115" y="21600"/>
                    <a:pt x="345" y="21536"/>
                  </a:cubicBezTo>
                  <a:cubicBezTo>
                    <a:pt x="574" y="21472"/>
                    <a:pt x="919" y="20705"/>
                    <a:pt x="1321" y="18469"/>
                  </a:cubicBezTo>
                  <a:cubicBezTo>
                    <a:pt x="1723" y="16232"/>
                    <a:pt x="2183" y="12525"/>
                    <a:pt x="2298" y="9905"/>
                  </a:cubicBezTo>
                  <a:cubicBezTo>
                    <a:pt x="2413" y="7285"/>
                    <a:pt x="2183" y="5751"/>
                    <a:pt x="1953" y="4665"/>
                  </a:cubicBezTo>
                  <a:cubicBezTo>
                    <a:pt x="1723" y="3579"/>
                    <a:pt x="1494" y="2940"/>
                    <a:pt x="1723" y="2492"/>
                  </a:cubicBezTo>
                  <a:cubicBezTo>
                    <a:pt x="1953" y="2045"/>
                    <a:pt x="2643" y="1789"/>
                    <a:pt x="4768" y="1406"/>
                  </a:cubicBezTo>
                  <a:cubicBezTo>
                    <a:pt x="6894" y="1022"/>
                    <a:pt x="10455" y="511"/>
                    <a:pt x="13500" y="256"/>
                  </a:cubicBezTo>
                  <a:cubicBezTo>
                    <a:pt x="16545" y="0"/>
                    <a:pt x="190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0" name="Line"/>
            <p:cNvSpPr/>
            <p:nvPr/>
          </p:nvSpPr>
          <p:spPr>
            <a:xfrm>
              <a:off x="3763072" y="6669964"/>
              <a:ext cx="234039" cy="22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69" extrusionOk="0">
                  <a:moveTo>
                    <a:pt x="2251" y="958"/>
                  </a:moveTo>
                  <a:cubicBezTo>
                    <a:pt x="1473" y="7101"/>
                    <a:pt x="694" y="13244"/>
                    <a:pt x="305" y="16811"/>
                  </a:cubicBezTo>
                  <a:cubicBezTo>
                    <a:pt x="-84" y="20378"/>
                    <a:pt x="-84" y="21369"/>
                    <a:pt x="208" y="21369"/>
                  </a:cubicBezTo>
                  <a:cubicBezTo>
                    <a:pt x="500" y="21369"/>
                    <a:pt x="1084" y="20378"/>
                    <a:pt x="2348" y="17307"/>
                  </a:cubicBezTo>
                  <a:cubicBezTo>
                    <a:pt x="3613" y="14235"/>
                    <a:pt x="5559" y="9083"/>
                    <a:pt x="7213" y="5813"/>
                  </a:cubicBezTo>
                  <a:cubicBezTo>
                    <a:pt x="8867" y="2543"/>
                    <a:pt x="10230" y="1156"/>
                    <a:pt x="11397" y="463"/>
                  </a:cubicBezTo>
                  <a:cubicBezTo>
                    <a:pt x="12565" y="-231"/>
                    <a:pt x="13538" y="-231"/>
                    <a:pt x="14802" y="1057"/>
                  </a:cubicBezTo>
                  <a:cubicBezTo>
                    <a:pt x="16067" y="2345"/>
                    <a:pt x="17624" y="4921"/>
                    <a:pt x="18792" y="7993"/>
                  </a:cubicBezTo>
                  <a:cubicBezTo>
                    <a:pt x="19959" y="11064"/>
                    <a:pt x="20738" y="14631"/>
                    <a:pt x="21516" y="181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1" name="Line"/>
            <p:cNvSpPr/>
            <p:nvPr/>
          </p:nvSpPr>
          <p:spPr>
            <a:xfrm>
              <a:off x="4640161" y="6178550"/>
              <a:ext cx="296750" cy="13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06" extrusionOk="0">
                  <a:moveTo>
                    <a:pt x="796" y="18514"/>
                  </a:moveTo>
                  <a:cubicBezTo>
                    <a:pt x="337" y="16800"/>
                    <a:pt x="-123" y="15086"/>
                    <a:pt x="30" y="13371"/>
                  </a:cubicBezTo>
                  <a:cubicBezTo>
                    <a:pt x="183" y="11657"/>
                    <a:pt x="949" y="9943"/>
                    <a:pt x="2098" y="8057"/>
                  </a:cubicBezTo>
                  <a:cubicBezTo>
                    <a:pt x="3247" y="6171"/>
                    <a:pt x="4779" y="4114"/>
                    <a:pt x="6005" y="3086"/>
                  </a:cubicBezTo>
                  <a:cubicBezTo>
                    <a:pt x="7230" y="2057"/>
                    <a:pt x="8149" y="2057"/>
                    <a:pt x="9145" y="3600"/>
                  </a:cubicBezTo>
                  <a:cubicBezTo>
                    <a:pt x="10141" y="5143"/>
                    <a:pt x="11213" y="8229"/>
                    <a:pt x="11903" y="10629"/>
                  </a:cubicBezTo>
                  <a:cubicBezTo>
                    <a:pt x="12592" y="13029"/>
                    <a:pt x="12898" y="14743"/>
                    <a:pt x="13281" y="16457"/>
                  </a:cubicBezTo>
                  <a:cubicBezTo>
                    <a:pt x="13664" y="18171"/>
                    <a:pt x="14124" y="19886"/>
                    <a:pt x="14813" y="20743"/>
                  </a:cubicBezTo>
                  <a:cubicBezTo>
                    <a:pt x="15503" y="21600"/>
                    <a:pt x="16422" y="21600"/>
                    <a:pt x="17494" y="19886"/>
                  </a:cubicBezTo>
                  <a:cubicBezTo>
                    <a:pt x="18566" y="18171"/>
                    <a:pt x="19792" y="14743"/>
                    <a:pt x="20481" y="11143"/>
                  </a:cubicBezTo>
                  <a:cubicBezTo>
                    <a:pt x="21171" y="7543"/>
                    <a:pt x="21324" y="3771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2" name="Line"/>
            <p:cNvSpPr/>
            <p:nvPr/>
          </p:nvSpPr>
          <p:spPr>
            <a:xfrm>
              <a:off x="5235360" y="5982205"/>
              <a:ext cx="400051" cy="33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extrusionOk="0">
                  <a:moveTo>
                    <a:pt x="0" y="2413"/>
                  </a:moveTo>
                  <a:cubicBezTo>
                    <a:pt x="3086" y="1870"/>
                    <a:pt x="6171" y="1326"/>
                    <a:pt x="8286" y="987"/>
                  </a:cubicBezTo>
                  <a:cubicBezTo>
                    <a:pt x="10400" y="647"/>
                    <a:pt x="11543" y="511"/>
                    <a:pt x="12400" y="376"/>
                  </a:cubicBezTo>
                  <a:cubicBezTo>
                    <a:pt x="13257" y="240"/>
                    <a:pt x="13829" y="104"/>
                    <a:pt x="14457" y="36"/>
                  </a:cubicBezTo>
                  <a:cubicBezTo>
                    <a:pt x="15086" y="-32"/>
                    <a:pt x="15771" y="-32"/>
                    <a:pt x="16000" y="308"/>
                  </a:cubicBezTo>
                  <a:cubicBezTo>
                    <a:pt x="16229" y="647"/>
                    <a:pt x="16000" y="1326"/>
                    <a:pt x="14800" y="3228"/>
                  </a:cubicBezTo>
                  <a:cubicBezTo>
                    <a:pt x="13600" y="5130"/>
                    <a:pt x="11429" y="8255"/>
                    <a:pt x="9314" y="11176"/>
                  </a:cubicBezTo>
                  <a:cubicBezTo>
                    <a:pt x="7200" y="14096"/>
                    <a:pt x="5143" y="16813"/>
                    <a:pt x="3714" y="18511"/>
                  </a:cubicBezTo>
                  <a:cubicBezTo>
                    <a:pt x="2286" y="20210"/>
                    <a:pt x="1486" y="20889"/>
                    <a:pt x="1371" y="21228"/>
                  </a:cubicBezTo>
                  <a:cubicBezTo>
                    <a:pt x="1257" y="21568"/>
                    <a:pt x="1829" y="21568"/>
                    <a:pt x="3886" y="21432"/>
                  </a:cubicBezTo>
                  <a:cubicBezTo>
                    <a:pt x="5943" y="21296"/>
                    <a:pt x="9486" y="21025"/>
                    <a:pt x="12686" y="20889"/>
                  </a:cubicBezTo>
                  <a:cubicBezTo>
                    <a:pt x="15886" y="20753"/>
                    <a:pt x="18743" y="20753"/>
                    <a:pt x="21600" y="20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3" name="Line"/>
            <p:cNvSpPr/>
            <p:nvPr/>
          </p:nvSpPr>
          <p:spPr>
            <a:xfrm>
              <a:off x="5311560" y="6525683"/>
              <a:ext cx="196851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7" y="8408"/>
                  </a:moveTo>
                  <a:cubicBezTo>
                    <a:pt x="465" y="12322"/>
                    <a:pt x="232" y="16236"/>
                    <a:pt x="116" y="18556"/>
                  </a:cubicBezTo>
                  <a:cubicBezTo>
                    <a:pt x="0" y="20875"/>
                    <a:pt x="0" y="21600"/>
                    <a:pt x="0" y="21600"/>
                  </a:cubicBezTo>
                  <a:cubicBezTo>
                    <a:pt x="0" y="21600"/>
                    <a:pt x="0" y="20875"/>
                    <a:pt x="232" y="17903"/>
                  </a:cubicBezTo>
                  <a:cubicBezTo>
                    <a:pt x="465" y="14932"/>
                    <a:pt x="929" y="9713"/>
                    <a:pt x="1394" y="6596"/>
                  </a:cubicBezTo>
                  <a:cubicBezTo>
                    <a:pt x="1858" y="3479"/>
                    <a:pt x="2323" y="2464"/>
                    <a:pt x="3135" y="2102"/>
                  </a:cubicBezTo>
                  <a:cubicBezTo>
                    <a:pt x="3948" y="1740"/>
                    <a:pt x="5110" y="2030"/>
                    <a:pt x="6735" y="3987"/>
                  </a:cubicBezTo>
                  <a:cubicBezTo>
                    <a:pt x="8361" y="5944"/>
                    <a:pt x="10452" y="9568"/>
                    <a:pt x="11845" y="11815"/>
                  </a:cubicBezTo>
                  <a:cubicBezTo>
                    <a:pt x="13239" y="14062"/>
                    <a:pt x="13935" y="14932"/>
                    <a:pt x="14748" y="15584"/>
                  </a:cubicBezTo>
                  <a:cubicBezTo>
                    <a:pt x="15561" y="16236"/>
                    <a:pt x="16490" y="16671"/>
                    <a:pt x="17303" y="16454"/>
                  </a:cubicBezTo>
                  <a:cubicBezTo>
                    <a:pt x="18116" y="16236"/>
                    <a:pt x="18813" y="15366"/>
                    <a:pt x="19394" y="12757"/>
                  </a:cubicBezTo>
                  <a:cubicBezTo>
                    <a:pt x="19974" y="10148"/>
                    <a:pt x="20439" y="5799"/>
                    <a:pt x="20787" y="3262"/>
                  </a:cubicBezTo>
                  <a:cubicBezTo>
                    <a:pt x="21135" y="725"/>
                    <a:pt x="21368" y="0"/>
                    <a:pt x="21484" y="0"/>
                  </a:cubicBezTo>
                  <a:cubicBezTo>
                    <a:pt x="21600" y="0"/>
                    <a:pt x="21600" y="725"/>
                    <a:pt x="21600" y="1377"/>
                  </a:cubicBezTo>
                  <a:cubicBezTo>
                    <a:pt x="21600" y="2030"/>
                    <a:pt x="21600" y="2609"/>
                    <a:pt x="21600" y="31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4" name="Line"/>
            <p:cNvSpPr/>
            <p:nvPr/>
          </p:nvSpPr>
          <p:spPr>
            <a:xfrm>
              <a:off x="5547039" y="6584950"/>
              <a:ext cx="240772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extrusionOk="0">
                  <a:moveTo>
                    <a:pt x="7842" y="12105"/>
                  </a:moveTo>
                  <a:cubicBezTo>
                    <a:pt x="7090" y="11393"/>
                    <a:pt x="6339" y="10681"/>
                    <a:pt x="5494" y="10207"/>
                  </a:cubicBezTo>
                  <a:cubicBezTo>
                    <a:pt x="4648" y="9732"/>
                    <a:pt x="3709" y="9495"/>
                    <a:pt x="2676" y="10444"/>
                  </a:cubicBezTo>
                  <a:cubicBezTo>
                    <a:pt x="1643" y="11393"/>
                    <a:pt x="516" y="13530"/>
                    <a:pt x="141" y="15191"/>
                  </a:cubicBezTo>
                  <a:cubicBezTo>
                    <a:pt x="-235" y="16853"/>
                    <a:pt x="141" y="18040"/>
                    <a:pt x="1268" y="18633"/>
                  </a:cubicBezTo>
                  <a:cubicBezTo>
                    <a:pt x="2395" y="19226"/>
                    <a:pt x="4273" y="19226"/>
                    <a:pt x="5682" y="18752"/>
                  </a:cubicBezTo>
                  <a:cubicBezTo>
                    <a:pt x="7090" y="18277"/>
                    <a:pt x="8029" y="17327"/>
                    <a:pt x="8593" y="16259"/>
                  </a:cubicBezTo>
                  <a:cubicBezTo>
                    <a:pt x="9156" y="15191"/>
                    <a:pt x="9344" y="14004"/>
                    <a:pt x="8875" y="12936"/>
                  </a:cubicBezTo>
                  <a:cubicBezTo>
                    <a:pt x="8405" y="11868"/>
                    <a:pt x="7278" y="10919"/>
                    <a:pt x="6433" y="10919"/>
                  </a:cubicBezTo>
                  <a:cubicBezTo>
                    <a:pt x="5588" y="10919"/>
                    <a:pt x="5024" y="11868"/>
                    <a:pt x="5212" y="12224"/>
                  </a:cubicBezTo>
                  <a:cubicBezTo>
                    <a:pt x="5400" y="12580"/>
                    <a:pt x="6339" y="12343"/>
                    <a:pt x="7090" y="11749"/>
                  </a:cubicBezTo>
                  <a:cubicBezTo>
                    <a:pt x="7842" y="11156"/>
                    <a:pt x="8405" y="10207"/>
                    <a:pt x="9626" y="9969"/>
                  </a:cubicBezTo>
                  <a:cubicBezTo>
                    <a:pt x="10847" y="9732"/>
                    <a:pt x="12725" y="10207"/>
                    <a:pt x="14134" y="11868"/>
                  </a:cubicBezTo>
                  <a:cubicBezTo>
                    <a:pt x="15542" y="13530"/>
                    <a:pt x="16482" y="16378"/>
                    <a:pt x="16857" y="18396"/>
                  </a:cubicBezTo>
                  <a:cubicBezTo>
                    <a:pt x="17233" y="20413"/>
                    <a:pt x="17045" y="21600"/>
                    <a:pt x="16669" y="21600"/>
                  </a:cubicBezTo>
                  <a:cubicBezTo>
                    <a:pt x="16294" y="21600"/>
                    <a:pt x="15730" y="20413"/>
                    <a:pt x="15636" y="17327"/>
                  </a:cubicBezTo>
                  <a:cubicBezTo>
                    <a:pt x="15542" y="14242"/>
                    <a:pt x="15918" y="9257"/>
                    <a:pt x="16951" y="6053"/>
                  </a:cubicBezTo>
                  <a:cubicBezTo>
                    <a:pt x="17984" y="2848"/>
                    <a:pt x="19675" y="1424"/>
                    <a:pt x="213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5" name="Line"/>
            <p:cNvSpPr/>
            <p:nvPr/>
          </p:nvSpPr>
          <p:spPr>
            <a:xfrm>
              <a:off x="5869443" y="6536334"/>
              <a:ext cx="108868" cy="24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06" extrusionOk="0">
                  <a:moveTo>
                    <a:pt x="20961" y="2060"/>
                  </a:moveTo>
                  <a:cubicBezTo>
                    <a:pt x="19331" y="1309"/>
                    <a:pt x="17701" y="557"/>
                    <a:pt x="15867" y="182"/>
                  </a:cubicBezTo>
                  <a:cubicBezTo>
                    <a:pt x="14033" y="-194"/>
                    <a:pt x="11995" y="-194"/>
                    <a:pt x="9142" y="2248"/>
                  </a:cubicBezTo>
                  <a:cubicBezTo>
                    <a:pt x="6289" y="4689"/>
                    <a:pt x="2621" y="9573"/>
                    <a:pt x="991" y="13048"/>
                  </a:cubicBezTo>
                  <a:cubicBezTo>
                    <a:pt x="-639" y="16523"/>
                    <a:pt x="-231" y="18589"/>
                    <a:pt x="2010" y="19809"/>
                  </a:cubicBezTo>
                  <a:cubicBezTo>
                    <a:pt x="4252" y="21030"/>
                    <a:pt x="8327" y="21406"/>
                    <a:pt x="11384" y="21406"/>
                  </a:cubicBezTo>
                  <a:cubicBezTo>
                    <a:pt x="14440" y="21406"/>
                    <a:pt x="16478" y="21030"/>
                    <a:pt x="18516" y="206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6" name="Line"/>
            <p:cNvSpPr/>
            <p:nvPr/>
          </p:nvSpPr>
          <p:spPr>
            <a:xfrm>
              <a:off x="6011647" y="6587370"/>
              <a:ext cx="119064" cy="18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855" extrusionOk="0">
                  <a:moveTo>
                    <a:pt x="11084" y="3362"/>
                  </a:moveTo>
                  <a:cubicBezTo>
                    <a:pt x="11463" y="1906"/>
                    <a:pt x="11842" y="450"/>
                    <a:pt x="11084" y="86"/>
                  </a:cubicBezTo>
                  <a:cubicBezTo>
                    <a:pt x="10327" y="-278"/>
                    <a:pt x="8432" y="450"/>
                    <a:pt x="6348" y="3362"/>
                  </a:cubicBezTo>
                  <a:cubicBezTo>
                    <a:pt x="4263" y="6275"/>
                    <a:pt x="1990" y="11371"/>
                    <a:pt x="853" y="14648"/>
                  </a:cubicBezTo>
                  <a:cubicBezTo>
                    <a:pt x="-284" y="17924"/>
                    <a:pt x="-284" y="19380"/>
                    <a:pt x="853" y="20230"/>
                  </a:cubicBezTo>
                  <a:cubicBezTo>
                    <a:pt x="1990" y="21079"/>
                    <a:pt x="4263" y="21322"/>
                    <a:pt x="7863" y="19259"/>
                  </a:cubicBezTo>
                  <a:cubicBezTo>
                    <a:pt x="11463" y="17196"/>
                    <a:pt x="16390" y="12828"/>
                    <a:pt x="18853" y="10037"/>
                  </a:cubicBezTo>
                  <a:cubicBezTo>
                    <a:pt x="21316" y="7246"/>
                    <a:pt x="21316" y="6032"/>
                    <a:pt x="21316" y="4819"/>
                  </a:cubicBezTo>
                  <a:cubicBezTo>
                    <a:pt x="21316" y="3605"/>
                    <a:pt x="21316" y="2392"/>
                    <a:pt x="20369" y="1542"/>
                  </a:cubicBezTo>
                  <a:cubicBezTo>
                    <a:pt x="19421" y="693"/>
                    <a:pt x="17527" y="207"/>
                    <a:pt x="15632" y="1178"/>
                  </a:cubicBezTo>
                  <a:cubicBezTo>
                    <a:pt x="13737" y="2149"/>
                    <a:pt x="11842" y="4576"/>
                    <a:pt x="9948" y="70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7" name="Line"/>
            <p:cNvSpPr/>
            <p:nvPr/>
          </p:nvSpPr>
          <p:spPr>
            <a:xfrm>
              <a:off x="6143410" y="6762750"/>
              <a:ext cx="698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8" name="Line"/>
            <p:cNvSpPr/>
            <p:nvPr/>
          </p:nvSpPr>
          <p:spPr>
            <a:xfrm>
              <a:off x="6359310" y="659765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9" name="Line"/>
            <p:cNvSpPr/>
            <p:nvPr/>
          </p:nvSpPr>
          <p:spPr>
            <a:xfrm>
              <a:off x="6435510" y="6496050"/>
              <a:ext cx="11299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600" extrusionOk="0">
                  <a:moveTo>
                    <a:pt x="3471" y="0"/>
                  </a:moveTo>
                  <a:cubicBezTo>
                    <a:pt x="9257" y="2130"/>
                    <a:pt x="15043" y="4259"/>
                    <a:pt x="18129" y="6794"/>
                  </a:cubicBezTo>
                  <a:cubicBezTo>
                    <a:pt x="21214" y="9330"/>
                    <a:pt x="21600" y="12270"/>
                    <a:pt x="18129" y="14806"/>
                  </a:cubicBezTo>
                  <a:cubicBezTo>
                    <a:pt x="14657" y="17341"/>
                    <a:pt x="7329" y="19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0" name="Line"/>
            <p:cNvSpPr/>
            <p:nvPr/>
          </p:nvSpPr>
          <p:spPr>
            <a:xfrm>
              <a:off x="1211843" y="7369087"/>
              <a:ext cx="410368" cy="68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40" extrusionOk="0">
                  <a:moveTo>
                    <a:pt x="6189" y="4476"/>
                  </a:moveTo>
                  <a:cubicBezTo>
                    <a:pt x="4860" y="4807"/>
                    <a:pt x="3530" y="5138"/>
                    <a:pt x="2589" y="5237"/>
                  </a:cubicBezTo>
                  <a:cubicBezTo>
                    <a:pt x="1647" y="5337"/>
                    <a:pt x="1093" y="5204"/>
                    <a:pt x="817" y="4939"/>
                  </a:cubicBezTo>
                  <a:cubicBezTo>
                    <a:pt x="540" y="4674"/>
                    <a:pt x="540" y="4277"/>
                    <a:pt x="1592" y="3515"/>
                  </a:cubicBezTo>
                  <a:cubicBezTo>
                    <a:pt x="2644" y="2753"/>
                    <a:pt x="4749" y="1626"/>
                    <a:pt x="6244" y="931"/>
                  </a:cubicBezTo>
                  <a:cubicBezTo>
                    <a:pt x="7740" y="235"/>
                    <a:pt x="8626" y="-30"/>
                    <a:pt x="9124" y="3"/>
                  </a:cubicBezTo>
                  <a:cubicBezTo>
                    <a:pt x="9623" y="36"/>
                    <a:pt x="9733" y="368"/>
                    <a:pt x="9567" y="1626"/>
                  </a:cubicBezTo>
                  <a:cubicBezTo>
                    <a:pt x="9401" y="2885"/>
                    <a:pt x="8958" y="5072"/>
                    <a:pt x="8183" y="6960"/>
                  </a:cubicBezTo>
                  <a:cubicBezTo>
                    <a:pt x="7407" y="8849"/>
                    <a:pt x="6300" y="10439"/>
                    <a:pt x="5192" y="11598"/>
                  </a:cubicBezTo>
                  <a:cubicBezTo>
                    <a:pt x="4084" y="12758"/>
                    <a:pt x="2977" y="13487"/>
                    <a:pt x="2090" y="13917"/>
                  </a:cubicBezTo>
                  <a:cubicBezTo>
                    <a:pt x="1204" y="14348"/>
                    <a:pt x="540" y="14480"/>
                    <a:pt x="207" y="14348"/>
                  </a:cubicBezTo>
                  <a:cubicBezTo>
                    <a:pt x="-125" y="14215"/>
                    <a:pt x="-125" y="13818"/>
                    <a:pt x="706" y="13023"/>
                  </a:cubicBezTo>
                  <a:cubicBezTo>
                    <a:pt x="1537" y="12228"/>
                    <a:pt x="3198" y="11035"/>
                    <a:pt x="5635" y="9743"/>
                  </a:cubicBezTo>
                  <a:cubicBezTo>
                    <a:pt x="8072" y="8451"/>
                    <a:pt x="11284" y="7060"/>
                    <a:pt x="13777" y="5900"/>
                  </a:cubicBezTo>
                  <a:cubicBezTo>
                    <a:pt x="16269" y="4741"/>
                    <a:pt x="18041" y="3813"/>
                    <a:pt x="19093" y="3183"/>
                  </a:cubicBezTo>
                  <a:cubicBezTo>
                    <a:pt x="20146" y="2554"/>
                    <a:pt x="20478" y="2223"/>
                    <a:pt x="20644" y="1891"/>
                  </a:cubicBezTo>
                  <a:cubicBezTo>
                    <a:pt x="20810" y="1560"/>
                    <a:pt x="20810" y="1229"/>
                    <a:pt x="20533" y="1163"/>
                  </a:cubicBezTo>
                  <a:cubicBezTo>
                    <a:pt x="20257" y="1096"/>
                    <a:pt x="19703" y="1295"/>
                    <a:pt x="18540" y="2123"/>
                  </a:cubicBezTo>
                  <a:cubicBezTo>
                    <a:pt x="17377" y="2952"/>
                    <a:pt x="15604" y="4409"/>
                    <a:pt x="13777" y="6298"/>
                  </a:cubicBezTo>
                  <a:cubicBezTo>
                    <a:pt x="11949" y="8186"/>
                    <a:pt x="10066" y="10505"/>
                    <a:pt x="8792" y="12857"/>
                  </a:cubicBezTo>
                  <a:cubicBezTo>
                    <a:pt x="7518" y="15209"/>
                    <a:pt x="6853" y="17595"/>
                    <a:pt x="6853" y="19085"/>
                  </a:cubicBezTo>
                  <a:cubicBezTo>
                    <a:pt x="6853" y="20576"/>
                    <a:pt x="7518" y="21172"/>
                    <a:pt x="8349" y="21371"/>
                  </a:cubicBezTo>
                  <a:cubicBezTo>
                    <a:pt x="9180" y="21570"/>
                    <a:pt x="10177" y="21371"/>
                    <a:pt x="11395" y="20377"/>
                  </a:cubicBezTo>
                  <a:cubicBezTo>
                    <a:pt x="12613" y="19383"/>
                    <a:pt x="14053" y="17595"/>
                    <a:pt x="14773" y="16303"/>
                  </a:cubicBezTo>
                  <a:cubicBezTo>
                    <a:pt x="15493" y="15010"/>
                    <a:pt x="15493" y="14215"/>
                    <a:pt x="15327" y="13652"/>
                  </a:cubicBezTo>
                  <a:cubicBezTo>
                    <a:pt x="15161" y="13089"/>
                    <a:pt x="14829" y="12758"/>
                    <a:pt x="14330" y="12592"/>
                  </a:cubicBezTo>
                  <a:cubicBezTo>
                    <a:pt x="13832" y="12426"/>
                    <a:pt x="13167" y="12426"/>
                    <a:pt x="13998" y="12327"/>
                  </a:cubicBezTo>
                  <a:cubicBezTo>
                    <a:pt x="14829" y="12228"/>
                    <a:pt x="17155" y="12029"/>
                    <a:pt x="18650" y="11863"/>
                  </a:cubicBezTo>
                  <a:cubicBezTo>
                    <a:pt x="20146" y="11698"/>
                    <a:pt x="20810" y="11565"/>
                    <a:pt x="21475" y="11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1" name="Line"/>
            <p:cNvSpPr/>
            <p:nvPr/>
          </p:nvSpPr>
          <p:spPr>
            <a:xfrm>
              <a:off x="2175085" y="7437068"/>
              <a:ext cx="220815" cy="37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12" extrusionOk="0">
                  <a:moveTo>
                    <a:pt x="2428" y="647"/>
                  </a:moveTo>
                  <a:cubicBezTo>
                    <a:pt x="2222" y="4585"/>
                    <a:pt x="2016" y="8524"/>
                    <a:pt x="1913" y="11746"/>
                  </a:cubicBezTo>
                  <a:cubicBezTo>
                    <a:pt x="1810" y="14968"/>
                    <a:pt x="1810" y="17474"/>
                    <a:pt x="1810" y="19085"/>
                  </a:cubicBezTo>
                  <a:cubicBezTo>
                    <a:pt x="1810" y="20696"/>
                    <a:pt x="1810" y="21412"/>
                    <a:pt x="1502" y="21412"/>
                  </a:cubicBezTo>
                  <a:cubicBezTo>
                    <a:pt x="1193" y="21412"/>
                    <a:pt x="576" y="20696"/>
                    <a:pt x="268" y="19622"/>
                  </a:cubicBezTo>
                  <a:cubicBezTo>
                    <a:pt x="-41" y="18548"/>
                    <a:pt x="-41" y="17116"/>
                    <a:pt x="62" y="15982"/>
                  </a:cubicBezTo>
                  <a:cubicBezTo>
                    <a:pt x="165" y="14848"/>
                    <a:pt x="370" y="14013"/>
                    <a:pt x="1090" y="13476"/>
                  </a:cubicBezTo>
                  <a:cubicBezTo>
                    <a:pt x="1810" y="12939"/>
                    <a:pt x="3045" y="12700"/>
                    <a:pt x="5513" y="11984"/>
                  </a:cubicBezTo>
                  <a:cubicBezTo>
                    <a:pt x="7982" y="11268"/>
                    <a:pt x="11685" y="10075"/>
                    <a:pt x="14565" y="8166"/>
                  </a:cubicBezTo>
                  <a:cubicBezTo>
                    <a:pt x="17445" y="6256"/>
                    <a:pt x="19502" y="3631"/>
                    <a:pt x="20530" y="2020"/>
                  </a:cubicBezTo>
                  <a:cubicBezTo>
                    <a:pt x="21559" y="409"/>
                    <a:pt x="21559" y="-188"/>
                    <a:pt x="21353" y="51"/>
                  </a:cubicBezTo>
                  <a:cubicBezTo>
                    <a:pt x="21148" y="289"/>
                    <a:pt x="20736" y="1363"/>
                    <a:pt x="20119" y="4168"/>
                  </a:cubicBezTo>
                  <a:cubicBezTo>
                    <a:pt x="19502" y="6972"/>
                    <a:pt x="18679" y="11507"/>
                    <a:pt x="18679" y="14490"/>
                  </a:cubicBezTo>
                  <a:cubicBezTo>
                    <a:pt x="18679" y="17474"/>
                    <a:pt x="19502" y="18906"/>
                    <a:pt x="20325" y="203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2" name="Line"/>
            <p:cNvSpPr/>
            <p:nvPr/>
          </p:nvSpPr>
          <p:spPr>
            <a:xfrm>
              <a:off x="2430214" y="7702550"/>
              <a:ext cx="124515" cy="12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298" extrusionOk="0">
                  <a:moveTo>
                    <a:pt x="7060" y="0"/>
                  </a:moveTo>
                  <a:cubicBezTo>
                    <a:pt x="4621" y="4759"/>
                    <a:pt x="2183" y="9519"/>
                    <a:pt x="963" y="12997"/>
                  </a:cubicBezTo>
                  <a:cubicBezTo>
                    <a:pt x="-256" y="16475"/>
                    <a:pt x="-256" y="18671"/>
                    <a:pt x="615" y="19953"/>
                  </a:cubicBezTo>
                  <a:cubicBezTo>
                    <a:pt x="1486" y="21234"/>
                    <a:pt x="3228" y="21600"/>
                    <a:pt x="6363" y="21051"/>
                  </a:cubicBezTo>
                  <a:cubicBezTo>
                    <a:pt x="9499" y="20502"/>
                    <a:pt x="14028" y="19037"/>
                    <a:pt x="16989" y="17756"/>
                  </a:cubicBezTo>
                  <a:cubicBezTo>
                    <a:pt x="19950" y="16475"/>
                    <a:pt x="21344" y="15376"/>
                    <a:pt x="19950" y="12631"/>
                  </a:cubicBezTo>
                  <a:cubicBezTo>
                    <a:pt x="18557" y="9885"/>
                    <a:pt x="14376" y="5492"/>
                    <a:pt x="11415" y="3478"/>
                  </a:cubicBezTo>
                  <a:cubicBezTo>
                    <a:pt x="8454" y="1464"/>
                    <a:pt x="6712" y="1831"/>
                    <a:pt x="4970" y="21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3" name="Line"/>
            <p:cNvSpPr/>
            <p:nvPr/>
          </p:nvSpPr>
          <p:spPr>
            <a:xfrm>
              <a:off x="2885860" y="7639050"/>
              <a:ext cx="6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4" name="Line"/>
            <p:cNvSpPr/>
            <p:nvPr/>
          </p:nvSpPr>
          <p:spPr>
            <a:xfrm>
              <a:off x="2898560" y="75628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5" name="Line"/>
            <p:cNvSpPr/>
            <p:nvPr/>
          </p:nvSpPr>
          <p:spPr>
            <a:xfrm>
              <a:off x="2955710" y="7569733"/>
              <a:ext cx="150661" cy="20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3" extrusionOk="0">
                  <a:moveTo>
                    <a:pt x="14400" y="618"/>
                  </a:moveTo>
                  <a:cubicBezTo>
                    <a:pt x="12900" y="393"/>
                    <a:pt x="11400" y="168"/>
                    <a:pt x="9600" y="56"/>
                  </a:cubicBezTo>
                  <a:cubicBezTo>
                    <a:pt x="7800" y="-57"/>
                    <a:pt x="5700" y="-57"/>
                    <a:pt x="4350" y="618"/>
                  </a:cubicBezTo>
                  <a:cubicBezTo>
                    <a:pt x="3000" y="1293"/>
                    <a:pt x="2400" y="2643"/>
                    <a:pt x="4800" y="4668"/>
                  </a:cubicBezTo>
                  <a:cubicBezTo>
                    <a:pt x="7200" y="6693"/>
                    <a:pt x="12600" y="9393"/>
                    <a:pt x="16050" y="11418"/>
                  </a:cubicBezTo>
                  <a:cubicBezTo>
                    <a:pt x="19500" y="13443"/>
                    <a:pt x="21000" y="14793"/>
                    <a:pt x="21300" y="16368"/>
                  </a:cubicBezTo>
                  <a:cubicBezTo>
                    <a:pt x="21600" y="17943"/>
                    <a:pt x="20700" y="19743"/>
                    <a:pt x="16950" y="20643"/>
                  </a:cubicBezTo>
                  <a:cubicBezTo>
                    <a:pt x="13200" y="21543"/>
                    <a:pt x="6600" y="21543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6" name="Line"/>
            <p:cNvSpPr/>
            <p:nvPr/>
          </p:nvSpPr>
          <p:spPr>
            <a:xfrm>
              <a:off x="3467180" y="7391400"/>
              <a:ext cx="88460" cy="42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360" extrusionOk="0">
                  <a:moveTo>
                    <a:pt x="13922" y="0"/>
                  </a:moveTo>
                  <a:cubicBezTo>
                    <a:pt x="10486" y="3422"/>
                    <a:pt x="7050" y="6844"/>
                    <a:pt x="4595" y="10105"/>
                  </a:cubicBezTo>
                  <a:cubicBezTo>
                    <a:pt x="2141" y="13366"/>
                    <a:pt x="668" y="16467"/>
                    <a:pt x="177" y="18285"/>
                  </a:cubicBezTo>
                  <a:cubicBezTo>
                    <a:pt x="-314" y="20103"/>
                    <a:pt x="177" y="20638"/>
                    <a:pt x="2141" y="21012"/>
                  </a:cubicBezTo>
                  <a:cubicBezTo>
                    <a:pt x="4104" y="21386"/>
                    <a:pt x="7541" y="21600"/>
                    <a:pt x="11222" y="20905"/>
                  </a:cubicBezTo>
                  <a:cubicBezTo>
                    <a:pt x="14904" y="20210"/>
                    <a:pt x="18831" y="18606"/>
                    <a:pt x="20059" y="17376"/>
                  </a:cubicBezTo>
                  <a:cubicBezTo>
                    <a:pt x="21286" y="16147"/>
                    <a:pt x="19813" y="15291"/>
                    <a:pt x="18341" y="14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7" name="Line"/>
            <p:cNvSpPr/>
            <p:nvPr/>
          </p:nvSpPr>
          <p:spPr>
            <a:xfrm>
              <a:off x="3410793" y="7561073"/>
              <a:ext cx="599018" cy="17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extrusionOk="0">
                  <a:moveTo>
                    <a:pt x="763" y="6312"/>
                  </a:moveTo>
                  <a:cubicBezTo>
                    <a:pt x="382" y="5550"/>
                    <a:pt x="0" y="4787"/>
                    <a:pt x="0" y="4152"/>
                  </a:cubicBezTo>
                  <a:cubicBezTo>
                    <a:pt x="0" y="3517"/>
                    <a:pt x="382" y="3009"/>
                    <a:pt x="1298" y="2627"/>
                  </a:cubicBezTo>
                  <a:cubicBezTo>
                    <a:pt x="2213" y="2246"/>
                    <a:pt x="3664" y="1992"/>
                    <a:pt x="4885" y="3390"/>
                  </a:cubicBezTo>
                  <a:cubicBezTo>
                    <a:pt x="6106" y="4787"/>
                    <a:pt x="7098" y="7837"/>
                    <a:pt x="7633" y="10759"/>
                  </a:cubicBezTo>
                  <a:cubicBezTo>
                    <a:pt x="8167" y="13681"/>
                    <a:pt x="8243" y="16477"/>
                    <a:pt x="8129" y="18256"/>
                  </a:cubicBezTo>
                  <a:cubicBezTo>
                    <a:pt x="8014" y="20034"/>
                    <a:pt x="7709" y="20797"/>
                    <a:pt x="7365" y="21051"/>
                  </a:cubicBezTo>
                  <a:cubicBezTo>
                    <a:pt x="7022" y="21305"/>
                    <a:pt x="6640" y="21051"/>
                    <a:pt x="6411" y="20034"/>
                  </a:cubicBezTo>
                  <a:cubicBezTo>
                    <a:pt x="6182" y="19018"/>
                    <a:pt x="6106" y="17239"/>
                    <a:pt x="6373" y="14444"/>
                  </a:cubicBezTo>
                  <a:cubicBezTo>
                    <a:pt x="6640" y="11649"/>
                    <a:pt x="7251" y="7837"/>
                    <a:pt x="7900" y="5423"/>
                  </a:cubicBezTo>
                  <a:cubicBezTo>
                    <a:pt x="8548" y="3009"/>
                    <a:pt x="9235" y="1992"/>
                    <a:pt x="9770" y="1738"/>
                  </a:cubicBezTo>
                  <a:cubicBezTo>
                    <a:pt x="10304" y="1484"/>
                    <a:pt x="10686" y="1992"/>
                    <a:pt x="10914" y="3009"/>
                  </a:cubicBezTo>
                  <a:cubicBezTo>
                    <a:pt x="11143" y="4025"/>
                    <a:pt x="11220" y="5550"/>
                    <a:pt x="11296" y="6947"/>
                  </a:cubicBezTo>
                  <a:cubicBezTo>
                    <a:pt x="11372" y="8345"/>
                    <a:pt x="11449" y="9616"/>
                    <a:pt x="11640" y="9743"/>
                  </a:cubicBezTo>
                  <a:cubicBezTo>
                    <a:pt x="11830" y="9870"/>
                    <a:pt x="12136" y="8853"/>
                    <a:pt x="12441" y="7329"/>
                  </a:cubicBezTo>
                  <a:cubicBezTo>
                    <a:pt x="12746" y="5804"/>
                    <a:pt x="13052" y="3771"/>
                    <a:pt x="13204" y="3390"/>
                  </a:cubicBezTo>
                  <a:cubicBezTo>
                    <a:pt x="13357" y="3009"/>
                    <a:pt x="13357" y="4279"/>
                    <a:pt x="13433" y="6185"/>
                  </a:cubicBezTo>
                  <a:cubicBezTo>
                    <a:pt x="13510" y="8091"/>
                    <a:pt x="13662" y="10632"/>
                    <a:pt x="13891" y="12284"/>
                  </a:cubicBezTo>
                  <a:cubicBezTo>
                    <a:pt x="14120" y="13936"/>
                    <a:pt x="14425" y="14698"/>
                    <a:pt x="14845" y="14952"/>
                  </a:cubicBezTo>
                  <a:cubicBezTo>
                    <a:pt x="15265" y="15206"/>
                    <a:pt x="15799" y="14952"/>
                    <a:pt x="16563" y="13046"/>
                  </a:cubicBezTo>
                  <a:cubicBezTo>
                    <a:pt x="17326" y="11140"/>
                    <a:pt x="18318" y="7583"/>
                    <a:pt x="18890" y="5041"/>
                  </a:cubicBezTo>
                  <a:cubicBezTo>
                    <a:pt x="19463" y="2500"/>
                    <a:pt x="19616" y="976"/>
                    <a:pt x="19501" y="340"/>
                  </a:cubicBezTo>
                  <a:cubicBezTo>
                    <a:pt x="19387" y="-295"/>
                    <a:pt x="19005" y="-41"/>
                    <a:pt x="18471" y="1103"/>
                  </a:cubicBezTo>
                  <a:cubicBezTo>
                    <a:pt x="17936" y="2246"/>
                    <a:pt x="17249" y="4279"/>
                    <a:pt x="16830" y="6058"/>
                  </a:cubicBezTo>
                  <a:cubicBezTo>
                    <a:pt x="16410" y="7837"/>
                    <a:pt x="16257" y="9361"/>
                    <a:pt x="17097" y="10759"/>
                  </a:cubicBezTo>
                  <a:cubicBezTo>
                    <a:pt x="17936" y="12157"/>
                    <a:pt x="19768" y="13427"/>
                    <a:pt x="21600" y="146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8" name="Line"/>
            <p:cNvSpPr/>
            <p:nvPr/>
          </p:nvSpPr>
          <p:spPr>
            <a:xfrm>
              <a:off x="4079660" y="7772400"/>
              <a:ext cx="76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9" name="Line"/>
            <p:cNvSpPr/>
            <p:nvPr/>
          </p:nvSpPr>
          <p:spPr>
            <a:xfrm>
              <a:off x="4683907" y="7454900"/>
              <a:ext cx="322854" cy="39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13" extrusionOk="0">
                  <a:moveTo>
                    <a:pt x="7980" y="0"/>
                  </a:moveTo>
                  <a:cubicBezTo>
                    <a:pt x="6709" y="3600"/>
                    <a:pt x="5439" y="7200"/>
                    <a:pt x="4733" y="10452"/>
                  </a:cubicBezTo>
                  <a:cubicBezTo>
                    <a:pt x="4027" y="13703"/>
                    <a:pt x="3886" y="16606"/>
                    <a:pt x="3957" y="18406"/>
                  </a:cubicBezTo>
                  <a:cubicBezTo>
                    <a:pt x="4027" y="20206"/>
                    <a:pt x="4309" y="20903"/>
                    <a:pt x="4804" y="21252"/>
                  </a:cubicBezTo>
                  <a:cubicBezTo>
                    <a:pt x="5298" y="21600"/>
                    <a:pt x="6004" y="21600"/>
                    <a:pt x="6357" y="21252"/>
                  </a:cubicBezTo>
                  <a:cubicBezTo>
                    <a:pt x="6709" y="20903"/>
                    <a:pt x="6709" y="20206"/>
                    <a:pt x="5933" y="18813"/>
                  </a:cubicBezTo>
                  <a:cubicBezTo>
                    <a:pt x="5157" y="17419"/>
                    <a:pt x="3604" y="15329"/>
                    <a:pt x="2333" y="13935"/>
                  </a:cubicBezTo>
                  <a:cubicBezTo>
                    <a:pt x="1062" y="12542"/>
                    <a:pt x="74" y="11845"/>
                    <a:pt x="4" y="11381"/>
                  </a:cubicBezTo>
                  <a:cubicBezTo>
                    <a:pt x="-67" y="10916"/>
                    <a:pt x="780" y="10684"/>
                    <a:pt x="2757" y="9755"/>
                  </a:cubicBezTo>
                  <a:cubicBezTo>
                    <a:pt x="4733" y="8826"/>
                    <a:pt x="7839" y="7200"/>
                    <a:pt x="9604" y="6155"/>
                  </a:cubicBezTo>
                  <a:cubicBezTo>
                    <a:pt x="11368" y="5110"/>
                    <a:pt x="11792" y="4645"/>
                    <a:pt x="12427" y="4123"/>
                  </a:cubicBezTo>
                  <a:cubicBezTo>
                    <a:pt x="13062" y="3600"/>
                    <a:pt x="13909" y="3019"/>
                    <a:pt x="14615" y="2961"/>
                  </a:cubicBezTo>
                  <a:cubicBezTo>
                    <a:pt x="15321" y="2903"/>
                    <a:pt x="15886" y="3368"/>
                    <a:pt x="15745" y="5226"/>
                  </a:cubicBezTo>
                  <a:cubicBezTo>
                    <a:pt x="15604" y="7084"/>
                    <a:pt x="14757" y="10335"/>
                    <a:pt x="14262" y="12252"/>
                  </a:cubicBezTo>
                  <a:cubicBezTo>
                    <a:pt x="13768" y="14168"/>
                    <a:pt x="13627" y="14748"/>
                    <a:pt x="13345" y="15503"/>
                  </a:cubicBezTo>
                  <a:cubicBezTo>
                    <a:pt x="13062" y="16258"/>
                    <a:pt x="12639" y="17187"/>
                    <a:pt x="12427" y="17303"/>
                  </a:cubicBezTo>
                  <a:cubicBezTo>
                    <a:pt x="12215" y="17419"/>
                    <a:pt x="12215" y="16723"/>
                    <a:pt x="12427" y="16142"/>
                  </a:cubicBezTo>
                  <a:cubicBezTo>
                    <a:pt x="12639" y="15561"/>
                    <a:pt x="13062" y="15097"/>
                    <a:pt x="13909" y="14632"/>
                  </a:cubicBezTo>
                  <a:cubicBezTo>
                    <a:pt x="14757" y="14168"/>
                    <a:pt x="16027" y="13703"/>
                    <a:pt x="17086" y="13994"/>
                  </a:cubicBezTo>
                  <a:cubicBezTo>
                    <a:pt x="18145" y="14284"/>
                    <a:pt x="18992" y="15329"/>
                    <a:pt x="19698" y="16142"/>
                  </a:cubicBezTo>
                  <a:cubicBezTo>
                    <a:pt x="20404" y="16955"/>
                    <a:pt x="20968" y="17535"/>
                    <a:pt x="21533" y="18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0" name="Line"/>
            <p:cNvSpPr/>
            <p:nvPr/>
          </p:nvSpPr>
          <p:spPr>
            <a:xfrm>
              <a:off x="5059538" y="7614722"/>
              <a:ext cx="264723" cy="18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42" extrusionOk="0">
                  <a:moveTo>
                    <a:pt x="869" y="14121"/>
                  </a:moveTo>
                  <a:cubicBezTo>
                    <a:pt x="869" y="12934"/>
                    <a:pt x="869" y="11747"/>
                    <a:pt x="1554" y="10086"/>
                  </a:cubicBezTo>
                  <a:cubicBezTo>
                    <a:pt x="2240" y="8424"/>
                    <a:pt x="3611" y="6288"/>
                    <a:pt x="4554" y="4389"/>
                  </a:cubicBezTo>
                  <a:cubicBezTo>
                    <a:pt x="5497" y="2490"/>
                    <a:pt x="6011" y="829"/>
                    <a:pt x="5840" y="235"/>
                  </a:cubicBezTo>
                  <a:cubicBezTo>
                    <a:pt x="5669" y="-358"/>
                    <a:pt x="4811" y="117"/>
                    <a:pt x="3697" y="2253"/>
                  </a:cubicBezTo>
                  <a:cubicBezTo>
                    <a:pt x="2583" y="4389"/>
                    <a:pt x="1211" y="8187"/>
                    <a:pt x="526" y="11035"/>
                  </a:cubicBezTo>
                  <a:cubicBezTo>
                    <a:pt x="-160" y="13884"/>
                    <a:pt x="-160" y="15783"/>
                    <a:pt x="440" y="16851"/>
                  </a:cubicBezTo>
                  <a:cubicBezTo>
                    <a:pt x="1040" y="17919"/>
                    <a:pt x="2240" y="18156"/>
                    <a:pt x="4040" y="16851"/>
                  </a:cubicBezTo>
                  <a:cubicBezTo>
                    <a:pt x="5840" y="15545"/>
                    <a:pt x="8240" y="12697"/>
                    <a:pt x="9697" y="10679"/>
                  </a:cubicBezTo>
                  <a:cubicBezTo>
                    <a:pt x="11154" y="8662"/>
                    <a:pt x="11669" y="7475"/>
                    <a:pt x="11840" y="7475"/>
                  </a:cubicBezTo>
                  <a:cubicBezTo>
                    <a:pt x="12011" y="7475"/>
                    <a:pt x="11840" y="8662"/>
                    <a:pt x="11583" y="9967"/>
                  </a:cubicBezTo>
                  <a:cubicBezTo>
                    <a:pt x="11326" y="11273"/>
                    <a:pt x="10983" y="12697"/>
                    <a:pt x="10726" y="14477"/>
                  </a:cubicBezTo>
                  <a:cubicBezTo>
                    <a:pt x="10469" y="16257"/>
                    <a:pt x="10297" y="18394"/>
                    <a:pt x="10211" y="18750"/>
                  </a:cubicBezTo>
                  <a:cubicBezTo>
                    <a:pt x="10126" y="19106"/>
                    <a:pt x="10126" y="17682"/>
                    <a:pt x="10726" y="15189"/>
                  </a:cubicBezTo>
                  <a:cubicBezTo>
                    <a:pt x="11326" y="12697"/>
                    <a:pt x="12526" y="9137"/>
                    <a:pt x="13469" y="6882"/>
                  </a:cubicBezTo>
                  <a:cubicBezTo>
                    <a:pt x="14411" y="4627"/>
                    <a:pt x="15097" y="3677"/>
                    <a:pt x="16126" y="3677"/>
                  </a:cubicBezTo>
                  <a:cubicBezTo>
                    <a:pt x="17154" y="3677"/>
                    <a:pt x="18526" y="4627"/>
                    <a:pt x="19469" y="7712"/>
                  </a:cubicBezTo>
                  <a:cubicBezTo>
                    <a:pt x="20411" y="10798"/>
                    <a:pt x="20926" y="16020"/>
                    <a:pt x="21440" y="212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1" name="Line"/>
            <p:cNvSpPr/>
            <p:nvPr/>
          </p:nvSpPr>
          <p:spPr>
            <a:xfrm>
              <a:off x="6156110" y="7480300"/>
              <a:ext cx="2159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88" y="2810"/>
                    <a:pt x="6776" y="5620"/>
                    <a:pt x="9847" y="8868"/>
                  </a:cubicBezTo>
                  <a:cubicBezTo>
                    <a:pt x="12918" y="12117"/>
                    <a:pt x="15671" y="15805"/>
                    <a:pt x="17576" y="18000"/>
                  </a:cubicBezTo>
                  <a:cubicBezTo>
                    <a:pt x="19482" y="20195"/>
                    <a:pt x="20541" y="20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2" name="Line"/>
            <p:cNvSpPr/>
            <p:nvPr/>
          </p:nvSpPr>
          <p:spPr>
            <a:xfrm>
              <a:off x="6213260" y="7493000"/>
              <a:ext cx="165101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extrusionOk="0">
                  <a:moveTo>
                    <a:pt x="21600" y="0"/>
                  </a:moveTo>
                  <a:cubicBezTo>
                    <a:pt x="16892" y="5311"/>
                    <a:pt x="12185" y="10623"/>
                    <a:pt x="9277" y="13810"/>
                  </a:cubicBezTo>
                  <a:cubicBezTo>
                    <a:pt x="6369" y="16997"/>
                    <a:pt x="5262" y="18059"/>
                    <a:pt x="4154" y="19033"/>
                  </a:cubicBezTo>
                  <a:cubicBezTo>
                    <a:pt x="3046" y="20007"/>
                    <a:pt x="1938" y="20892"/>
                    <a:pt x="1246" y="21246"/>
                  </a:cubicBezTo>
                  <a:cubicBezTo>
                    <a:pt x="554" y="21600"/>
                    <a:pt x="277" y="21423"/>
                    <a:pt x="0" y="212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3" name="Line"/>
            <p:cNvSpPr/>
            <p:nvPr/>
          </p:nvSpPr>
          <p:spPr>
            <a:xfrm>
              <a:off x="6105310" y="7401106"/>
              <a:ext cx="412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20018"/>
                  </a:moveTo>
                  <a:cubicBezTo>
                    <a:pt x="4209" y="11918"/>
                    <a:pt x="8418" y="3818"/>
                    <a:pt x="12018" y="1118"/>
                  </a:cubicBezTo>
                  <a:cubicBezTo>
                    <a:pt x="15618" y="-1582"/>
                    <a:pt x="1860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4" name="Line"/>
            <p:cNvSpPr/>
            <p:nvPr/>
          </p:nvSpPr>
          <p:spPr>
            <a:xfrm>
              <a:off x="6505360" y="763270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5" name="Line"/>
            <p:cNvSpPr/>
            <p:nvPr/>
          </p:nvSpPr>
          <p:spPr>
            <a:xfrm>
              <a:off x="6797460" y="7418691"/>
              <a:ext cx="349251" cy="25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extrusionOk="0">
                  <a:moveTo>
                    <a:pt x="0" y="21439"/>
                  </a:moveTo>
                  <a:cubicBezTo>
                    <a:pt x="1833" y="17839"/>
                    <a:pt x="3665" y="14239"/>
                    <a:pt x="4909" y="11179"/>
                  </a:cubicBezTo>
                  <a:cubicBezTo>
                    <a:pt x="6153" y="8119"/>
                    <a:pt x="6807" y="5599"/>
                    <a:pt x="7265" y="3619"/>
                  </a:cubicBezTo>
                  <a:cubicBezTo>
                    <a:pt x="7724" y="1639"/>
                    <a:pt x="7985" y="199"/>
                    <a:pt x="8051" y="19"/>
                  </a:cubicBezTo>
                  <a:cubicBezTo>
                    <a:pt x="8116" y="-161"/>
                    <a:pt x="7985" y="919"/>
                    <a:pt x="7593" y="3709"/>
                  </a:cubicBezTo>
                  <a:cubicBezTo>
                    <a:pt x="7200" y="6499"/>
                    <a:pt x="6545" y="10999"/>
                    <a:pt x="6218" y="13699"/>
                  </a:cubicBezTo>
                  <a:cubicBezTo>
                    <a:pt x="5891" y="16399"/>
                    <a:pt x="5891" y="17299"/>
                    <a:pt x="6153" y="18109"/>
                  </a:cubicBezTo>
                  <a:cubicBezTo>
                    <a:pt x="6415" y="18919"/>
                    <a:pt x="6938" y="19639"/>
                    <a:pt x="7527" y="19909"/>
                  </a:cubicBezTo>
                  <a:cubicBezTo>
                    <a:pt x="8116" y="20179"/>
                    <a:pt x="8771" y="19999"/>
                    <a:pt x="10407" y="18019"/>
                  </a:cubicBezTo>
                  <a:cubicBezTo>
                    <a:pt x="12044" y="16039"/>
                    <a:pt x="14662" y="12259"/>
                    <a:pt x="16298" y="9559"/>
                  </a:cubicBezTo>
                  <a:cubicBezTo>
                    <a:pt x="17935" y="6859"/>
                    <a:pt x="18589" y="5239"/>
                    <a:pt x="18916" y="3979"/>
                  </a:cubicBezTo>
                  <a:cubicBezTo>
                    <a:pt x="19244" y="2719"/>
                    <a:pt x="19244" y="1819"/>
                    <a:pt x="19047" y="1819"/>
                  </a:cubicBezTo>
                  <a:cubicBezTo>
                    <a:pt x="18851" y="1819"/>
                    <a:pt x="18458" y="2719"/>
                    <a:pt x="18131" y="4609"/>
                  </a:cubicBezTo>
                  <a:cubicBezTo>
                    <a:pt x="17804" y="6499"/>
                    <a:pt x="17542" y="9379"/>
                    <a:pt x="17607" y="11719"/>
                  </a:cubicBezTo>
                  <a:cubicBezTo>
                    <a:pt x="17673" y="14059"/>
                    <a:pt x="18065" y="15859"/>
                    <a:pt x="18785" y="17029"/>
                  </a:cubicBezTo>
                  <a:cubicBezTo>
                    <a:pt x="19505" y="18199"/>
                    <a:pt x="20553" y="18739"/>
                    <a:pt x="21600" y="192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6" name="Line"/>
            <p:cNvSpPr/>
            <p:nvPr/>
          </p:nvSpPr>
          <p:spPr>
            <a:xfrm>
              <a:off x="7167410" y="7617883"/>
              <a:ext cx="110292" cy="8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0940" extrusionOk="0">
                  <a:moveTo>
                    <a:pt x="15288" y="527"/>
                  </a:moveTo>
                  <a:cubicBezTo>
                    <a:pt x="13288" y="0"/>
                    <a:pt x="11288" y="-527"/>
                    <a:pt x="8688" y="1053"/>
                  </a:cubicBezTo>
                  <a:cubicBezTo>
                    <a:pt x="6088" y="2634"/>
                    <a:pt x="2888" y="6322"/>
                    <a:pt x="1288" y="9746"/>
                  </a:cubicBezTo>
                  <a:cubicBezTo>
                    <a:pt x="-312" y="13171"/>
                    <a:pt x="-312" y="16332"/>
                    <a:pt x="688" y="18175"/>
                  </a:cubicBezTo>
                  <a:cubicBezTo>
                    <a:pt x="1688" y="20019"/>
                    <a:pt x="3688" y="20546"/>
                    <a:pt x="5688" y="20810"/>
                  </a:cubicBezTo>
                  <a:cubicBezTo>
                    <a:pt x="7688" y="21073"/>
                    <a:pt x="9688" y="21073"/>
                    <a:pt x="12288" y="19493"/>
                  </a:cubicBezTo>
                  <a:cubicBezTo>
                    <a:pt x="14888" y="17912"/>
                    <a:pt x="18088" y="14751"/>
                    <a:pt x="19688" y="11853"/>
                  </a:cubicBezTo>
                  <a:cubicBezTo>
                    <a:pt x="21288" y="8956"/>
                    <a:pt x="21288" y="6322"/>
                    <a:pt x="19288" y="4478"/>
                  </a:cubicBezTo>
                  <a:cubicBezTo>
                    <a:pt x="17288" y="2634"/>
                    <a:pt x="13288" y="1580"/>
                    <a:pt x="9288" y="5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7" name="Line"/>
            <p:cNvSpPr/>
            <p:nvPr/>
          </p:nvSpPr>
          <p:spPr>
            <a:xfrm>
              <a:off x="6232310" y="7874000"/>
              <a:ext cx="939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605" y="19200"/>
                    <a:pt x="3211" y="16800"/>
                    <a:pt x="5084" y="15000"/>
                  </a:cubicBezTo>
                  <a:cubicBezTo>
                    <a:pt x="6957" y="13200"/>
                    <a:pt x="9097" y="12000"/>
                    <a:pt x="11165" y="11400"/>
                  </a:cubicBezTo>
                  <a:cubicBezTo>
                    <a:pt x="13232" y="10800"/>
                    <a:pt x="15227" y="10800"/>
                    <a:pt x="16954" y="9000"/>
                  </a:cubicBezTo>
                  <a:cubicBezTo>
                    <a:pt x="18681" y="7200"/>
                    <a:pt x="201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8" name="Line"/>
            <p:cNvSpPr/>
            <p:nvPr/>
          </p:nvSpPr>
          <p:spPr>
            <a:xfrm>
              <a:off x="6284828" y="8033692"/>
              <a:ext cx="341183" cy="126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762" extrusionOk="0">
                  <a:moveTo>
                    <a:pt x="3892" y="1935"/>
                  </a:moveTo>
                  <a:cubicBezTo>
                    <a:pt x="4292" y="5768"/>
                    <a:pt x="4692" y="9600"/>
                    <a:pt x="4825" y="12387"/>
                  </a:cubicBezTo>
                  <a:cubicBezTo>
                    <a:pt x="4959" y="15174"/>
                    <a:pt x="4825" y="16916"/>
                    <a:pt x="4092" y="18484"/>
                  </a:cubicBezTo>
                  <a:cubicBezTo>
                    <a:pt x="3359" y="20051"/>
                    <a:pt x="2025" y="21445"/>
                    <a:pt x="1159" y="20400"/>
                  </a:cubicBezTo>
                  <a:cubicBezTo>
                    <a:pt x="292" y="19355"/>
                    <a:pt x="-108" y="15871"/>
                    <a:pt x="25" y="12561"/>
                  </a:cubicBezTo>
                  <a:cubicBezTo>
                    <a:pt x="159" y="9251"/>
                    <a:pt x="825" y="6116"/>
                    <a:pt x="2759" y="3851"/>
                  </a:cubicBezTo>
                  <a:cubicBezTo>
                    <a:pt x="4692" y="1587"/>
                    <a:pt x="7892" y="193"/>
                    <a:pt x="11225" y="19"/>
                  </a:cubicBezTo>
                  <a:cubicBezTo>
                    <a:pt x="14559" y="-155"/>
                    <a:pt x="18025" y="890"/>
                    <a:pt x="21492" y="19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9" name="Line"/>
            <p:cNvSpPr/>
            <p:nvPr/>
          </p:nvSpPr>
          <p:spPr>
            <a:xfrm>
              <a:off x="6556160" y="7994650"/>
              <a:ext cx="139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364" y="3877"/>
                    <a:pt x="11127" y="7754"/>
                    <a:pt x="7527" y="11354"/>
                  </a:cubicBezTo>
                  <a:cubicBezTo>
                    <a:pt x="3927" y="14954"/>
                    <a:pt x="1964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0" name="Line"/>
            <p:cNvSpPr/>
            <p:nvPr/>
          </p:nvSpPr>
          <p:spPr>
            <a:xfrm>
              <a:off x="6686065" y="8001000"/>
              <a:ext cx="282846" cy="28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26" extrusionOk="0">
                  <a:moveTo>
                    <a:pt x="746" y="10639"/>
                  </a:moveTo>
                  <a:cubicBezTo>
                    <a:pt x="424" y="13701"/>
                    <a:pt x="101" y="16764"/>
                    <a:pt x="21" y="18699"/>
                  </a:cubicBezTo>
                  <a:cubicBezTo>
                    <a:pt x="-60" y="20633"/>
                    <a:pt x="101" y="21439"/>
                    <a:pt x="424" y="21519"/>
                  </a:cubicBezTo>
                  <a:cubicBezTo>
                    <a:pt x="746" y="21600"/>
                    <a:pt x="1230" y="20955"/>
                    <a:pt x="1713" y="18054"/>
                  </a:cubicBezTo>
                  <a:cubicBezTo>
                    <a:pt x="2197" y="15152"/>
                    <a:pt x="2680" y="9994"/>
                    <a:pt x="2922" y="7012"/>
                  </a:cubicBezTo>
                  <a:cubicBezTo>
                    <a:pt x="3164" y="4030"/>
                    <a:pt x="3164" y="3224"/>
                    <a:pt x="3647" y="2579"/>
                  </a:cubicBezTo>
                  <a:cubicBezTo>
                    <a:pt x="4131" y="1934"/>
                    <a:pt x="5098" y="1451"/>
                    <a:pt x="7839" y="967"/>
                  </a:cubicBezTo>
                  <a:cubicBezTo>
                    <a:pt x="10579" y="484"/>
                    <a:pt x="15092" y="0"/>
                    <a:pt x="17671" y="0"/>
                  </a:cubicBezTo>
                  <a:cubicBezTo>
                    <a:pt x="20250" y="0"/>
                    <a:pt x="20895" y="484"/>
                    <a:pt x="21540" y="9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1" name="Line"/>
            <p:cNvSpPr/>
            <p:nvPr/>
          </p:nvSpPr>
          <p:spPr>
            <a:xfrm>
              <a:off x="6789647" y="8086323"/>
              <a:ext cx="168681" cy="17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67" extrusionOk="0">
                  <a:moveTo>
                    <a:pt x="5784" y="1954"/>
                  </a:moveTo>
                  <a:cubicBezTo>
                    <a:pt x="4718" y="7545"/>
                    <a:pt x="3651" y="13135"/>
                    <a:pt x="2718" y="16566"/>
                  </a:cubicBezTo>
                  <a:cubicBezTo>
                    <a:pt x="1784" y="19996"/>
                    <a:pt x="984" y="21267"/>
                    <a:pt x="451" y="21267"/>
                  </a:cubicBezTo>
                  <a:cubicBezTo>
                    <a:pt x="-82" y="21267"/>
                    <a:pt x="-349" y="19996"/>
                    <a:pt x="851" y="17455"/>
                  </a:cubicBezTo>
                  <a:cubicBezTo>
                    <a:pt x="2051" y="14914"/>
                    <a:pt x="4718" y="11102"/>
                    <a:pt x="7518" y="7926"/>
                  </a:cubicBezTo>
                  <a:cubicBezTo>
                    <a:pt x="10318" y="4749"/>
                    <a:pt x="13251" y="2208"/>
                    <a:pt x="15384" y="938"/>
                  </a:cubicBezTo>
                  <a:cubicBezTo>
                    <a:pt x="17518" y="-333"/>
                    <a:pt x="18851" y="-333"/>
                    <a:pt x="19784" y="1065"/>
                  </a:cubicBezTo>
                  <a:cubicBezTo>
                    <a:pt x="20718" y="2462"/>
                    <a:pt x="21251" y="5258"/>
                    <a:pt x="21251" y="8561"/>
                  </a:cubicBezTo>
                  <a:cubicBezTo>
                    <a:pt x="21251" y="11865"/>
                    <a:pt x="20718" y="15676"/>
                    <a:pt x="20184" y="194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2" name="Line"/>
            <p:cNvSpPr/>
            <p:nvPr/>
          </p:nvSpPr>
          <p:spPr>
            <a:xfrm>
              <a:off x="7533542" y="7727950"/>
              <a:ext cx="330719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extrusionOk="0">
                  <a:moveTo>
                    <a:pt x="2084" y="21600"/>
                  </a:moveTo>
                  <a:cubicBezTo>
                    <a:pt x="1401" y="21164"/>
                    <a:pt x="717" y="20727"/>
                    <a:pt x="307" y="19745"/>
                  </a:cubicBezTo>
                  <a:cubicBezTo>
                    <a:pt x="-103" y="18764"/>
                    <a:pt x="-240" y="17236"/>
                    <a:pt x="785" y="14945"/>
                  </a:cubicBezTo>
                  <a:cubicBezTo>
                    <a:pt x="1811" y="12655"/>
                    <a:pt x="3998" y="9600"/>
                    <a:pt x="5433" y="8182"/>
                  </a:cubicBezTo>
                  <a:cubicBezTo>
                    <a:pt x="6869" y="6764"/>
                    <a:pt x="7552" y="6982"/>
                    <a:pt x="8304" y="7964"/>
                  </a:cubicBezTo>
                  <a:cubicBezTo>
                    <a:pt x="9056" y="8945"/>
                    <a:pt x="9876" y="10691"/>
                    <a:pt x="10423" y="12218"/>
                  </a:cubicBezTo>
                  <a:cubicBezTo>
                    <a:pt x="10970" y="13745"/>
                    <a:pt x="11244" y="15055"/>
                    <a:pt x="11585" y="16255"/>
                  </a:cubicBezTo>
                  <a:cubicBezTo>
                    <a:pt x="11927" y="17455"/>
                    <a:pt x="12337" y="18545"/>
                    <a:pt x="12884" y="18873"/>
                  </a:cubicBezTo>
                  <a:cubicBezTo>
                    <a:pt x="13431" y="19200"/>
                    <a:pt x="14114" y="18764"/>
                    <a:pt x="15482" y="16145"/>
                  </a:cubicBezTo>
                  <a:cubicBezTo>
                    <a:pt x="16849" y="13527"/>
                    <a:pt x="18899" y="8727"/>
                    <a:pt x="19993" y="5673"/>
                  </a:cubicBezTo>
                  <a:cubicBezTo>
                    <a:pt x="21087" y="2618"/>
                    <a:pt x="21223" y="1309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3" name="Line"/>
            <p:cNvSpPr/>
            <p:nvPr/>
          </p:nvSpPr>
          <p:spPr>
            <a:xfrm>
              <a:off x="8153413" y="7513046"/>
              <a:ext cx="320448" cy="40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94" extrusionOk="0">
                  <a:moveTo>
                    <a:pt x="3182" y="5685"/>
                  </a:moveTo>
                  <a:cubicBezTo>
                    <a:pt x="2756" y="9397"/>
                    <a:pt x="2330" y="13110"/>
                    <a:pt x="2046" y="15528"/>
                  </a:cubicBezTo>
                  <a:cubicBezTo>
                    <a:pt x="1761" y="17947"/>
                    <a:pt x="1619" y="19072"/>
                    <a:pt x="1335" y="19972"/>
                  </a:cubicBezTo>
                  <a:cubicBezTo>
                    <a:pt x="1051" y="20872"/>
                    <a:pt x="625" y="21547"/>
                    <a:pt x="340" y="21491"/>
                  </a:cubicBezTo>
                  <a:cubicBezTo>
                    <a:pt x="56" y="21435"/>
                    <a:pt x="-86" y="20647"/>
                    <a:pt x="56" y="18566"/>
                  </a:cubicBezTo>
                  <a:cubicBezTo>
                    <a:pt x="198" y="16485"/>
                    <a:pt x="625" y="13110"/>
                    <a:pt x="1193" y="9959"/>
                  </a:cubicBezTo>
                  <a:cubicBezTo>
                    <a:pt x="1761" y="6809"/>
                    <a:pt x="2472" y="3884"/>
                    <a:pt x="3040" y="2197"/>
                  </a:cubicBezTo>
                  <a:cubicBezTo>
                    <a:pt x="3609" y="509"/>
                    <a:pt x="4035" y="59"/>
                    <a:pt x="4461" y="116"/>
                  </a:cubicBezTo>
                  <a:cubicBezTo>
                    <a:pt x="4888" y="172"/>
                    <a:pt x="5314" y="734"/>
                    <a:pt x="6380" y="2816"/>
                  </a:cubicBezTo>
                  <a:cubicBezTo>
                    <a:pt x="7446" y="4897"/>
                    <a:pt x="9151" y="8497"/>
                    <a:pt x="10217" y="10972"/>
                  </a:cubicBezTo>
                  <a:cubicBezTo>
                    <a:pt x="11282" y="13447"/>
                    <a:pt x="11709" y="14797"/>
                    <a:pt x="12206" y="15922"/>
                  </a:cubicBezTo>
                  <a:cubicBezTo>
                    <a:pt x="12703" y="17047"/>
                    <a:pt x="13272" y="17947"/>
                    <a:pt x="13911" y="18397"/>
                  </a:cubicBezTo>
                  <a:cubicBezTo>
                    <a:pt x="14551" y="18847"/>
                    <a:pt x="15261" y="18847"/>
                    <a:pt x="15972" y="18228"/>
                  </a:cubicBezTo>
                  <a:cubicBezTo>
                    <a:pt x="16682" y="17609"/>
                    <a:pt x="17393" y="16372"/>
                    <a:pt x="18103" y="13728"/>
                  </a:cubicBezTo>
                  <a:cubicBezTo>
                    <a:pt x="18814" y="11085"/>
                    <a:pt x="19525" y="7035"/>
                    <a:pt x="19880" y="4728"/>
                  </a:cubicBezTo>
                  <a:cubicBezTo>
                    <a:pt x="20235" y="2422"/>
                    <a:pt x="20235" y="1859"/>
                    <a:pt x="20306" y="1241"/>
                  </a:cubicBezTo>
                  <a:cubicBezTo>
                    <a:pt x="20377" y="622"/>
                    <a:pt x="20519" y="-53"/>
                    <a:pt x="20661" y="3"/>
                  </a:cubicBezTo>
                  <a:cubicBezTo>
                    <a:pt x="20803" y="59"/>
                    <a:pt x="20946" y="847"/>
                    <a:pt x="21088" y="1522"/>
                  </a:cubicBezTo>
                  <a:cubicBezTo>
                    <a:pt x="21230" y="2197"/>
                    <a:pt x="21372" y="2759"/>
                    <a:pt x="21514" y="33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4" name="Line"/>
            <p:cNvSpPr/>
            <p:nvPr/>
          </p:nvSpPr>
          <p:spPr>
            <a:xfrm>
              <a:off x="8503407" y="7726009"/>
              <a:ext cx="116069" cy="10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159" extrusionOk="0">
                  <a:moveTo>
                    <a:pt x="16310" y="6487"/>
                  </a:moveTo>
                  <a:cubicBezTo>
                    <a:pt x="12899" y="4042"/>
                    <a:pt x="9489" y="1597"/>
                    <a:pt x="6836" y="578"/>
                  </a:cubicBezTo>
                  <a:cubicBezTo>
                    <a:pt x="4183" y="-441"/>
                    <a:pt x="2289" y="-33"/>
                    <a:pt x="1152" y="1189"/>
                  </a:cubicBezTo>
                  <a:cubicBezTo>
                    <a:pt x="15" y="2412"/>
                    <a:pt x="-364" y="4450"/>
                    <a:pt x="394" y="7506"/>
                  </a:cubicBezTo>
                  <a:cubicBezTo>
                    <a:pt x="1152" y="10563"/>
                    <a:pt x="3047" y="14638"/>
                    <a:pt x="5699" y="17287"/>
                  </a:cubicBezTo>
                  <a:cubicBezTo>
                    <a:pt x="8352" y="19936"/>
                    <a:pt x="11762" y="21159"/>
                    <a:pt x="14604" y="21159"/>
                  </a:cubicBezTo>
                  <a:cubicBezTo>
                    <a:pt x="17447" y="21159"/>
                    <a:pt x="19720" y="19936"/>
                    <a:pt x="20478" y="16676"/>
                  </a:cubicBezTo>
                  <a:cubicBezTo>
                    <a:pt x="21236" y="13416"/>
                    <a:pt x="20478" y="8117"/>
                    <a:pt x="19152" y="5061"/>
                  </a:cubicBezTo>
                  <a:cubicBezTo>
                    <a:pt x="17825" y="2004"/>
                    <a:pt x="15931" y="1189"/>
                    <a:pt x="14036" y="3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5" name="Line"/>
            <p:cNvSpPr/>
            <p:nvPr/>
          </p:nvSpPr>
          <p:spPr>
            <a:xfrm>
              <a:off x="8689760" y="7645400"/>
              <a:ext cx="190501" cy="17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extrusionOk="0">
                  <a:moveTo>
                    <a:pt x="0" y="7112"/>
                  </a:moveTo>
                  <a:cubicBezTo>
                    <a:pt x="1200" y="6585"/>
                    <a:pt x="2400" y="6059"/>
                    <a:pt x="3480" y="6454"/>
                  </a:cubicBezTo>
                  <a:cubicBezTo>
                    <a:pt x="4560" y="6849"/>
                    <a:pt x="5520" y="8166"/>
                    <a:pt x="6360" y="10405"/>
                  </a:cubicBezTo>
                  <a:cubicBezTo>
                    <a:pt x="7200" y="12644"/>
                    <a:pt x="7920" y="15805"/>
                    <a:pt x="8160" y="18044"/>
                  </a:cubicBezTo>
                  <a:cubicBezTo>
                    <a:pt x="8400" y="20283"/>
                    <a:pt x="8160" y="21600"/>
                    <a:pt x="7920" y="21205"/>
                  </a:cubicBezTo>
                  <a:cubicBezTo>
                    <a:pt x="7680" y="20810"/>
                    <a:pt x="7440" y="18702"/>
                    <a:pt x="8040" y="15410"/>
                  </a:cubicBezTo>
                  <a:cubicBezTo>
                    <a:pt x="8640" y="12117"/>
                    <a:pt x="10080" y="7639"/>
                    <a:pt x="12480" y="4873"/>
                  </a:cubicBezTo>
                  <a:cubicBezTo>
                    <a:pt x="14880" y="2107"/>
                    <a:pt x="18240" y="10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6" name="Line"/>
            <p:cNvSpPr/>
            <p:nvPr/>
          </p:nvSpPr>
          <p:spPr>
            <a:xfrm>
              <a:off x="9001857" y="7500046"/>
              <a:ext cx="157804" cy="34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57" extrusionOk="0">
                  <a:moveTo>
                    <a:pt x="21471" y="1909"/>
                  </a:moveTo>
                  <a:cubicBezTo>
                    <a:pt x="21183" y="1128"/>
                    <a:pt x="20895" y="347"/>
                    <a:pt x="20031" y="87"/>
                  </a:cubicBezTo>
                  <a:cubicBezTo>
                    <a:pt x="19167" y="-173"/>
                    <a:pt x="17727" y="87"/>
                    <a:pt x="14703" y="1714"/>
                  </a:cubicBezTo>
                  <a:cubicBezTo>
                    <a:pt x="11679" y="3340"/>
                    <a:pt x="7071" y="6333"/>
                    <a:pt x="4191" y="9196"/>
                  </a:cubicBezTo>
                  <a:cubicBezTo>
                    <a:pt x="1311" y="12058"/>
                    <a:pt x="159" y="14791"/>
                    <a:pt x="15" y="16873"/>
                  </a:cubicBezTo>
                  <a:cubicBezTo>
                    <a:pt x="-129" y="18955"/>
                    <a:pt x="735" y="20386"/>
                    <a:pt x="3327" y="20907"/>
                  </a:cubicBezTo>
                  <a:cubicBezTo>
                    <a:pt x="5919" y="21427"/>
                    <a:pt x="10239" y="21037"/>
                    <a:pt x="14559" y="206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7" name="Line"/>
            <p:cNvSpPr/>
            <p:nvPr/>
          </p:nvSpPr>
          <p:spPr>
            <a:xfrm>
              <a:off x="9183344" y="7622508"/>
              <a:ext cx="131677" cy="16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0707" extrusionOk="0">
                  <a:moveTo>
                    <a:pt x="13230" y="5220"/>
                  </a:moveTo>
                  <a:cubicBezTo>
                    <a:pt x="12233" y="3903"/>
                    <a:pt x="11236" y="2586"/>
                    <a:pt x="9907" y="1927"/>
                  </a:cubicBezTo>
                  <a:cubicBezTo>
                    <a:pt x="8577" y="1268"/>
                    <a:pt x="6916" y="1268"/>
                    <a:pt x="4922" y="3244"/>
                  </a:cubicBezTo>
                  <a:cubicBezTo>
                    <a:pt x="2928" y="5220"/>
                    <a:pt x="602" y="9171"/>
                    <a:pt x="103" y="12595"/>
                  </a:cubicBezTo>
                  <a:cubicBezTo>
                    <a:pt x="-395" y="16020"/>
                    <a:pt x="934" y="18917"/>
                    <a:pt x="3593" y="20103"/>
                  </a:cubicBezTo>
                  <a:cubicBezTo>
                    <a:pt x="6251" y="21288"/>
                    <a:pt x="10239" y="20761"/>
                    <a:pt x="13562" y="18259"/>
                  </a:cubicBezTo>
                  <a:cubicBezTo>
                    <a:pt x="16885" y="15756"/>
                    <a:pt x="19543" y="11278"/>
                    <a:pt x="20374" y="7854"/>
                  </a:cubicBezTo>
                  <a:cubicBezTo>
                    <a:pt x="21205" y="4429"/>
                    <a:pt x="20208" y="2059"/>
                    <a:pt x="18547" y="873"/>
                  </a:cubicBezTo>
                  <a:cubicBezTo>
                    <a:pt x="16885" y="-312"/>
                    <a:pt x="14559" y="-312"/>
                    <a:pt x="12731" y="1005"/>
                  </a:cubicBezTo>
                  <a:cubicBezTo>
                    <a:pt x="10903" y="2322"/>
                    <a:pt x="9574" y="4956"/>
                    <a:pt x="8245" y="75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8" name="Line"/>
            <p:cNvSpPr/>
            <p:nvPr/>
          </p:nvSpPr>
          <p:spPr>
            <a:xfrm>
              <a:off x="9312060" y="7823200"/>
              <a:ext cx="63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9" name="Line"/>
            <p:cNvSpPr/>
            <p:nvPr/>
          </p:nvSpPr>
          <p:spPr>
            <a:xfrm>
              <a:off x="9534310" y="7651750"/>
              <a:ext cx="25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0" name="Line"/>
            <p:cNvSpPr/>
            <p:nvPr/>
          </p:nvSpPr>
          <p:spPr>
            <a:xfrm>
              <a:off x="9527960" y="7518400"/>
              <a:ext cx="17657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extrusionOk="0">
                  <a:moveTo>
                    <a:pt x="16009" y="0"/>
                  </a:moveTo>
                  <a:cubicBezTo>
                    <a:pt x="18296" y="2738"/>
                    <a:pt x="20584" y="5476"/>
                    <a:pt x="21092" y="8366"/>
                  </a:cubicBezTo>
                  <a:cubicBezTo>
                    <a:pt x="21600" y="11256"/>
                    <a:pt x="20329" y="14299"/>
                    <a:pt x="16518" y="16530"/>
                  </a:cubicBezTo>
                  <a:cubicBezTo>
                    <a:pt x="12706" y="18761"/>
                    <a:pt x="6353" y="20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4" name="Drawing"/>
          <p:cNvGrpSpPr/>
          <p:nvPr/>
        </p:nvGrpSpPr>
        <p:grpSpPr>
          <a:xfrm>
            <a:off x="1791772" y="1771650"/>
            <a:ext cx="8072772" cy="3500967"/>
            <a:chOff x="0" y="0"/>
            <a:chExt cx="8072771" cy="3500966"/>
          </a:xfrm>
        </p:grpSpPr>
        <p:sp>
          <p:nvSpPr>
            <p:cNvPr id="2433" name="Line"/>
            <p:cNvSpPr/>
            <p:nvPr/>
          </p:nvSpPr>
          <p:spPr>
            <a:xfrm>
              <a:off x="0" y="156547"/>
              <a:ext cx="447339" cy="41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08" extrusionOk="0">
                  <a:moveTo>
                    <a:pt x="4794" y="4972"/>
                  </a:moveTo>
                  <a:cubicBezTo>
                    <a:pt x="7519" y="3892"/>
                    <a:pt x="10244" y="2812"/>
                    <a:pt x="12768" y="2002"/>
                  </a:cubicBezTo>
                  <a:cubicBezTo>
                    <a:pt x="15291" y="1192"/>
                    <a:pt x="17612" y="652"/>
                    <a:pt x="19076" y="328"/>
                  </a:cubicBezTo>
                  <a:cubicBezTo>
                    <a:pt x="20540" y="4"/>
                    <a:pt x="21145" y="-104"/>
                    <a:pt x="21297" y="112"/>
                  </a:cubicBezTo>
                  <a:cubicBezTo>
                    <a:pt x="21448" y="328"/>
                    <a:pt x="21145" y="868"/>
                    <a:pt x="19682" y="2272"/>
                  </a:cubicBezTo>
                  <a:cubicBezTo>
                    <a:pt x="18218" y="3676"/>
                    <a:pt x="15594" y="5944"/>
                    <a:pt x="12969" y="8266"/>
                  </a:cubicBezTo>
                  <a:cubicBezTo>
                    <a:pt x="10345" y="10588"/>
                    <a:pt x="7721" y="12964"/>
                    <a:pt x="5601" y="14908"/>
                  </a:cubicBezTo>
                  <a:cubicBezTo>
                    <a:pt x="3482" y="16852"/>
                    <a:pt x="1867" y="18364"/>
                    <a:pt x="958" y="19390"/>
                  </a:cubicBezTo>
                  <a:cubicBezTo>
                    <a:pt x="50" y="20416"/>
                    <a:pt x="-152" y="20956"/>
                    <a:pt x="100" y="21226"/>
                  </a:cubicBezTo>
                  <a:cubicBezTo>
                    <a:pt x="353" y="21496"/>
                    <a:pt x="1059" y="21496"/>
                    <a:pt x="2826" y="21010"/>
                  </a:cubicBezTo>
                  <a:cubicBezTo>
                    <a:pt x="4592" y="20524"/>
                    <a:pt x="7418" y="19552"/>
                    <a:pt x="10244" y="18742"/>
                  </a:cubicBezTo>
                  <a:cubicBezTo>
                    <a:pt x="13070" y="17932"/>
                    <a:pt x="15897" y="17284"/>
                    <a:pt x="18723" y="16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4" name="Line"/>
            <p:cNvSpPr/>
            <p:nvPr/>
          </p:nvSpPr>
          <p:spPr>
            <a:xfrm>
              <a:off x="608527" y="33655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5" name="Line"/>
            <p:cNvSpPr/>
            <p:nvPr/>
          </p:nvSpPr>
          <p:spPr>
            <a:xfrm>
              <a:off x="633927" y="406400"/>
              <a:ext cx="298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983" y="16094"/>
                    <a:pt x="7966" y="10588"/>
                    <a:pt x="11566" y="6988"/>
                  </a:cubicBezTo>
                  <a:cubicBezTo>
                    <a:pt x="15166" y="3388"/>
                    <a:pt x="18383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6" name="Line"/>
            <p:cNvSpPr/>
            <p:nvPr/>
          </p:nvSpPr>
          <p:spPr>
            <a:xfrm>
              <a:off x="1567377" y="127000"/>
              <a:ext cx="2730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674" y="505"/>
                    <a:pt x="3349" y="1011"/>
                    <a:pt x="5944" y="2905"/>
                  </a:cubicBezTo>
                  <a:cubicBezTo>
                    <a:pt x="8540" y="4800"/>
                    <a:pt x="12056" y="8084"/>
                    <a:pt x="14819" y="11432"/>
                  </a:cubicBezTo>
                  <a:cubicBezTo>
                    <a:pt x="17581" y="14779"/>
                    <a:pt x="19591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7" name="Line"/>
            <p:cNvSpPr/>
            <p:nvPr/>
          </p:nvSpPr>
          <p:spPr>
            <a:xfrm>
              <a:off x="1630877" y="139700"/>
              <a:ext cx="2222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571" y="0"/>
                    <a:pt x="19543" y="0"/>
                    <a:pt x="18411" y="562"/>
                  </a:cubicBezTo>
                  <a:cubicBezTo>
                    <a:pt x="17280" y="1125"/>
                    <a:pt x="16046" y="2250"/>
                    <a:pt x="13680" y="4669"/>
                  </a:cubicBezTo>
                  <a:cubicBezTo>
                    <a:pt x="11314" y="7088"/>
                    <a:pt x="7817" y="10800"/>
                    <a:pt x="5349" y="13838"/>
                  </a:cubicBezTo>
                  <a:cubicBezTo>
                    <a:pt x="2880" y="16875"/>
                    <a:pt x="1440" y="19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8" name="Line"/>
            <p:cNvSpPr/>
            <p:nvPr/>
          </p:nvSpPr>
          <p:spPr>
            <a:xfrm>
              <a:off x="1535627" y="0"/>
              <a:ext cx="412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662" y="18000"/>
                    <a:pt x="3323" y="14400"/>
                    <a:pt x="6092" y="10800"/>
                  </a:cubicBezTo>
                  <a:cubicBezTo>
                    <a:pt x="8862" y="7200"/>
                    <a:pt x="12738" y="3600"/>
                    <a:pt x="15508" y="18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9" name="Line"/>
            <p:cNvSpPr/>
            <p:nvPr/>
          </p:nvSpPr>
          <p:spPr>
            <a:xfrm>
              <a:off x="2164277" y="33020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0" name="Line"/>
            <p:cNvSpPr/>
            <p:nvPr/>
          </p:nvSpPr>
          <p:spPr>
            <a:xfrm>
              <a:off x="2659577" y="28480"/>
              <a:ext cx="393701" cy="39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extrusionOk="0">
                  <a:moveTo>
                    <a:pt x="0" y="21316"/>
                  </a:moveTo>
                  <a:cubicBezTo>
                    <a:pt x="2090" y="17735"/>
                    <a:pt x="4181" y="14155"/>
                    <a:pt x="5574" y="11325"/>
                  </a:cubicBezTo>
                  <a:cubicBezTo>
                    <a:pt x="6968" y="8495"/>
                    <a:pt x="7665" y="6415"/>
                    <a:pt x="8129" y="4856"/>
                  </a:cubicBezTo>
                  <a:cubicBezTo>
                    <a:pt x="8594" y="3297"/>
                    <a:pt x="8826" y="2257"/>
                    <a:pt x="8768" y="1968"/>
                  </a:cubicBezTo>
                  <a:cubicBezTo>
                    <a:pt x="8710" y="1680"/>
                    <a:pt x="8361" y="2142"/>
                    <a:pt x="7839" y="4163"/>
                  </a:cubicBezTo>
                  <a:cubicBezTo>
                    <a:pt x="7316" y="6184"/>
                    <a:pt x="6619" y="9765"/>
                    <a:pt x="6387" y="12364"/>
                  </a:cubicBezTo>
                  <a:cubicBezTo>
                    <a:pt x="6155" y="14963"/>
                    <a:pt x="6387" y="16580"/>
                    <a:pt x="6677" y="17620"/>
                  </a:cubicBezTo>
                  <a:cubicBezTo>
                    <a:pt x="6968" y="18659"/>
                    <a:pt x="7316" y="19121"/>
                    <a:pt x="7781" y="19410"/>
                  </a:cubicBezTo>
                  <a:cubicBezTo>
                    <a:pt x="8245" y="19699"/>
                    <a:pt x="8826" y="19814"/>
                    <a:pt x="9813" y="19064"/>
                  </a:cubicBezTo>
                  <a:cubicBezTo>
                    <a:pt x="10800" y="18313"/>
                    <a:pt x="12194" y="16696"/>
                    <a:pt x="13645" y="14212"/>
                  </a:cubicBezTo>
                  <a:cubicBezTo>
                    <a:pt x="15097" y="11729"/>
                    <a:pt x="16606" y="8379"/>
                    <a:pt x="17419" y="6415"/>
                  </a:cubicBezTo>
                  <a:cubicBezTo>
                    <a:pt x="18232" y="4452"/>
                    <a:pt x="18348" y="3874"/>
                    <a:pt x="18581" y="2892"/>
                  </a:cubicBezTo>
                  <a:cubicBezTo>
                    <a:pt x="18813" y="1911"/>
                    <a:pt x="19161" y="525"/>
                    <a:pt x="19219" y="120"/>
                  </a:cubicBezTo>
                  <a:cubicBezTo>
                    <a:pt x="19277" y="-284"/>
                    <a:pt x="19045" y="294"/>
                    <a:pt x="18755" y="2373"/>
                  </a:cubicBezTo>
                  <a:cubicBezTo>
                    <a:pt x="18465" y="4452"/>
                    <a:pt x="18116" y="8033"/>
                    <a:pt x="18581" y="10747"/>
                  </a:cubicBezTo>
                  <a:cubicBezTo>
                    <a:pt x="19045" y="13461"/>
                    <a:pt x="20323" y="15310"/>
                    <a:pt x="21600" y="17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1" name="Line"/>
            <p:cNvSpPr/>
            <p:nvPr/>
          </p:nvSpPr>
          <p:spPr>
            <a:xfrm>
              <a:off x="3100814" y="290088"/>
              <a:ext cx="119681" cy="12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720" extrusionOk="0">
                  <a:moveTo>
                    <a:pt x="11952" y="4585"/>
                  </a:moveTo>
                  <a:cubicBezTo>
                    <a:pt x="11194" y="2815"/>
                    <a:pt x="10437" y="1044"/>
                    <a:pt x="9110" y="336"/>
                  </a:cubicBezTo>
                  <a:cubicBezTo>
                    <a:pt x="7784" y="-372"/>
                    <a:pt x="5889" y="-18"/>
                    <a:pt x="3994" y="1930"/>
                  </a:cubicBezTo>
                  <a:cubicBezTo>
                    <a:pt x="2100" y="3877"/>
                    <a:pt x="205" y="7418"/>
                    <a:pt x="15" y="10959"/>
                  </a:cubicBezTo>
                  <a:cubicBezTo>
                    <a:pt x="-174" y="14500"/>
                    <a:pt x="1342" y="18041"/>
                    <a:pt x="4563" y="19635"/>
                  </a:cubicBezTo>
                  <a:cubicBezTo>
                    <a:pt x="7784" y="21228"/>
                    <a:pt x="12710" y="20874"/>
                    <a:pt x="16121" y="19812"/>
                  </a:cubicBezTo>
                  <a:cubicBezTo>
                    <a:pt x="19531" y="18749"/>
                    <a:pt x="21426" y="16979"/>
                    <a:pt x="21426" y="13969"/>
                  </a:cubicBezTo>
                  <a:cubicBezTo>
                    <a:pt x="21426" y="10959"/>
                    <a:pt x="19531" y="6710"/>
                    <a:pt x="17258" y="4762"/>
                  </a:cubicBezTo>
                  <a:cubicBezTo>
                    <a:pt x="14984" y="2815"/>
                    <a:pt x="12331" y="3169"/>
                    <a:pt x="9679" y="3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2" name="Line"/>
            <p:cNvSpPr/>
            <p:nvPr/>
          </p:nvSpPr>
          <p:spPr>
            <a:xfrm>
              <a:off x="1522927" y="641349"/>
              <a:ext cx="1473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838" y="20084"/>
                    <a:pt x="1676" y="18568"/>
                    <a:pt x="2716" y="17053"/>
                  </a:cubicBezTo>
                  <a:cubicBezTo>
                    <a:pt x="3755" y="15537"/>
                    <a:pt x="4997" y="14021"/>
                    <a:pt x="6114" y="12505"/>
                  </a:cubicBezTo>
                  <a:cubicBezTo>
                    <a:pt x="7231" y="10989"/>
                    <a:pt x="8224" y="9474"/>
                    <a:pt x="9543" y="8147"/>
                  </a:cubicBezTo>
                  <a:cubicBezTo>
                    <a:pt x="10862" y="6821"/>
                    <a:pt x="12507" y="5684"/>
                    <a:pt x="14043" y="4926"/>
                  </a:cubicBezTo>
                  <a:cubicBezTo>
                    <a:pt x="15579" y="4168"/>
                    <a:pt x="17007" y="3789"/>
                    <a:pt x="18248" y="3032"/>
                  </a:cubicBezTo>
                  <a:cubicBezTo>
                    <a:pt x="19490" y="2274"/>
                    <a:pt x="20545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3" name="Line"/>
            <p:cNvSpPr/>
            <p:nvPr/>
          </p:nvSpPr>
          <p:spPr>
            <a:xfrm>
              <a:off x="1871438" y="1054099"/>
              <a:ext cx="400790" cy="18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07" extrusionOk="0">
                  <a:moveTo>
                    <a:pt x="3093" y="4930"/>
                  </a:moveTo>
                  <a:cubicBezTo>
                    <a:pt x="3545" y="3757"/>
                    <a:pt x="3997" y="2583"/>
                    <a:pt x="4337" y="2583"/>
                  </a:cubicBezTo>
                  <a:cubicBezTo>
                    <a:pt x="4676" y="2583"/>
                    <a:pt x="4902" y="3757"/>
                    <a:pt x="4845" y="6222"/>
                  </a:cubicBezTo>
                  <a:cubicBezTo>
                    <a:pt x="4789" y="8687"/>
                    <a:pt x="4450" y="12443"/>
                    <a:pt x="4054" y="14909"/>
                  </a:cubicBezTo>
                  <a:cubicBezTo>
                    <a:pt x="3658" y="17374"/>
                    <a:pt x="3206" y="18548"/>
                    <a:pt x="2753" y="19604"/>
                  </a:cubicBezTo>
                  <a:cubicBezTo>
                    <a:pt x="2301" y="20661"/>
                    <a:pt x="1849" y="21600"/>
                    <a:pt x="1227" y="20543"/>
                  </a:cubicBezTo>
                  <a:cubicBezTo>
                    <a:pt x="605" y="19487"/>
                    <a:pt x="-187" y="16435"/>
                    <a:pt x="39" y="13148"/>
                  </a:cubicBezTo>
                  <a:cubicBezTo>
                    <a:pt x="265" y="9861"/>
                    <a:pt x="1509" y="6339"/>
                    <a:pt x="3884" y="4109"/>
                  </a:cubicBezTo>
                  <a:cubicBezTo>
                    <a:pt x="6259" y="1878"/>
                    <a:pt x="9765" y="939"/>
                    <a:pt x="12875" y="470"/>
                  </a:cubicBezTo>
                  <a:cubicBezTo>
                    <a:pt x="15985" y="0"/>
                    <a:pt x="18699" y="0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4" name="Line"/>
            <p:cNvSpPr/>
            <p:nvPr/>
          </p:nvSpPr>
          <p:spPr>
            <a:xfrm>
              <a:off x="2303977" y="901699"/>
              <a:ext cx="1524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300" y="2215"/>
                    <a:pt x="15000" y="4431"/>
                    <a:pt x="11850" y="7255"/>
                  </a:cubicBezTo>
                  <a:cubicBezTo>
                    <a:pt x="8700" y="10080"/>
                    <a:pt x="5700" y="13514"/>
                    <a:pt x="3750" y="16006"/>
                  </a:cubicBezTo>
                  <a:cubicBezTo>
                    <a:pt x="1800" y="18498"/>
                    <a:pt x="900" y="200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5" name="Line"/>
            <p:cNvSpPr/>
            <p:nvPr/>
          </p:nvSpPr>
          <p:spPr>
            <a:xfrm>
              <a:off x="2411927" y="939236"/>
              <a:ext cx="349251" cy="46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extrusionOk="0">
                  <a:moveTo>
                    <a:pt x="0" y="13638"/>
                  </a:moveTo>
                  <a:cubicBezTo>
                    <a:pt x="131" y="15906"/>
                    <a:pt x="262" y="18175"/>
                    <a:pt x="524" y="19555"/>
                  </a:cubicBezTo>
                  <a:cubicBezTo>
                    <a:pt x="785" y="20936"/>
                    <a:pt x="1178" y="21429"/>
                    <a:pt x="1636" y="21479"/>
                  </a:cubicBezTo>
                  <a:cubicBezTo>
                    <a:pt x="2095" y="21528"/>
                    <a:pt x="2618" y="21133"/>
                    <a:pt x="3207" y="19210"/>
                  </a:cubicBezTo>
                  <a:cubicBezTo>
                    <a:pt x="3796" y="17287"/>
                    <a:pt x="4451" y="13835"/>
                    <a:pt x="4778" y="10827"/>
                  </a:cubicBezTo>
                  <a:cubicBezTo>
                    <a:pt x="5105" y="7818"/>
                    <a:pt x="5105" y="5254"/>
                    <a:pt x="5236" y="3676"/>
                  </a:cubicBezTo>
                  <a:cubicBezTo>
                    <a:pt x="5367" y="2098"/>
                    <a:pt x="5629" y="1506"/>
                    <a:pt x="6415" y="1013"/>
                  </a:cubicBezTo>
                  <a:cubicBezTo>
                    <a:pt x="7200" y="520"/>
                    <a:pt x="8509" y="125"/>
                    <a:pt x="11127" y="27"/>
                  </a:cubicBezTo>
                  <a:cubicBezTo>
                    <a:pt x="13745" y="-72"/>
                    <a:pt x="17673" y="125"/>
                    <a:pt x="21600" y="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6" name="Line"/>
            <p:cNvSpPr/>
            <p:nvPr/>
          </p:nvSpPr>
          <p:spPr>
            <a:xfrm>
              <a:off x="2564798" y="1156924"/>
              <a:ext cx="190030" cy="20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59" extrusionOk="0">
                  <a:moveTo>
                    <a:pt x="2827" y="7651"/>
                  </a:moveTo>
                  <a:cubicBezTo>
                    <a:pt x="1867" y="9811"/>
                    <a:pt x="907" y="11971"/>
                    <a:pt x="427" y="13699"/>
                  </a:cubicBezTo>
                  <a:cubicBezTo>
                    <a:pt x="-53" y="15427"/>
                    <a:pt x="-53" y="16723"/>
                    <a:pt x="67" y="17911"/>
                  </a:cubicBezTo>
                  <a:cubicBezTo>
                    <a:pt x="187" y="19099"/>
                    <a:pt x="427" y="20179"/>
                    <a:pt x="907" y="20287"/>
                  </a:cubicBezTo>
                  <a:cubicBezTo>
                    <a:pt x="1387" y="20395"/>
                    <a:pt x="2107" y="19531"/>
                    <a:pt x="3187" y="16723"/>
                  </a:cubicBezTo>
                  <a:cubicBezTo>
                    <a:pt x="4267" y="13915"/>
                    <a:pt x="5707" y="9163"/>
                    <a:pt x="7267" y="5815"/>
                  </a:cubicBezTo>
                  <a:cubicBezTo>
                    <a:pt x="8827" y="2467"/>
                    <a:pt x="10507" y="523"/>
                    <a:pt x="12307" y="91"/>
                  </a:cubicBezTo>
                  <a:cubicBezTo>
                    <a:pt x="14107" y="-341"/>
                    <a:pt x="16027" y="739"/>
                    <a:pt x="17467" y="3871"/>
                  </a:cubicBezTo>
                  <a:cubicBezTo>
                    <a:pt x="18907" y="7003"/>
                    <a:pt x="19867" y="12187"/>
                    <a:pt x="20467" y="15427"/>
                  </a:cubicBezTo>
                  <a:cubicBezTo>
                    <a:pt x="21067" y="18667"/>
                    <a:pt x="21307" y="19963"/>
                    <a:pt x="21547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7" name="Line"/>
            <p:cNvSpPr/>
            <p:nvPr/>
          </p:nvSpPr>
          <p:spPr>
            <a:xfrm>
              <a:off x="303887" y="2269023"/>
              <a:ext cx="488791" cy="6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74" extrusionOk="0">
                  <a:moveTo>
                    <a:pt x="3053" y="4531"/>
                  </a:moveTo>
                  <a:cubicBezTo>
                    <a:pt x="2589" y="4461"/>
                    <a:pt x="2126" y="4391"/>
                    <a:pt x="1616" y="4357"/>
                  </a:cubicBezTo>
                  <a:cubicBezTo>
                    <a:pt x="1106" y="4322"/>
                    <a:pt x="550" y="4322"/>
                    <a:pt x="225" y="4078"/>
                  </a:cubicBezTo>
                  <a:cubicBezTo>
                    <a:pt x="-99" y="3834"/>
                    <a:pt x="-192" y="3346"/>
                    <a:pt x="781" y="2615"/>
                  </a:cubicBezTo>
                  <a:cubicBezTo>
                    <a:pt x="1755" y="1883"/>
                    <a:pt x="3794" y="907"/>
                    <a:pt x="5092" y="420"/>
                  </a:cubicBezTo>
                  <a:cubicBezTo>
                    <a:pt x="6390" y="-68"/>
                    <a:pt x="6946" y="-68"/>
                    <a:pt x="7317" y="106"/>
                  </a:cubicBezTo>
                  <a:cubicBezTo>
                    <a:pt x="7688" y="280"/>
                    <a:pt x="7873" y="629"/>
                    <a:pt x="7966" y="1848"/>
                  </a:cubicBezTo>
                  <a:cubicBezTo>
                    <a:pt x="8059" y="3067"/>
                    <a:pt x="8059" y="5158"/>
                    <a:pt x="7688" y="7039"/>
                  </a:cubicBezTo>
                  <a:cubicBezTo>
                    <a:pt x="7317" y="8920"/>
                    <a:pt x="6575" y="10593"/>
                    <a:pt x="5695" y="12021"/>
                  </a:cubicBezTo>
                  <a:cubicBezTo>
                    <a:pt x="4814" y="13449"/>
                    <a:pt x="3794" y="14634"/>
                    <a:pt x="3006" y="15261"/>
                  </a:cubicBezTo>
                  <a:cubicBezTo>
                    <a:pt x="2218" y="15888"/>
                    <a:pt x="1662" y="15958"/>
                    <a:pt x="1291" y="15818"/>
                  </a:cubicBezTo>
                  <a:cubicBezTo>
                    <a:pt x="920" y="15679"/>
                    <a:pt x="735" y="15331"/>
                    <a:pt x="828" y="14738"/>
                  </a:cubicBezTo>
                  <a:cubicBezTo>
                    <a:pt x="920" y="14146"/>
                    <a:pt x="1291" y="13310"/>
                    <a:pt x="2450" y="12230"/>
                  </a:cubicBezTo>
                  <a:cubicBezTo>
                    <a:pt x="3609" y="11150"/>
                    <a:pt x="5556" y="9826"/>
                    <a:pt x="7688" y="8363"/>
                  </a:cubicBezTo>
                  <a:cubicBezTo>
                    <a:pt x="9820" y="6900"/>
                    <a:pt x="12138" y="5297"/>
                    <a:pt x="13528" y="4182"/>
                  </a:cubicBezTo>
                  <a:cubicBezTo>
                    <a:pt x="14919" y="3067"/>
                    <a:pt x="15382" y="2440"/>
                    <a:pt x="15707" y="1953"/>
                  </a:cubicBezTo>
                  <a:cubicBezTo>
                    <a:pt x="16031" y="1465"/>
                    <a:pt x="16217" y="1117"/>
                    <a:pt x="16170" y="1151"/>
                  </a:cubicBezTo>
                  <a:cubicBezTo>
                    <a:pt x="16124" y="1186"/>
                    <a:pt x="15846" y="1604"/>
                    <a:pt x="15150" y="2998"/>
                  </a:cubicBezTo>
                  <a:cubicBezTo>
                    <a:pt x="14455" y="4391"/>
                    <a:pt x="13343" y="6760"/>
                    <a:pt x="12508" y="9060"/>
                  </a:cubicBezTo>
                  <a:cubicBezTo>
                    <a:pt x="11674" y="11359"/>
                    <a:pt x="11118" y="13589"/>
                    <a:pt x="10747" y="15366"/>
                  </a:cubicBezTo>
                  <a:cubicBezTo>
                    <a:pt x="10376" y="17142"/>
                    <a:pt x="10191" y="18466"/>
                    <a:pt x="10098" y="19372"/>
                  </a:cubicBezTo>
                  <a:cubicBezTo>
                    <a:pt x="10005" y="20278"/>
                    <a:pt x="10005" y="20766"/>
                    <a:pt x="10237" y="21079"/>
                  </a:cubicBezTo>
                  <a:cubicBezTo>
                    <a:pt x="10469" y="21393"/>
                    <a:pt x="10932" y="21532"/>
                    <a:pt x="11674" y="21114"/>
                  </a:cubicBezTo>
                  <a:cubicBezTo>
                    <a:pt x="12416" y="20696"/>
                    <a:pt x="13435" y="19720"/>
                    <a:pt x="14270" y="18675"/>
                  </a:cubicBezTo>
                  <a:cubicBezTo>
                    <a:pt x="15104" y="17630"/>
                    <a:pt x="15753" y="16515"/>
                    <a:pt x="16078" y="15714"/>
                  </a:cubicBezTo>
                  <a:cubicBezTo>
                    <a:pt x="16402" y="14913"/>
                    <a:pt x="16402" y="14425"/>
                    <a:pt x="16170" y="14146"/>
                  </a:cubicBezTo>
                  <a:cubicBezTo>
                    <a:pt x="15938" y="13867"/>
                    <a:pt x="15475" y="13798"/>
                    <a:pt x="15011" y="13867"/>
                  </a:cubicBezTo>
                  <a:cubicBezTo>
                    <a:pt x="14548" y="13937"/>
                    <a:pt x="14084" y="14146"/>
                    <a:pt x="14131" y="14216"/>
                  </a:cubicBezTo>
                  <a:cubicBezTo>
                    <a:pt x="14177" y="14286"/>
                    <a:pt x="14733" y="14216"/>
                    <a:pt x="16031" y="13833"/>
                  </a:cubicBezTo>
                  <a:cubicBezTo>
                    <a:pt x="17329" y="13449"/>
                    <a:pt x="19369" y="12753"/>
                    <a:pt x="21408" y="12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8" name="Line"/>
            <p:cNvSpPr/>
            <p:nvPr/>
          </p:nvSpPr>
          <p:spPr>
            <a:xfrm>
              <a:off x="1815027" y="2241550"/>
              <a:ext cx="12701" cy="48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0" y="0"/>
                  </a:moveTo>
                  <a:cubicBezTo>
                    <a:pt x="0" y="3221"/>
                    <a:pt x="0" y="6442"/>
                    <a:pt x="1800" y="9853"/>
                  </a:cubicBezTo>
                  <a:cubicBezTo>
                    <a:pt x="3600" y="13263"/>
                    <a:pt x="7200" y="16863"/>
                    <a:pt x="9000" y="18947"/>
                  </a:cubicBezTo>
                  <a:cubicBezTo>
                    <a:pt x="10800" y="21032"/>
                    <a:pt x="10800" y="21600"/>
                    <a:pt x="12600" y="21553"/>
                  </a:cubicBezTo>
                  <a:cubicBezTo>
                    <a:pt x="14400" y="21505"/>
                    <a:pt x="18000" y="20842"/>
                    <a:pt x="21600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9" name="Line"/>
            <p:cNvSpPr/>
            <p:nvPr/>
          </p:nvSpPr>
          <p:spPr>
            <a:xfrm>
              <a:off x="1942027" y="2315072"/>
              <a:ext cx="412751" cy="339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extrusionOk="0">
                  <a:moveTo>
                    <a:pt x="0" y="3369"/>
                  </a:moveTo>
                  <a:cubicBezTo>
                    <a:pt x="2215" y="3102"/>
                    <a:pt x="4431" y="2835"/>
                    <a:pt x="7255" y="2369"/>
                  </a:cubicBezTo>
                  <a:cubicBezTo>
                    <a:pt x="10080" y="1902"/>
                    <a:pt x="13514" y="1235"/>
                    <a:pt x="15508" y="835"/>
                  </a:cubicBezTo>
                  <a:cubicBezTo>
                    <a:pt x="17502" y="435"/>
                    <a:pt x="18055" y="302"/>
                    <a:pt x="18775" y="169"/>
                  </a:cubicBezTo>
                  <a:cubicBezTo>
                    <a:pt x="19495" y="35"/>
                    <a:pt x="20382" y="-98"/>
                    <a:pt x="20548" y="102"/>
                  </a:cubicBezTo>
                  <a:cubicBezTo>
                    <a:pt x="20714" y="302"/>
                    <a:pt x="20160" y="835"/>
                    <a:pt x="18498" y="2169"/>
                  </a:cubicBezTo>
                  <a:cubicBezTo>
                    <a:pt x="16837" y="3502"/>
                    <a:pt x="14068" y="5635"/>
                    <a:pt x="11298" y="8302"/>
                  </a:cubicBezTo>
                  <a:cubicBezTo>
                    <a:pt x="8529" y="10969"/>
                    <a:pt x="5760" y="14169"/>
                    <a:pt x="4209" y="16035"/>
                  </a:cubicBezTo>
                  <a:cubicBezTo>
                    <a:pt x="2658" y="17902"/>
                    <a:pt x="2326" y="18435"/>
                    <a:pt x="2049" y="19035"/>
                  </a:cubicBezTo>
                  <a:cubicBezTo>
                    <a:pt x="1772" y="19635"/>
                    <a:pt x="1551" y="20302"/>
                    <a:pt x="1772" y="20769"/>
                  </a:cubicBezTo>
                  <a:cubicBezTo>
                    <a:pt x="1994" y="21235"/>
                    <a:pt x="2658" y="21502"/>
                    <a:pt x="4209" y="21369"/>
                  </a:cubicBezTo>
                  <a:cubicBezTo>
                    <a:pt x="5760" y="21235"/>
                    <a:pt x="8197" y="20702"/>
                    <a:pt x="11243" y="20235"/>
                  </a:cubicBezTo>
                  <a:cubicBezTo>
                    <a:pt x="14289" y="19769"/>
                    <a:pt x="17945" y="19369"/>
                    <a:pt x="21600" y="1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0" name="Line"/>
            <p:cNvSpPr/>
            <p:nvPr/>
          </p:nvSpPr>
          <p:spPr>
            <a:xfrm>
              <a:off x="2551627" y="2127250"/>
              <a:ext cx="25964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600" extrusionOk="0">
                  <a:moveTo>
                    <a:pt x="0" y="0"/>
                  </a:moveTo>
                  <a:cubicBezTo>
                    <a:pt x="1662" y="1964"/>
                    <a:pt x="3323" y="3927"/>
                    <a:pt x="7477" y="6300"/>
                  </a:cubicBezTo>
                  <a:cubicBezTo>
                    <a:pt x="11631" y="8673"/>
                    <a:pt x="18277" y="11455"/>
                    <a:pt x="19938" y="14073"/>
                  </a:cubicBezTo>
                  <a:cubicBezTo>
                    <a:pt x="21600" y="16691"/>
                    <a:pt x="18277" y="19145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1" name="Line"/>
            <p:cNvSpPr/>
            <p:nvPr/>
          </p:nvSpPr>
          <p:spPr>
            <a:xfrm>
              <a:off x="3046927" y="2279650"/>
              <a:ext cx="39098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extrusionOk="0">
                  <a:moveTo>
                    <a:pt x="0" y="0"/>
                  </a:moveTo>
                  <a:cubicBezTo>
                    <a:pt x="1742" y="1029"/>
                    <a:pt x="3484" y="2057"/>
                    <a:pt x="6387" y="3086"/>
                  </a:cubicBezTo>
                  <a:cubicBezTo>
                    <a:pt x="9290" y="4114"/>
                    <a:pt x="13355" y="5143"/>
                    <a:pt x="15677" y="5721"/>
                  </a:cubicBezTo>
                  <a:cubicBezTo>
                    <a:pt x="18000" y="6300"/>
                    <a:pt x="18581" y="6429"/>
                    <a:pt x="19394" y="6750"/>
                  </a:cubicBezTo>
                  <a:cubicBezTo>
                    <a:pt x="20206" y="7071"/>
                    <a:pt x="21252" y="7586"/>
                    <a:pt x="21426" y="8036"/>
                  </a:cubicBezTo>
                  <a:cubicBezTo>
                    <a:pt x="21600" y="8486"/>
                    <a:pt x="20903" y="8871"/>
                    <a:pt x="18465" y="10157"/>
                  </a:cubicBezTo>
                  <a:cubicBezTo>
                    <a:pt x="16026" y="11443"/>
                    <a:pt x="11845" y="13629"/>
                    <a:pt x="8768" y="15300"/>
                  </a:cubicBezTo>
                  <a:cubicBezTo>
                    <a:pt x="5690" y="16971"/>
                    <a:pt x="3716" y="18129"/>
                    <a:pt x="2555" y="18964"/>
                  </a:cubicBezTo>
                  <a:cubicBezTo>
                    <a:pt x="1394" y="19800"/>
                    <a:pt x="1045" y="20314"/>
                    <a:pt x="1161" y="20700"/>
                  </a:cubicBezTo>
                  <a:cubicBezTo>
                    <a:pt x="1277" y="21086"/>
                    <a:pt x="1858" y="21343"/>
                    <a:pt x="2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2" name="Line"/>
            <p:cNvSpPr/>
            <p:nvPr/>
          </p:nvSpPr>
          <p:spPr>
            <a:xfrm>
              <a:off x="3669227" y="2274094"/>
              <a:ext cx="235104" cy="23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46" extrusionOk="0">
                  <a:moveTo>
                    <a:pt x="0" y="2242"/>
                  </a:moveTo>
                  <a:cubicBezTo>
                    <a:pt x="4396" y="1857"/>
                    <a:pt x="8793" y="1471"/>
                    <a:pt x="11756" y="1085"/>
                  </a:cubicBezTo>
                  <a:cubicBezTo>
                    <a:pt x="14719" y="699"/>
                    <a:pt x="16248" y="314"/>
                    <a:pt x="17586" y="121"/>
                  </a:cubicBezTo>
                  <a:cubicBezTo>
                    <a:pt x="18924" y="-72"/>
                    <a:pt x="20071" y="-72"/>
                    <a:pt x="20740" y="410"/>
                  </a:cubicBezTo>
                  <a:cubicBezTo>
                    <a:pt x="21409" y="892"/>
                    <a:pt x="21600" y="1857"/>
                    <a:pt x="19975" y="3882"/>
                  </a:cubicBezTo>
                  <a:cubicBezTo>
                    <a:pt x="18350" y="5907"/>
                    <a:pt x="14910" y="8992"/>
                    <a:pt x="11756" y="11596"/>
                  </a:cubicBezTo>
                  <a:cubicBezTo>
                    <a:pt x="8602" y="14199"/>
                    <a:pt x="5735" y="16321"/>
                    <a:pt x="3919" y="17767"/>
                  </a:cubicBezTo>
                  <a:cubicBezTo>
                    <a:pt x="2103" y="19214"/>
                    <a:pt x="1338" y="19985"/>
                    <a:pt x="1434" y="20564"/>
                  </a:cubicBezTo>
                  <a:cubicBezTo>
                    <a:pt x="1529" y="21142"/>
                    <a:pt x="2485" y="21528"/>
                    <a:pt x="5065" y="21432"/>
                  </a:cubicBezTo>
                  <a:cubicBezTo>
                    <a:pt x="7646" y="21335"/>
                    <a:pt x="11851" y="20757"/>
                    <a:pt x="14719" y="20274"/>
                  </a:cubicBezTo>
                  <a:cubicBezTo>
                    <a:pt x="17586" y="19792"/>
                    <a:pt x="19115" y="19407"/>
                    <a:pt x="20644" y="1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3" name="Line"/>
            <p:cNvSpPr/>
            <p:nvPr/>
          </p:nvSpPr>
          <p:spPr>
            <a:xfrm>
              <a:off x="3908010" y="2400300"/>
              <a:ext cx="173968" cy="15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07" extrusionOk="0">
                  <a:moveTo>
                    <a:pt x="18266" y="0"/>
                  </a:moveTo>
                  <a:cubicBezTo>
                    <a:pt x="15924" y="5400"/>
                    <a:pt x="13582" y="10800"/>
                    <a:pt x="11240" y="14495"/>
                  </a:cubicBezTo>
                  <a:cubicBezTo>
                    <a:pt x="8897" y="18189"/>
                    <a:pt x="6555" y="20179"/>
                    <a:pt x="4734" y="20889"/>
                  </a:cubicBezTo>
                  <a:cubicBezTo>
                    <a:pt x="2912" y="21600"/>
                    <a:pt x="1611" y="21032"/>
                    <a:pt x="830" y="20037"/>
                  </a:cubicBezTo>
                  <a:cubicBezTo>
                    <a:pt x="49" y="19042"/>
                    <a:pt x="-211" y="17621"/>
                    <a:pt x="179" y="16484"/>
                  </a:cubicBezTo>
                  <a:cubicBezTo>
                    <a:pt x="570" y="15347"/>
                    <a:pt x="1611" y="14495"/>
                    <a:pt x="4083" y="14495"/>
                  </a:cubicBezTo>
                  <a:cubicBezTo>
                    <a:pt x="6555" y="14495"/>
                    <a:pt x="10459" y="15347"/>
                    <a:pt x="13582" y="16200"/>
                  </a:cubicBezTo>
                  <a:cubicBezTo>
                    <a:pt x="16705" y="17053"/>
                    <a:pt x="19047" y="17905"/>
                    <a:pt x="21389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4" name="Line"/>
            <p:cNvSpPr/>
            <p:nvPr/>
          </p:nvSpPr>
          <p:spPr>
            <a:xfrm>
              <a:off x="4101027" y="2374900"/>
              <a:ext cx="698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709" y="4640"/>
                    <a:pt x="9818" y="9280"/>
                    <a:pt x="6218" y="12880"/>
                  </a:cubicBezTo>
                  <a:cubicBezTo>
                    <a:pt x="2618" y="16480"/>
                    <a:pt x="1309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5" name="Line"/>
            <p:cNvSpPr/>
            <p:nvPr/>
          </p:nvSpPr>
          <p:spPr>
            <a:xfrm>
              <a:off x="4199185" y="2552700"/>
              <a:ext cx="124093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03" extrusionOk="0">
                  <a:moveTo>
                    <a:pt x="586" y="2197"/>
                  </a:moveTo>
                  <a:cubicBezTo>
                    <a:pt x="2026" y="1098"/>
                    <a:pt x="3466" y="0"/>
                    <a:pt x="4906" y="0"/>
                  </a:cubicBezTo>
                  <a:cubicBezTo>
                    <a:pt x="6346" y="0"/>
                    <a:pt x="7786" y="1098"/>
                    <a:pt x="8506" y="2563"/>
                  </a:cubicBezTo>
                  <a:cubicBezTo>
                    <a:pt x="9226" y="4027"/>
                    <a:pt x="9226" y="5858"/>
                    <a:pt x="7966" y="8420"/>
                  </a:cubicBezTo>
                  <a:cubicBezTo>
                    <a:pt x="6706" y="10983"/>
                    <a:pt x="4186" y="14278"/>
                    <a:pt x="2386" y="16658"/>
                  </a:cubicBezTo>
                  <a:cubicBezTo>
                    <a:pt x="586" y="19037"/>
                    <a:pt x="-494" y="20502"/>
                    <a:pt x="226" y="21051"/>
                  </a:cubicBezTo>
                  <a:cubicBezTo>
                    <a:pt x="946" y="21600"/>
                    <a:pt x="3466" y="21234"/>
                    <a:pt x="7246" y="20136"/>
                  </a:cubicBezTo>
                  <a:cubicBezTo>
                    <a:pt x="11026" y="19037"/>
                    <a:pt x="16066" y="17207"/>
                    <a:pt x="21106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6" name="Line"/>
            <p:cNvSpPr/>
            <p:nvPr/>
          </p:nvSpPr>
          <p:spPr>
            <a:xfrm>
              <a:off x="4482027" y="2635249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7" name="Line"/>
            <p:cNvSpPr/>
            <p:nvPr/>
          </p:nvSpPr>
          <p:spPr>
            <a:xfrm>
              <a:off x="5117939" y="2184400"/>
              <a:ext cx="102235" cy="44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386" extrusionOk="0">
                  <a:moveTo>
                    <a:pt x="10182" y="0"/>
                  </a:moveTo>
                  <a:cubicBezTo>
                    <a:pt x="8454" y="2523"/>
                    <a:pt x="6726" y="5047"/>
                    <a:pt x="4998" y="7923"/>
                  </a:cubicBezTo>
                  <a:cubicBezTo>
                    <a:pt x="3270" y="10800"/>
                    <a:pt x="1542" y="14030"/>
                    <a:pt x="678" y="16200"/>
                  </a:cubicBezTo>
                  <a:cubicBezTo>
                    <a:pt x="-186" y="18370"/>
                    <a:pt x="-186" y="19480"/>
                    <a:pt x="462" y="20288"/>
                  </a:cubicBezTo>
                  <a:cubicBezTo>
                    <a:pt x="1110" y="21095"/>
                    <a:pt x="2406" y="21600"/>
                    <a:pt x="6078" y="21297"/>
                  </a:cubicBezTo>
                  <a:cubicBezTo>
                    <a:pt x="9750" y="20994"/>
                    <a:pt x="15798" y="19884"/>
                    <a:pt x="18606" y="18976"/>
                  </a:cubicBezTo>
                  <a:cubicBezTo>
                    <a:pt x="21414" y="18067"/>
                    <a:pt x="20982" y="17361"/>
                    <a:pt x="20550" y="16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8" name="Line"/>
            <p:cNvSpPr/>
            <p:nvPr/>
          </p:nvSpPr>
          <p:spPr>
            <a:xfrm>
              <a:off x="5062966" y="2220186"/>
              <a:ext cx="320762" cy="39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41" extrusionOk="0">
                  <a:moveTo>
                    <a:pt x="3630" y="14411"/>
                  </a:moveTo>
                  <a:cubicBezTo>
                    <a:pt x="2919" y="14295"/>
                    <a:pt x="2209" y="14179"/>
                    <a:pt x="1498" y="14005"/>
                  </a:cubicBezTo>
                  <a:cubicBezTo>
                    <a:pt x="788" y="13830"/>
                    <a:pt x="77" y="13598"/>
                    <a:pt x="6" y="13308"/>
                  </a:cubicBezTo>
                  <a:cubicBezTo>
                    <a:pt x="-65" y="13018"/>
                    <a:pt x="503" y="12669"/>
                    <a:pt x="2351" y="11624"/>
                  </a:cubicBezTo>
                  <a:cubicBezTo>
                    <a:pt x="4198" y="10579"/>
                    <a:pt x="7324" y="8837"/>
                    <a:pt x="9669" y="7153"/>
                  </a:cubicBezTo>
                  <a:cubicBezTo>
                    <a:pt x="12014" y="5469"/>
                    <a:pt x="13577" y="3843"/>
                    <a:pt x="14572" y="2508"/>
                  </a:cubicBezTo>
                  <a:cubicBezTo>
                    <a:pt x="15567" y="1172"/>
                    <a:pt x="15993" y="127"/>
                    <a:pt x="16064" y="11"/>
                  </a:cubicBezTo>
                  <a:cubicBezTo>
                    <a:pt x="16135" y="-105"/>
                    <a:pt x="15851" y="708"/>
                    <a:pt x="15282" y="2914"/>
                  </a:cubicBezTo>
                  <a:cubicBezTo>
                    <a:pt x="14714" y="5121"/>
                    <a:pt x="13861" y="8721"/>
                    <a:pt x="13080" y="11798"/>
                  </a:cubicBezTo>
                  <a:cubicBezTo>
                    <a:pt x="12298" y="14876"/>
                    <a:pt x="11588" y="17430"/>
                    <a:pt x="11090" y="19056"/>
                  </a:cubicBezTo>
                  <a:cubicBezTo>
                    <a:pt x="10593" y="20682"/>
                    <a:pt x="10309" y="21379"/>
                    <a:pt x="10167" y="21437"/>
                  </a:cubicBezTo>
                  <a:cubicBezTo>
                    <a:pt x="10024" y="21495"/>
                    <a:pt x="10024" y="20914"/>
                    <a:pt x="10806" y="19463"/>
                  </a:cubicBezTo>
                  <a:cubicBezTo>
                    <a:pt x="11588" y="18011"/>
                    <a:pt x="13151" y="15689"/>
                    <a:pt x="14288" y="14353"/>
                  </a:cubicBezTo>
                  <a:cubicBezTo>
                    <a:pt x="15424" y="13018"/>
                    <a:pt x="16135" y="12669"/>
                    <a:pt x="17130" y="12843"/>
                  </a:cubicBezTo>
                  <a:cubicBezTo>
                    <a:pt x="18124" y="13018"/>
                    <a:pt x="19403" y="13714"/>
                    <a:pt x="20185" y="14818"/>
                  </a:cubicBezTo>
                  <a:cubicBezTo>
                    <a:pt x="20967" y="15921"/>
                    <a:pt x="21251" y="17430"/>
                    <a:pt x="21535" y="18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9" name="Line"/>
            <p:cNvSpPr/>
            <p:nvPr/>
          </p:nvSpPr>
          <p:spPr>
            <a:xfrm>
              <a:off x="5428177" y="2425224"/>
              <a:ext cx="312812" cy="14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60" extrusionOk="0">
                  <a:moveTo>
                    <a:pt x="0" y="16497"/>
                  </a:moveTo>
                  <a:cubicBezTo>
                    <a:pt x="1450" y="13759"/>
                    <a:pt x="2899" y="11021"/>
                    <a:pt x="3842" y="8891"/>
                  </a:cubicBezTo>
                  <a:cubicBezTo>
                    <a:pt x="4784" y="6761"/>
                    <a:pt x="5219" y="5240"/>
                    <a:pt x="5509" y="3719"/>
                  </a:cubicBezTo>
                  <a:cubicBezTo>
                    <a:pt x="5799" y="2198"/>
                    <a:pt x="5944" y="677"/>
                    <a:pt x="5581" y="525"/>
                  </a:cubicBezTo>
                  <a:cubicBezTo>
                    <a:pt x="5219" y="373"/>
                    <a:pt x="4349" y="1590"/>
                    <a:pt x="3552" y="4175"/>
                  </a:cubicBezTo>
                  <a:cubicBezTo>
                    <a:pt x="2754" y="6761"/>
                    <a:pt x="2030" y="10716"/>
                    <a:pt x="1740" y="13606"/>
                  </a:cubicBezTo>
                  <a:cubicBezTo>
                    <a:pt x="1450" y="16497"/>
                    <a:pt x="1595" y="18322"/>
                    <a:pt x="2174" y="19387"/>
                  </a:cubicBezTo>
                  <a:cubicBezTo>
                    <a:pt x="2754" y="20452"/>
                    <a:pt x="3769" y="20756"/>
                    <a:pt x="5364" y="18778"/>
                  </a:cubicBezTo>
                  <a:cubicBezTo>
                    <a:pt x="6958" y="16801"/>
                    <a:pt x="9133" y="12542"/>
                    <a:pt x="10438" y="9652"/>
                  </a:cubicBezTo>
                  <a:cubicBezTo>
                    <a:pt x="11742" y="6761"/>
                    <a:pt x="12177" y="5240"/>
                    <a:pt x="12250" y="5392"/>
                  </a:cubicBezTo>
                  <a:cubicBezTo>
                    <a:pt x="12322" y="5545"/>
                    <a:pt x="12032" y="7370"/>
                    <a:pt x="11742" y="9043"/>
                  </a:cubicBezTo>
                  <a:cubicBezTo>
                    <a:pt x="11452" y="10716"/>
                    <a:pt x="11162" y="12237"/>
                    <a:pt x="10872" y="14367"/>
                  </a:cubicBezTo>
                  <a:cubicBezTo>
                    <a:pt x="10583" y="16497"/>
                    <a:pt x="10293" y="19235"/>
                    <a:pt x="10365" y="19691"/>
                  </a:cubicBezTo>
                  <a:cubicBezTo>
                    <a:pt x="10438" y="20147"/>
                    <a:pt x="10872" y="18322"/>
                    <a:pt x="11670" y="14975"/>
                  </a:cubicBezTo>
                  <a:cubicBezTo>
                    <a:pt x="12467" y="11629"/>
                    <a:pt x="13627" y="6761"/>
                    <a:pt x="14497" y="3719"/>
                  </a:cubicBezTo>
                  <a:cubicBezTo>
                    <a:pt x="15366" y="677"/>
                    <a:pt x="15946" y="-540"/>
                    <a:pt x="17106" y="221"/>
                  </a:cubicBezTo>
                  <a:cubicBezTo>
                    <a:pt x="18266" y="981"/>
                    <a:pt x="20005" y="3719"/>
                    <a:pt x="20803" y="7522"/>
                  </a:cubicBezTo>
                  <a:cubicBezTo>
                    <a:pt x="21600" y="11325"/>
                    <a:pt x="21455" y="16192"/>
                    <a:pt x="2131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0" name="Line"/>
            <p:cNvSpPr/>
            <p:nvPr/>
          </p:nvSpPr>
          <p:spPr>
            <a:xfrm>
              <a:off x="6374327" y="2311400"/>
              <a:ext cx="228601" cy="22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extrusionOk="0">
                  <a:moveTo>
                    <a:pt x="0" y="2422"/>
                  </a:moveTo>
                  <a:cubicBezTo>
                    <a:pt x="800" y="1817"/>
                    <a:pt x="1600" y="1211"/>
                    <a:pt x="3400" y="2422"/>
                  </a:cubicBezTo>
                  <a:cubicBezTo>
                    <a:pt x="5200" y="3634"/>
                    <a:pt x="8000" y="6662"/>
                    <a:pt x="9600" y="9286"/>
                  </a:cubicBezTo>
                  <a:cubicBezTo>
                    <a:pt x="11200" y="11910"/>
                    <a:pt x="11600" y="14131"/>
                    <a:pt x="11500" y="16049"/>
                  </a:cubicBezTo>
                  <a:cubicBezTo>
                    <a:pt x="11400" y="17966"/>
                    <a:pt x="10800" y="19581"/>
                    <a:pt x="9900" y="20490"/>
                  </a:cubicBezTo>
                  <a:cubicBezTo>
                    <a:pt x="9000" y="21398"/>
                    <a:pt x="7800" y="21600"/>
                    <a:pt x="7000" y="19884"/>
                  </a:cubicBezTo>
                  <a:cubicBezTo>
                    <a:pt x="6200" y="18168"/>
                    <a:pt x="5800" y="14535"/>
                    <a:pt x="6900" y="11103"/>
                  </a:cubicBezTo>
                  <a:cubicBezTo>
                    <a:pt x="8000" y="7671"/>
                    <a:pt x="10600" y="4441"/>
                    <a:pt x="13300" y="2624"/>
                  </a:cubicBezTo>
                  <a:cubicBezTo>
                    <a:pt x="16000" y="807"/>
                    <a:pt x="18800" y="4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1" name="Line"/>
            <p:cNvSpPr/>
            <p:nvPr/>
          </p:nvSpPr>
          <p:spPr>
            <a:xfrm>
              <a:off x="6621977" y="2303874"/>
              <a:ext cx="165101" cy="161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2" extrusionOk="0">
                  <a:moveTo>
                    <a:pt x="0" y="8250"/>
                  </a:moveTo>
                  <a:cubicBezTo>
                    <a:pt x="1385" y="8250"/>
                    <a:pt x="2769" y="8250"/>
                    <a:pt x="3877" y="7710"/>
                  </a:cubicBezTo>
                  <a:cubicBezTo>
                    <a:pt x="4985" y="7170"/>
                    <a:pt x="5815" y="6090"/>
                    <a:pt x="6646" y="4605"/>
                  </a:cubicBezTo>
                  <a:cubicBezTo>
                    <a:pt x="7477" y="3120"/>
                    <a:pt x="8308" y="1230"/>
                    <a:pt x="8031" y="420"/>
                  </a:cubicBezTo>
                  <a:cubicBezTo>
                    <a:pt x="7754" y="-390"/>
                    <a:pt x="6369" y="-120"/>
                    <a:pt x="4708" y="2040"/>
                  </a:cubicBezTo>
                  <a:cubicBezTo>
                    <a:pt x="3046" y="4200"/>
                    <a:pt x="1108" y="8250"/>
                    <a:pt x="554" y="11490"/>
                  </a:cubicBezTo>
                  <a:cubicBezTo>
                    <a:pt x="0" y="14730"/>
                    <a:pt x="831" y="17160"/>
                    <a:pt x="3185" y="18780"/>
                  </a:cubicBezTo>
                  <a:cubicBezTo>
                    <a:pt x="5538" y="20400"/>
                    <a:pt x="9415" y="21210"/>
                    <a:pt x="12738" y="20130"/>
                  </a:cubicBezTo>
                  <a:cubicBezTo>
                    <a:pt x="16062" y="19050"/>
                    <a:pt x="18831" y="16080"/>
                    <a:pt x="21600" y="13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2" name="Line"/>
            <p:cNvSpPr/>
            <p:nvPr/>
          </p:nvSpPr>
          <p:spPr>
            <a:xfrm>
              <a:off x="6736277" y="2330449"/>
              <a:ext cx="88901" cy="39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extrusionOk="0">
                  <a:moveTo>
                    <a:pt x="21600" y="0"/>
                  </a:moveTo>
                  <a:cubicBezTo>
                    <a:pt x="19029" y="341"/>
                    <a:pt x="16457" y="682"/>
                    <a:pt x="15171" y="1478"/>
                  </a:cubicBezTo>
                  <a:cubicBezTo>
                    <a:pt x="13886" y="2274"/>
                    <a:pt x="13886" y="3524"/>
                    <a:pt x="14914" y="6139"/>
                  </a:cubicBezTo>
                  <a:cubicBezTo>
                    <a:pt x="15943" y="8754"/>
                    <a:pt x="18000" y="12733"/>
                    <a:pt x="19029" y="15291"/>
                  </a:cubicBezTo>
                  <a:cubicBezTo>
                    <a:pt x="20057" y="17848"/>
                    <a:pt x="20057" y="18985"/>
                    <a:pt x="19543" y="19838"/>
                  </a:cubicBezTo>
                  <a:cubicBezTo>
                    <a:pt x="19029" y="20691"/>
                    <a:pt x="18000" y="21259"/>
                    <a:pt x="16200" y="21429"/>
                  </a:cubicBezTo>
                  <a:cubicBezTo>
                    <a:pt x="14400" y="21600"/>
                    <a:pt x="11829" y="21373"/>
                    <a:pt x="9000" y="20406"/>
                  </a:cubicBezTo>
                  <a:cubicBezTo>
                    <a:pt x="6171" y="19440"/>
                    <a:pt x="3086" y="17735"/>
                    <a:pt x="0" y="16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3" name="Line"/>
            <p:cNvSpPr/>
            <p:nvPr/>
          </p:nvSpPr>
          <p:spPr>
            <a:xfrm>
              <a:off x="6761677" y="22860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4" name="Line"/>
            <p:cNvSpPr/>
            <p:nvPr/>
          </p:nvSpPr>
          <p:spPr>
            <a:xfrm>
              <a:off x="6856927" y="2292466"/>
              <a:ext cx="107951" cy="17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51" extrusionOk="0">
                  <a:moveTo>
                    <a:pt x="0" y="9782"/>
                  </a:moveTo>
                  <a:cubicBezTo>
                    <a:pt x="6646" y="7521"/>
                    <a:pt x="13292" y="5261"/>
                    <a:pt x="17031" y="3502"/>
                  </a:cubicBezTo>
                  <a:cubicBezTo>
                    <a:pt x="20769" y="1744"/>
                    <a:pt x="21600" y="488"/>
                    <a:pt x="20769" y="112"/>
                  </a:cubicBezTo>
                  <a:cubicBezTo>
                    <a:pt x="19938" y="-265"/>
                    <a:pt x="17446" y="237"/>
                    <a:pt x="13708" y="2749"/>
                  </a:cubicBezTo>
                  <a:cubicBezTo>
                    <a:pt x="9969" y="5261"/>
                    <a:pt x="4985" y="9782"/>
                    <a:pt x="2492" y="12795"/>
                  </a:cubicBezTo>
                  <a:cubicBezTo>
                    <a:pt x="0" y="15809"/>
                    <a:pt x="0" y="17316"/>
                    <a:pt x="2285" y="18572"/>
                  </a:cubicBezTo>
                  <a:cubicBezTo>
                    <a:pt x="4569" y="19828"/>
                    <a:pt x="9138" y="20833"/>
                    <a:pt x="12669" y="21084"/>
                  </a:cubicBezTo>
                  <a:cubicBezTo>
                    <a:pt x="16200" y="21335"/>
                    <a:pt x="18692" y="20833"/>
                    <a:pt x="21185" y="2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5" name="Line"/>
            <p:cNvSpPr/>
            <p:nvPr/>
          </p:nvSpPr>
          <p:spPr>
            <a:xfrm>
              <a:off x="7019271" y="2317749"/>
              <a:ext cx="129757" cy="13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24" extrusionOk="0">
                  <a:moveTo>
                    <a:pt x="15086" y="0"/>
                  </a:moveTo>
                  <a:cubicBezTo>
                    <a:pt x="10905" y="1714"/>
                    <a:pt x="6725" y="3429"/>
                    <a:pt x="4112" y="6343"/>
                  </a:cubicBezTo>
                  <a:cubicBezTo>
                    <a:pt x="1499" y="9257"/>
                    <a:pt x="454" y="13371"/>
                    <a:pt x="105" y="16286"/>
                  </a:cubicBezTo>
                  <a:cubicBezTo>
                    <a:pt x="-243" y="19200"/>
                    <a:pt x="105" y="20914"/>
                    <a:pt x="3763" y="21257"/>
                  </a:cubicBezTo>
                  <a:cubicBezTo>
                    <a:pt x="7422" y="21600"/>
                    <a:pt x="14389" y="20571"/>
                    <a:pt x="21357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6" name="Line"/>
            <p:cNvSpPr/>
            <p:nvPr/>
          </p:nvSpPr>
          <p:spPr>
            <a:xfrm>
              <a:off x="7162140" y="2139950"/>
              <a:ext cx="82138" cy="320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02" extrusionOk="0">
                  <a:moveTo>
                    <a:pt x="17715" y="0"/>
                  </a:moveTo>
                  <a:cubicBezTo>
                    <a:pt x="15015" y="141"/>
                    <a:pt x="12315" y="282"/>
                    <a:pt x="10695" y="776"/>
                  </a:cubicBezTo>
                  <a:cubicBezTo>
                    <a:pt x="9075" y="1271"/>
                    <a:pt x="8535" y="2118"/>
                    <a:pt x="6645" y="4588"/>
                  </a:cubicBezTo>
                  <a:cubicBezTo>
                    <a:pt x="4755" y="7059"/>
                    <a:pt x="1515" y="11153"/>
                    <a:pt x="435" y="14118"/>
                  </a:cubicBezTo>
                  <a:cubicBezTo>
                    <a:pt x="-645" y="17082"/>
                    <a:pt x="435" y="18918"/>
                    <a:pt x="2055" y="20047"/>
                  </a:cubicBezTo>
                  <a:cubicBezTo>
                    <a:pt x="3675" y="21176"/>
                    <a:pt x="5835" y="21600"/>
                    <a:pt x="9075" y="21318"/>
                  </a:cubicBezTo>
                  <a:cubicBezTo>
                    <a:pt x="12315" y="21035"/>
                    <a:pt x="16635" y="20047"/>
                    <a:pt x="20955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7" name="Line"/>
            <p:cNvSpPr/>
            <p:nvPr/>
          </p:nvSpPr>
          <p:spPr>
            <a:xfrm>
              <a:off x="7155377" y="2266950"/>
              <a:ext cx="2540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860" y="16615"/>
                    <a:pt x="9720" y="11631"/>
                    <a:pt x="13320" y="8031"/>
                  </a:cubicBezTo>
                  <a:cubicBezTo>
                    <a:pt x="16920" y="4431"/>
                    <a:pt x="1926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8" name="Line"/>
            <p:cNvSpPr/>
            <p:nvPr/>
          </p:nvSpPr>
          <p:spPr>
            <a:xfrm>
              <a:off x="7593527" y="2133600"/>
              <a:ext cx="762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000" y="1200"/>
                    <a:pt x="14400" y="2400"/>
                    <a:pt x="12000" y="5160"/>
                  </a:cubicBezTo>
                  <a:cubicBezTo>
                    <a:pt x="9600" y="7920"/>
                    <a:pt x="8400" y="12240"/>
                    <a:pt x="6600" y="15240"/>
                  </a:cubicBezTo>
                  <a:cubicBezTo>
                    <a:pt x="4800" y="18240"/>
                    <a:pt x="2400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9" name="Line"/>
            <p:cNvSpPr/>
            <p:nvPr/>
          </p:nvSpPr>
          <p:spPr>
            <a:xfrm>
              <a:off x="7561777" y="2195968"/>
              <a:ext cx="271338" cy="3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31" extrusionOk="0">
                  <a:moveTo>
                    <a:pt x="0" y="12146"/>
                  </a:moveTo>
                  <a:cubicBezTo>
                    <a:pt x="4521" y="10210"/>
                    <a:pt x="9042" y="8273"/>
                    <a:pt x="12056" y="6783"/>
                  </a:cubicBezTo>
                  <a:cubicBezTo>
                    <a:pt x="15070" y="5294"/>
                    <a:pt x="16577" y="4251"/>
                    <a:pt x="17581" y="3432"/>
                  </a:cubicBezTo>
                  <a:cubicBezTo>
                    <a:pt x="18586" y="2612"/>
                    <a:pt x="19088" y="2017"/>
                    <a:pt x="19758" y="1346"/>
                  </a:cubicBezTo>
                  <a:cubicBezTo>
                    <a:pt x="20428" y="676"/>
                    <a:pt x="21265" y="-69"/>
                    <a:pt x="21433" y="5"/>
                  </a:cubicBezTo>
                  <a:cubicBezTo>
                    <a:pt x="21600" y="80"/>
                    <a:pt x="21098" y="974"/>
                    <a:pt x="20177" y="3059"/>
                  </a:cubicBezTo>
                  <a:cubicBezTo>
                    <a:pt x="19256" y="5145"/>
                    <a:pt x="17916" y="8422"/>
                    <a:pt x="17247" y="11699"/>
                  </a:cubicBezTo>
                  <a:cubicBezTo>
                    <a:pt x="16577" y="14977"/>
                    <a:pt x="16577" y="18254"/>
                    <a:pt x="16577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0" name="Line"/>
            <p:cNvSpPr/>
            <p:nvPr/>
          </p:nvSpPr>
          <p:spPr>
            <a:xfrm>
              <a:off x="7861816" y="2425700"/>
              <a:ext cx="88635" cy="9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387" extrusionOk="0">
                  <a:moveTo>
                    <a:pt x="12887" y="0"/>
                  </a:moveTo>
                  <a:cubicBezTo>
                    <a:pt x="10432" y="502"/>
                    <a:pt x="7977" y="1005"/>
                    <a:pt x="5768" y="2763"/>
                  </a:cubicBezTo>
                  <a:cubicBezTo>
                    <a:pt x="3559" y="4521"/>
                    <a:pt x="1596" y="7535"/>
                    <a:pt x="614" y="10549"/>
                  </a:cubicBezTo>
                  <a:cubicBezTo>
                    <a:pt x="-368" y="13563"/>
                    <a:pt x="-368" y="16577"/>
                    <a:pt x="2087" y="18586"/>
                  </a:cubicBezTo>
                  <a:cubicBezTo>
                    <a:pt x="4541" y="20595"/>
                    <a:pt x="9450" y="21600"/>
                    <a:pt x="12887" y="21349"/>
                  </a:cubicBezTo>
                  <a:cubicBezTo>
                    <a:pt x="16323" y="21098"/>
                    <a:pt x="18287" y="19591"/>
                    <a:pt x="19514" y="17581"/>
                  </a:cubicBezTo>
                  <a:cubicBezTo>
                    <a:pt x="20741" y="15572"/>
                    <a:pt x="21232" y="13060"/>
                    <a:pt x="19023" y="10549"/>
                  </a:cubicBezTo>
                  <a:cubicBezTo>
                    <a:pt x="16814" y="8037"/>
                    <a:pt x="11905" y="5526"/>
                    <a:pt x="6996" y="3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1" name="Line"/>
            <p:cNvSpPr/>
            <p:nvPr/>
          </p:nvSpPr>
          <p:spPr>
            <a:xfrm>
              <a:off x="4818577" y="3154607"/>
              <a:ext cx="190501" cy="21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extrusionOk="0">
                  <a:moveTo>
                    <a:pt x="0" y="11239"/>
                  </a:moveTo>
                  <a:cubicBezTo>
                    <a:pt x="3600" y="10210"/>
                    <a:pt x="7200" y="9182"/>
                    <a:pt x="9720" y="7845"/>
                  </a:cubicBezTo>
                  <a:cubicBezTo>
                    <a:pt x="12240" y="6508"/>
                    <a:pt x="13680" y="4862"/>
                    <a:pt x="14640" y="3422"/>
                  </a:cubicBezTo>
                  <a:cubicBezTo>
                    <a:pt x="15600" y="1982"/>
                    <a:pt x="16080" y="748"/>
                    <a:pt x="15720" y="233"/>
                  </a:cubicBezTo>
                  <a:cubicBezTo>
                    <a:pt x="15360" y="-281"/>
                    <a:pt x="14160" y="-75"/>
                    <a:pt x="11640" y="2188"/>
                  </a:cubicBezTo>
                  <a:cubicBezTo>
                    <a:pt x="9120" y="4450"/>
                    <a:pt x="5280" y="8770"/>
                    <a:pt x="3360" y="11959"/>
                  </a:cubicBezTo>
                  <a:cubicBezTo>
                    <a:pt x="1440" y="15148"/>
                    <a:pt x="1440" y="17205"/>
                    <a:pt x="3240" y="18748"/>
                  </a:cubicBezTo>
                  <a:cubicBezTo>
                    <a:pt x="5040" y="20290"/>
                    <a:pt x="8640" y="21319"/>
                    <a:pt x="12000" y="21010"/>
                  </a:cubicBezTo>
                  <a:cubicBezTo>
                    <a:pt x="15360" y="20702"/>
                    <a:pt x="18480" y="19056"/>
                    <a:pt x="21600" y="17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2" name="Line"/>
            <p:cNvSpPr/>
            <p:nvPr/>
          </p:nvSpPr>
          <p:spPr>
            <a:xfrm>
              <a:off x="5087394" y="3003549"/>
              <a:ext cx="42334" cy="39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extrusionOk="0">
                  <a:moveTo>
                    <a:pt x="2160" y="0"/>
                  </a:moveTo>
                  <a:cubicBezTo>
                    <a:pt x="2160" y="4389"/>
                    <a:pt x="2160" y="8779"/>
                    <a:pt x="1620" y="12128"/>
                  </a:cubicBezTo>
                  <a:cubicBezTo>
                    <a:pt x="1080" y="15478"/>
                    <a:pt x="0" y="17788"/>
                    <a:pt x="0" y="19232"/>
                  </a:cubicBezTo>
                  <a:cubicBezTo>
                    <a:pt x="0" y="20676"/>
                    <a:pt x="1080" y="21253"/>
                    <a:pt x="4860" y="21427"/>
                  </a:cubicBezTo>
                  <a:cubicBezTo>
                    <a:pt x="8640" y="21600"/>
                    <a:pt x="15120" y="21369"/>
                    <a:pt x="21600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3" name="Line"/>
            <p:cNvSpPr/>
            <p:nvPr/>
          </p:nvSpPr>
          <p:spPr>
            <a:xfrm>
              <a:off x="5145902" y="3178320"/>
              <a:ext cx="108557" cy="20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261" extrusionOk="0">
                  <a:moveTo>
                    <a:pt x="18543" y="957"/>
                  </a:moveTo>
                  <a:cubicBezTo>
                    <a:pt x="16143" y="309"/>
                    <a:pt x="13743" y="-339"/>
                    <a:pt x="10543" y="201"/>
                  </a:cubicBezTo>
                  <a:cubicBezTo>
                    <a:pt x="7343" y="741"/>
                    <a:pt x="3343" y="2469"/>
                    <a:pt x="1343" y="3981"/>
                  </a:cubicBezTo>
                  <a:cubicBezTo>
                    <a:pt x="-657" y="5493"/>
                    <a:pt x="-657" y="6789"/>
                    <a:pt x="2943" y="8841"/>
                  </a:cubicBezTo>
                  <a:cubicBezTo>
                    <a:pt x="6543" y="10893"/>
                    <a:pt x="13743" y="13701"/>
                    <a:pt x="17343" y="15753"/>
                  </a:cubicBezTo>
                  <a:cubicBezTo>
                    <a:pt x="20943" y="17805"/>
                    <a:pt x="20943" y="19101"/>
                    <a:pt x="19943" y="19965"/>
                  </a:cubicBezTo>
                  <a:cubicBezTo>
                    <a:pt x="18943" y="20829"/>
                    <a:pt x="16943" y="21261"/>
                    <a:pt x="14943" y="21261"/>
                  </a:cubicBezTo>
                  <a:cubicBezTo>
                    <a:pt x="12943" y="21261"/>
                    <a:pt x="10943" y="20829"/>
                    <a:pt x="8943" y="2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4" name="Line"/>
            <p:cNvSpPr/>
            <p:nvPr/>
          </p:nvSpPr>
          <p:spPr>
            <a:xfrm>
              <a:off x="5307527" y="3145501"/>
              <a:ext cx="203201" cy="18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31" extrusionOk="0">
                  <a:moveTo>
                    <a:pt x="0" y="13576"/>
                  </a:moveTo>
                  <a:cubicBezTo>
                    <a:pt x="3306" y="11391"/>
                    <a:pt x="6612" y="9207"/>
                    <a:pt x="8596" y="7630"/>
                  </a:cubicBezTo>
                  <a:cubicBezTo>
                    <a:pt x="10579" y="6052"/>
                    <a:pt x="11241" y="5081"/>
                    <a:pt x="11792" y="3868"/>
                  </a:cubicBezTo>
                  <a:cubicBezTo>
                    <a:pt x="12343" y="2654"/>
                    <a:pt x="12783" y="1198"/>
                    <a:pt x="12343" y="470"/>
                  </a:cubicBezTo>
                  <a:cubicBezTo>
                    <a:pt x="11902" y="-258"/>
                    <a:pt x="10579" y="-258"/>
                    <a:pt x="8596" y="1320"/>
                  </a:cubicBezTo>
                  <a:cubicBezTo>
                    <a:pt x="6612" y="2897"/>
                    <a:pt x="3967" y="6052"/>
                    <a:pt x="2204" y="9207"/>
                  </a:cubicBezTo>
                  <a:cubicBezTo>
                    <a:pt x="441" y="12362"/>
                    <a:pt x="-441" y="15517"/>
                    <a:pt x="330" y="17702"/>
                  </a:cubicBezTo>
                  <a:cubicBezTo>
                    <a:pt x="1102" y="19886"/>
                    <a:pt x="3526" y="21099"/>
                    <a:pt x="7273" y="21221"/>
                  </a:cubicBezTo>
                  <a:cubicBezTo>
                    <a:pt x="11020" y="21342"/>
                    <a:pt x="16090" y="20371"/>
                    <a:pt x="21159" y="1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5" name="Line"/>
            <p:cNvSpPr/>
            <p:nvPr/>
          </p:nvSpPr>
          <p:spPr>
            <a:xfrm>
              <a:off x="6286372" y="3093899"/>
              <a:ext cx="221306" cy="19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544" extrusionOk="0">
                  <a:moveTo>
                    <a:pt x="13485" y="4477"/>
                  </a:moveTo>
                  <a:cubicBezTo>
                    <a:pt x="12868" y="3375"/>
                    <a:pt x="12251" y="2273"/>
                    <a:pt x="11017" y="1281"/>
                  </a:cubicBezTo>
                  <a:cubicBezTo>
                    <a:pt x="9782" y="290"/>
                    <a:pt x="7931" y="-592"/>
                    <a:pt x="6182" y="510"/>
                  </a:cubicBezTo>
                  <a:cubicBezTo>
                    <a:pt x="4434" y="1612"/>
                    <a:pt x="2788" y="4698"/>
                    <a:pt x="1657" y="8224"/>
                  </a:cubicBezTo>
                  <a:cubicBezTo>
                    <a:pt x="525" y="11751"/>
                    <a:pt x="-92" y="15718"/>
                    <a:pt x="11" y="18032"/>
                  </a:cubicBezTo>
                  <a:cubicBezTo>
                    <a:pt x="114" y="20347"/>
                    <a:pt x="937" y="21008"/>
                    <a:pt x="2891" y="20237"/>
                  </a:cubicBezTo>
                  <a:cubicBezTo>
                    <a:pt x="4845" y="19465"/>
                    <a:pt x="7931" y="17261"/>
                    <a:pt x="9782" y="15498"/>
                  </a:cubicBezTo>
                  <a:cubicBezTo>
                    <a:pt x="11634" y="13735"/>
                    <a:pt x="12251" y="12412"/>
                    <a:pt x="12868" y="10979"/>
                  </a:cubicBezTo>
                  <a:cubicBezTo>
                    <a:pt x="13485" y="9547"/>
                    <a:pt x="14102" y="8004"/>
                    <a:pt x="14411" y="7894"/>
                  </a:cubicBezTo>
                  <a:cubicBezTo>
                    <a:pt x="14719" y="7784"/>
                    <a:pt x="14719" y="9106"/>
                    <a:pt x="14925" y="10869"/>
                  </a:cubicBezTo>
                  <a:cubicBezTo>
                    <a:pt x="15131" y="12632"/>
                    <a:pt x="15542" y="14837"/>
                    <a:pt x="16674" y="16490"/>
                  </a:cubicBezTo>
                  <a:cubicBezTo>
                    <a:pt x="17805" y="18143"/>
                    <a:pt x="19657" y="19245"/>
                    <a:pt x="21508" y="20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6" name="Line"/>
            <p:cNvSpPr/>
            <p:nvPr/>
          </p:nvSpPr>
          <p:spPr>
            <a:xfrm>
              <a:off x="6515764" y="3105766"/>
              <a:ext cx="106214" cy="17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15" extrusionOk="0">
                  <a:moveTo>
                    <a:pt x="18711" y="7376"/>
                  </a:moveTo>
                  <a:cubicBezTo>
                    <a:pt x="18711" y="6134"/>
                    <a:pt x="18711" y="4893"/>
                    <a:pt x="18499" y="3527"/>
                  </a:cubicBezTo>
                  <a:cubicBezTo>
                    <a:pt x="18287" y="2162"/>
                    <a:pt x="17864" y="672"/>
                    <a:pt x="16593" y="176"/>
                  </a:cubicBezTo>
                  <a:cubicBezTo>
                    <a:pt x="15323" y="-321"/>
                    <a:pt x="13205" y="176"/>
                    <a:pt x="10240" y="2410"/>
                  </a:cubicBezTo>
                  <a:cubicBezTo>
                    <a:pt x="7276" y="4645"/>
                    <a:pt x="3464" y="8617"/>
                    <a:pt x="1558" y="11224"/>
                  </a:cubicBezTo>
                  <a:cubicBezTo>
                    <a:pt x="-348" y="13831"/>
                    <a:pt x="-348" y="15072"/>
                    <a:pt x="711" y="16686"/>
                  </a:cubicBezTo>
                  <a:cubicBezTo>
                    <a:pt x="1770" y="18300"/>
                    <a:pt x="3887" y="20286"/>
                    <a:pt x="7487" y="20782"/>
                  </a:cubicBezTo>
                  <a:cubicBezTo>
                    <a:pt x="11087" y="21279"/>
                    <a:pt x="16170" y="20286"/>
                    <a:pt x="21252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7" name="Line"/>
            <p:cNvSpPr/>
            <p:nvPr/>
          </p:nvSpPr>
          <p:spPr>
            <a:xfrm>
              <a:off x="6699270" y="3147337"/>
              <a:ext cx="81458" cy="14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052" extrusionOk="0">
                  <a:moveTo>
                    <a:pt x="15921" y="330"/>
                  </a:moveTo>
                  <a:cubicBezTo>
                    <a:pt x="13221" y="22"/>
                    <a:pt x="10521" y="-287"/>
                    <a:pt x="8091" y="484"/>
                  </a:cubicBezTo>
                  <a:cubicBezTo>
                    <a:pt x="5661" y="1256"/>
                    <a:pt x="3501" y="3107"/>
                    <a:pt x="1881" y="6039"/>
                  </a:cubicBezTo>
                  <a:cubicBezTo>
                    <a:pt x="261" y="8970"/>
                    <a:pt x="-819" y="12982"/>
                    <a:pt x="801" y="15759"/>
                  </a:cubicBezTo>
                  <a:cubicBezTo>
                    <a:pt x="2421" y="18536"/>
                    <a:pt x="6741" y="20079"/>
                    <a:pt x="10521" y="20696"/>
                  </a:cubicBezTo>
                  <a:cubicBezTo>
                    <a:pt x="14301" y="21313"/>
                    <a:pt x="17541" y="21004"/>
                    <a:pt x="20781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8" name="Line"/>
            <p:cNvSpPr/>
            <p:nvPr/>
          </p:nvSpPr>
          <p:spPr>
            <a:xfrm>
              <a:off x="6847055" y="3096547"/>
              <a:ext cx="285735" cy="40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95" extrusionOk="0">
                  <a:moveTo>
                    <a:pt x="1208" y="5520"/>
                  </a:moveTo>
                  <a:cubicBezTo>
                    <a:pt x="2942" y="4508"/>
                    <a:pt x="4677" y="3495"/>
                    <a:pt x="5623" y="2708"/>
                  </a:cubicBezTo>
                  <a:cubicBezTo>
                    <a:pt x="6569" y="1920"/>
                    <a:pt x="6726" y="1358"/>
                    <a:pt x="6253" y="1245"/>
                  </a:cubicBezTo>
                  <a:cubicBezTo>
                    <a:pt x="5780" y="1133"/>
                    <a:pt x="4677" y="1470"/>
                    <a:pt x="3494" y="2539"/>
                  </a:cubicBezTo>
                  <a:cubicBezTo>
                    <a:pt x="2312" y="3608"/>
                    <a:pt x="1050" y="5408"/>
                    <a:pt x="420" y="6701"/>
                  </a:cubicBezTo>
                  <a:cubicBezTo>
                    <a:pt x="-211" y="7995"/>
                    <a:pt x="-211" y="8783"/>
                    <a:pt x="971" y="9458"/>
                  </a:cubicBezTo>
                  <a:cubicBezTo>
                    <a:pt x="2154" y="10133"/>
                    <a:pt x="4519" y="10695"/>
                    <a:pt x="6253" y="10583"/>
                  </a:cubicBezTo>
                  <a:cubicBezTo>
                    <a:pt x="7988" y="10470"/>
                    <a:pt x="9091" y="9683"/>
                    <a:pt x="9880" y="9064"/>
                  </a:cubicBezTo>
                  <a:cubicBezTo>
                    <a:pt x="10668" y="8445"/>
                    <a:pt x="11141" y="7995"/>
                    <a:pt x="11141" y="7995"/>
                  </a:cubicBezTo>
                  <a:cubicBezTo>
                    <a:pt x="11141" y="7995"/>
                    <a:pt x="10668" y="8445"/>
                    <a:pt x="10274" y="10245"/>
                  </a:cubicBezTo>
                  <a:cubicBezTo>
                    <a:pt x="9880" y="12045"/>
                    <a:pt x="9564" y="15195"/>
                    <a:pt x="9407" y="17107"/>
                  </a:cubicBezTo>
                  <a:cubicBezTo>
                    <a:pt x="9249" y="19020"/>
                    <a:pt x="9249" y="19695"/>
                    <a:pt x="9249" y="20314"/>
                  </a:cubicBezTo>
                  <a:cubicBezTo>
                    <a:pt x="9249" y="20933"/>
                    <a:pt x="9249" y="21495"/>
                    <a:pt x="9407" y="21495"/>
                  </a:cubicBezTo>
                  <a:cubicBezTo>
                    <a:pt x="9564" y="21495"/>
                    <a:pt x="9880" y="20933"/>
                    <a:pt x="10353" y="19020"/>
                  </a:cubicBezTo>
                  <a:cubicBezTo>
                    <a:pt x="10825" y="17107"/>
                    <a:pt x="11456" y="13845"/>
                    <a:pt x="12402" y="10695"/>
                  </a:cubicBezTo>
                  <a:cubicBezTo>
                    <a:pt x="13348" y="7545"/>
                    <a:pt x="14609" y="4508"/>
                    <a:pt x="15555" y="2764"/>
                  </a:cubicBezTo>
                  <a:cubicBezTo>
                    <a:pt x="16501" y="1020"/>
                    <a:pt x="17132" y="570"/>
                    <a:pt x="17842" y="289"/>
                  </a:cubicBezTo>
                  <a:cubicBezTo>
                    <a:pt x="18551" y="8"/>
                    <a:pt x="19339" y="-105"/>
                    <a:pt x="19970" y="120"/>
                  </a:cubicBezTo>
                  <a:cubicBezTo>
                    <a:pt x="20601" y="345"/>
                    <a:pt x="21074" y="908"/>
                    <a:pt x="21231" y="1808"/>
                  </a:cubicBezTo>
                  <a:cubicBezTo>
                    <a:pt x="21389" y="2708"/>
                    <a:pt x="21231" y="3945"/>
                    <a:pt x="20128" y="5014"/>
                  </a:cubicBezTo>
                  <a:cubicBezTo>
                    <a:pt x="19024" y="6083"/>
                    <a:pt x="16974" y="6983"/>
                    <a:pt x="15555" y="7320"/>
                  </a:cubicBezTo>
                  <a:cubicBezTo>
                    <a:pt x="14136" y="7658"/>
                    <a:pt x="13348" y="7433"/>
                    <a:pt x="12560" y="7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9" name="Line"/>
            <p:cNvSpPr/>
            <p:nvPr/>
          </p:nvSpPr>
          <p:spPr>
            <a:xfrm>
              <a:off x="7196917" y="2901950"/>
              <a:ext cx="117211" cy="41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92" extrusionOk="0">
                  <a:moveTo>
                    <a:pt x="21359" y="0"/>
                  </a:moveTo>
                  <a:cubicBezTo>
                    <a:pt x="18659" y="2291"/>
                    <a:pt x="15959" y="4582"/>
                    <a:pt x="12873" y="6818"/>
                  </a:cubicBezTo>
                  <a:cubicBezTo>
                    <a:pt x="9788" y="9055"/>
                    <a:pt x="6316" y="11236"/>
                    <a:pt x="4002" y="13364"/>
                  </a:cubicBezTo>
                  <a:cubicBezTo>
                    <a:pt x="1688" y="15491"/>
                    <a:pt x="530" y="17564"/>
                    <a:pt x="145" y="18927"/>
                  </a:cubicBezTo>
                  <a:cubicBezTo>
                    <a:pt x="-241" y="20291"/>
                    <a:pt x="145" y="20945"/>
                    <a:pt x="1302" y="21273"/>
                  </a:cubicBezTo>
                  <a:cubicBezTo>
                    <a:pt x="2459" y="21600"/>
                    <a:pt x="4388" y="21600"/>
                    <a:pt x="6702" y="21000"/>
                  </a:cubicBezTo>
                  <a:cubicBezTo>
                    <a:pt x="9016" y="20400"/>
                    <a:pt x="11716" y="19200"/>
                    <a:pt x="14416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0" name="Line"/>
            <p:cNvSpPr/>
            <p:nvPr/>
          </p:nvSpPr>
          <p:spPr>
            <a:xfrm>
              <a:off x="7194638" y="3098800"/>
              <a:ext cx="151240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13" extrusionOk="0">
                  <a:moveTo>
                    <a:pt x="2501" y="19938"/>
                  </a:moveTo>
                  <a:cubicBezTo>
                    <a:pt x="1021" y="20769"/>
                    <a:pt x="-458" y="21600"/>
                    <a:pt x="134" y="20769"/>
                  </a:cubicBezTo>
                  <a:cubicBezTo>
                    <a:pt x="726" y="19938"/>
                    <a:pt x="3389" y="17446"/>
                    <a:pt x="7235" y="13708"/>
                  </a:cubicBezTo>
                  <a:cubicBezTo>
                    <a:pt x="11082" y="9969"/>
                    <a:pt x="16112" y="4985"/>
                    <a:pt x="211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1" name="Line"/>
            <p:cNvSpPr/>
            <p:nvPr/>
          </p:nvSpPr>
          <p:spPr>
            <a:xfrm>
              <a:off x="7777677" y="2965450"/>
              <a:ext cx="381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5082"/>
                    <a:pt x="21600" y="10165"/>
                    <a:pt x="21000" y="13482"/>
                  </a:cubicBezTo>
                  <a:cubicBezTo>
                    <a:pt x="20400" y="16800"/>
                    <a:pt x="19200" y="18353"/>
                    <a:pt x="15600" y="19412"/>
                  </a:cubicBezTo>
                  <a:cubicBezTo>
                    <a:pt x="12000" y="20471"/>
                    <a:pt x="6000" y="21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2" name="Line"/>
            <p:cNvSpPr/>
            <p:nvPr/>
          </p:nvSpPr>
          <p:spPr>
            <a:xfrm>
              <a:off x="7771327" y="2974311"/>
              <a:ext cx="240789" cy="31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19" extrusionOk="0">
                  <a:moveTo>
                    <a:pt x="0" y="17973"/>
                  </a:moveTo>
                  <a:cubicBezTo>
                    <a:pt x="0" y="17109"/>
                    <a:pt x="0" y="16245"/>
                    <a:pt x="0" y="15453"/>
                  </a:cubicBezTo>
                  <a:cubicBezTo>
                    <a:pt x="0" y="14661"/>
                    <a:pt x="0" y="13941"/>
                    <a:pt x="1597" y="13149"/>
                  </a:cubicBezTo>
                  <a:cubicBezTo>
                    <a:pt x="3193" y="12357"/>
                    <a:pt x="6386" y="11493"/>
                    <a:pt x="9485" y="9909"/>
                  </a:cubicBezTo>
                  <a:cubicBezTo>
                    <a:pt x="12584" y="8325"/>
                    <a:pt x="15590" y="6021"/>
                    <a:pt x="17656" y="4077"/>
                  </a:cubicBezTo>
                  <a:cubicBezTo>
                    <a:pt x="19722" y="2133"/>
                    <a:pt x="20849" y="549"/>
                    <a:pt x="21224" y="117"/>
                  </a:cubicBezTo>
                  <a:cubicBezTo>
                    <a:pt x="21600" y="-315"/>
                    <a:pt x="21224" y="405"/>
                    <a:pt x="20191" y="2997"/>
                  </a:cubicBezTo>
                  <a:cubicBezTo>
                    <a:pt x="19158" y="5589"/>
                    <a:pt x="17468" y="10053"/>
                    <a:pt x="16529" y="13149"/>
                  </a:cubicBezTo>
                  <a:cubicBezTo>
                    <a:pt x="15590" y="16245"/>
                    <a:pt x="15402" y="17973"/>
                    <a:pt x="15402" y="19197"/>
                  </a:cubicBezTo>
                  <a:cubicBezTo>
                    <a:pt x="15402" y="20421"/>
                    <a:pt x="15590" y="21141"/>
                    <a:pt x="16153" y="21213"/>
                  </a:cubicBezTo>
                  <a:cubicBezTo>
                    <a:pt x="16717" y="21285"/>
                    <a:pt x="17656" y="20709"/>
                    <a:pt x="18595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3" name="Line"/>
            <p:cNvSpPr/>
            <p:nvPr/>
          </p:nvSpPr>
          <p:spPr>
            <a:xfrm>
              <a:off x="8007650" y="3200400"/>
              <a:ext cx="65122" cy="10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7" h="21258" extrusionOk="0">
                  <a:moveTo>
                    <a:pt x="13320" y="1271"/>
                  </a:moveTo>
                  <a:cubicBezTo>
                    <a:pt x="8739" y="4659"/>
                    <a:pt x="4157" y="8047"/>
                    <a:pt x="1866" y="11012"/>
                  </a:cubicBezTo>
                  <a:cubicBezTo>
                    <a:pt x="-425" y="13976"/>
                    <a:pt x="-425" y="16518"/>
                    <a:pt x="884" y="18424"/>
                  </a:cubicBezTo>
                  <a:cubicBezTo>
                    <a:pt x="2193" y="20329"/>
                    <a:pt x="4811" y="21600"/>
                    <a:pt x="8739" y="21176"/>
                  </a:cubicBezTo>
                  <a:cubicBezTo>
                    <a:pt x="12666" y="20753"/>
                    <a:pt x="17902" y="18635"/>
                    <a:pt x="19539" y="15035"/>
                  </a:cubicBezTo>
                  <a:cubicBezTo>
                    <a:pt x="21175" y="11435"/>
                    <a:pt x="19211" y="6353"/>
                    <a:pt x="16593" y="3600"/>
                  </a:cubicBezTo>
                  <a:cubicBezTo>
                    <a:pt x="13975" y="847"/>
                    <a:pt x="10702" y="424"/>
                    <a:pt x="7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2569" name="Drawing"/>
          <p:cNvGrpSpPr/>
          <p:nvPr/>
        </p:nvGrpSpPr>
        <p:grpSpPr>
          <a:xfrm>
            <a:off x="2603500" y="5530849"/>
            <a:ext cx="9975850" cy="2996143"/>
            <a:chOff x="0" y="0"/>
            <a:chExt cx="9975850" cy="2996141"/>
          </a:xfrm>
        </p:grpSpPr>
        <p:sp>
          <p:nvSpPr>
            <p:cNvPr id="2485" name="Line"/>
            <p:cNvSpPr/>
            <p:nvPr/>
          </p:nvSpPr>
          <p:spPr>
            <a:xfrm>
              <a:off x="255896" y="2197099"/>
              <a:ext cx="6475104" cy="25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extrusionOk="0">
                  <a:moveTo>
                    <a:pt x="227" y="1080"/>
                  </a:moveTo>
                  <a:cubicBezTo>
                    <a:pt x="192" y="1080"/>
                    <a:pt x="156" y="1080"/>
                    <a:pt x="110" y="990"/>
                  </a:cubicBezTo>
                  <a:cubicBezTo>
                    <a:pt x="65" y="900"/>
                    <a:pt x="8" y="720"/>
                    <a:pt x="1" y="540"/>
                  </a:cubicBezTo>
                  <a:cubicBezTo>
                    <a:pt x="-6" y="360"/>
                    <a:pt x="36" y="180"/>
                    <a:pt x="192" y="90"/>
                  </a:cubicBezTo>
                  <a:cubicBezTo>
                    <a:pt x="347" y="0"/>
                    <a:pt x="615" y="0"/>
                    <a:pt x="876" y="0"/>
                  </a:cubicBezTo>
                  <a:cubicBezTo>
                    <a:pt x="1138" y="0"/>
                    <a:pt x="1392" y="0"/>
                    <a:pt x="1660" y="0"/>
                  </a:cubicBezTo>
                  <a:cubicBezTo>
                    <a:pt x="1928" y="0"/>
                    <a:pt x="2210" y="0"/>
                    <a:pt x="2479" y="0"/>
                  </a:cubicBezTo>
                  <a:cubicBezTo>
                    <a:pt x="2747" y="0"/>
                    <a:pt x="3001" y="0"/>
                    <a:pt x="3276" y="0"/>
                  </a:cubicBezTo>
                  <a:cubicBezTo>
                    <a:pt x="3552" y="0"/>
                    <a:pt x="3848" y="0"/>
                    <a:pt x="4099" y="90"/>
                  </a:cubicBezTo>
                  <a:cubicBezTo>
                    <a:pt x="4349" y="180"/>
                    <a:pt x="4554" y="360"/>
                    <a:pt x="4766" y="540"/>
                  </a:cubicBezTo>
                  <a:cubicBezTo>
                    <a:pt x="4978" y="720"/>
                    <a:pt x="5196" y="900"/>
                    <a:pt x="5489" y="1080"/>
                  </a:cubicBezTo>
                  <a:cubicBezTo>
                    <a:pt x="5782" y="1260"/>
                    <a:pt x="6149" y="1440"/>
                    <a:pt x="6453" y="1530"/>
                  </a:cubicBezTo>
                  <a:cubicBezTo>
                    <a:pt x="6756" y="1620"/>
                    <a:pt x="6996" y="1620"/>
                    <a:pt x="7258" y="1710"/>
                  </a:cubicBezTo>
                  <a:cubicBezTo>
                    <a:pt x="7519" y="1800"/>
                    <a:pt x="7801" y="1980"/>
                    <a:pt x="8083" y="2160"/>
                  </a:cubicBezTo>
                  <a:cubicBezTo>
                    <a:pt x="8366" y="2340"/>
                    <a:pt x="8648" y="2520"/>
                    <a:pt x="8930" y="2700"/>
                  </a:cubicBezTo>
                  <a:cubicBezTo>
                    <a:pt x="9213" y="2880"/>
                    <a:pt x="9495" y="3060"/>
                    <a:pt x="9781" y="3240"/>
                  </a:cubicBezTo>
                  <a:cubicBezTo>
                    <a:pt x="10067" y="3420"/>
                    <a:pt x="10356" y="3600"/>
                    <a:pt x="10649" y="3780"/>
                  </a:cubicBezTo>
                  <a:cubicBezTo>
                    <a:pt x="10942" y="3960"/>
                    <a:pt x="11239" y="4140"/>
                    <a:pt x="11539" y="4410"/>
                  </a:cubicBezTo>
                  <a:cubicBezTo>
                    <a:pt x="11839" y="4680"/>
                    <a:pt x="12142" y="5040"/>
                    <a:pt x="12442" y="5400"/>
                  </a:cubicBezTo>
                  <a:cubicBezTo>
                    <a:pt x="12742" y="5760"/>
                    <a:pt x="13039" y="6120"/>
                    <a:pt x="13335" y="6480"/>
                  </a:cubicBezTo>
                  <a:cubicBezTo>
                    <a:pt x="13632" y="6840"/>
                    <a:pt x="13928" y="7200"/>
                    <a:pt x="14221" y="7560"/>
                  </a:cubicBezTo>
                  <a:cubicBezTo>
                    <a:pt x="14514" y="7920"/>
                    <a:pt x="14803" y="8280"/>
                    <a:pt x="15089" y="8730"/>
                  </a:cubicBezTo>
                  <a:cubicBezTo>
                    <a:pt x="15375" y="9180"/>
                    <a:pt x="15658" y="9720"/>
                    <a:pt x="15933" y="10170"/>
                  </a:cubicBezTo>
                  <a:cubicBezTo>
                    <a:pt x="16208" y="10620"/>
                    <a:pt x="16476" y="10980"/>
                    <a:pt x="16734" y="11430"/>
                  </a:cubicBezTo>
                  <a:cubicBezTo>
                    <a:pt x="16992" y="11880"/>
                    <a:pt x="17239" y="12420"/>
                    <a:pt x="17482" y="12960"/>
                  </a:cubicBezTo>
                  <a:cubicBezTo>
                    <a:pt x="17726" y="13500"/>
                    <a:pt x="17966" y="14040"/>
                    <a:pt x="18195" y="14490"/>
                  </a:cubicBezTo>
                  <a:cubicBezTo>
                    <a:pt x="18425" y="14940"/>
                    <a:pt x="18643" y="15300"/>
                    <a:pt x="18950" y="15930"/>
                  </a:cubicBezTo>
                  <a:cubicBezTo>
                    <a:pt x="19258" y="16560"/>
                    <a:pt x="19653" y="17460"/>
                    <a:pt x="19999" y="18270"/>
                  </a:cubicBezTo>
                  <a:cubicBezTo>
                    <a:pt x="20345" y="19080"/>
                    <a:pt x="20641" y="19800"/>
                    <a:pt x="20899" y="20340"/>
                  </a:cubicBezTo>
                  <a:cubicBezTo>
                    <a:pt x="21156" y="20880"/>
                    <a:pt x="21375" y="21240"/>
                    <a:pt x="215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6" name="Line"/>
            <p:cNvSpPr/>
            <p:nvPr/>
          </p:nvSpPr>
          <p:spPr>
            <a:xfrm>
              <a:off x="450490" y="42739"/>
              <a:ext cx="6248761" cy="226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76" extrusionOk="0">
                  <a:moveTo>
                    <a:pt x="221" y="18254"/>
                  </a:moveTo>
                  <a:cubicBezTo>
                    <a:pt x="104" y="18214"/>
                    <a:pt x="-13" y="18174"/>
                    <a:pt x="2" y="18184"/>
                  </a:cubicBezTo>
                  <a:cubicBezTo>
                    <a:pt x="16" y="18194"/>
                    <a:pt x="162" y="18254"/>
                    <a:pt x="353" y="18275"/>
                  </a:cubicBezTo>
                  <a:cubicBezTo>
                    <a:pt x="543" y="18295"/>
                    <a:pt x="777" y="18275"/>
                    <a:pt x="1033" y="18194"/>
                  </a:cubicBezTo>
                  <a:cubicBezTo>
                    <a:pt x="1289" y="18114"/>
                    <a:pt x="1566" y="17973"/>
                    <a:pt x="1815" y="17802"/>
                  </a:cubicBezTo>
                  <a:cubicBezTo>
                    <a:pt x="2064" y="17630"/>
                    <a:pt x="2283" y="17429"/>
                    <a:pt x="2499" y="17208"/>
                  </a:cubicBezTo>
                  <a:cubicBezTo>
                    <a:pt x="2714" y="16986"/>
                    <a:pt x="2926" y="16745"/>
                    <a:pt x="3135" y="16392"/>
                  </a:cubicBezTo>
                  <a:cubicBezTo>
                    <a:pt x="3343" y="16040"/>
                    <a:pt x="3548" y="15577"/>
                    <a:pt x="3745" y="15114"/>
                  </a:cubicBezTo>
                  <a:cubicBezTo>
                    <a:pt x="3943" y="14651"/>
                    <a:pt x="4133" y="14188"/>
                    <a:pt x="4301" y="13705"/>
                  </a:cubicBezTo>
                  <a:cubicBezTo>
                    <a:pt x="4469" y="13222"/>
                    <a:pt x="4616" y="12719"/>
                    <a:pt x="4765" y="12175"/>
                  </a:cubicBezTo>
                  <a:cubicBezTo>
                    <a:pt x="4915" y="11632"/>
                    <a:pt x="5069" y="11048"/>
                    <a:pt x="5222" y="10424"/>
                  </a:cubicBezTo>
                  <a:cubicBezTo>
                    <a:pt x="5376" y="9800"/>
                    <a:pt x="5530" y="9135"/>
                    <a:pt x="5669" y="8471"/>
                  </a:cubicBezTo>
                  <a:cubicBezTo>
                    <a:pt x="5807" y="7807"/>
                    <a:pt x="5932" y="7142"/>
                    <a:pt x="6060" y="6549"/>
                  </a:cubicBezTo>
                  <a:cubicBezTo>
                    <a:pt x="6188" y="5955"/>
                    <a:pt x="6319" y="5431"/>
                    <a:pt x="6480" y="4908"/>
                  </a:cubicBezTo>
                  <a:cubicBezTo>
                    <a:pt x="6641" y="4385"/>
                    <a:pt x="6831" y="3861"/>
                    <a:pt x="7021" y="3408"/>
                  </a:cubicBezTo>
                  <a:cubicBezTo>
                    <a:pt x="7211" y="2955"/>
                    <a:pt x="7401" y="2573"/>
                    <a:pt x="7610" y="2180"/>
                  </a:cubicBezTo>
                  <a:cubicBezTo>
                    <a:pt x="7818" y="1788"/>
                    <a:pt x="8045" y="1385"/>
                    <a:pt x="8297" y="1043"/>
                  </a:cubicBezTo>
                  <a:cubicBezTo>
                    <a:pt x="8549" y="701"/>
                    <a:pt x="8827" y="419"/>
                    <a:pt x="9094" y="238"/>
                  </a:cubicBezTo>
                  <a:cubicBezTo>
                    <a:pt x="9361" y="57"/>
                    <a:pt x="9617" y="-24"/>
                    <a:pt x="9840" y="6"/>
                  </a:cubicBezTo>
                  <a:cubicBezTo>
                    <a:pt x="10063" y="36"/>
                    <a:pt x="10253" y="177"/>
                    <a:pt x="10451" y="439"/>
                  </a:cubicBezTo>
                  <a:cubicBezTo>
                    <a:pt x="10648" y="701"/>
                    <a:pt x="10853" y="1083"/>
                    <a:pt x="11036" y="1516"/>
                  </a:cubicBezTo>
                  <a:cubicBezTo>
                    <a:pt x="11218" y="1949"/>
                    <a:pt x="11379" y="2432"/>
                    <a:pt x="11522" y="2885"/>
                  </a:cubicBezTo>
                  <a:cubicBezTo>
                    <a:pt x="11664" y="3338"/>
                    <a:pt x="11789" y="3761"/>
                    <a:pt x="11917" y="4274"/>
                  </a:cubicBezTo>
                  <a:cubicBezTo>
                    <a:pt x="12045" y="4787"/>
                    <a:pt x="12176" y="5391"/>
                    <a:pt x="12308" y="5965"/>
                  </a:cubicBezTo>
                  <a:cubicBezTo>
                    <a:pt x="12440" y="6539"/>
                    <a:pt x="12571" y="7082"/>
                    <a:pt x="12717" y="7676"/>
                  </a:cubicBezTo>
                  <a:cubicBezTo>
                    <a:pt x="12864" y="8270"/>
                    <a:pt x="13025" y="8914"/>
                    <a:pt x="13178" y="9488"/>
                  </a:cubicBezTo>
                  <a:cubicBezTo>
                    <a:pt x="13332" y="10061"/>
                    <a:pt x="13478" y="10565"/>
                    <a:pt x="13635" y="11118"/>
                  </a:cubicBezTo>
                  <a:cubicBezTo>
                    <a:pt x="13792" y="11672"/>
                    <a:pt x="13960" y="12276"/>
                    <a:pt x="14129" y="12829"/>
                  </a:cubicBezTo>
                  <a:cubicBezTo>
                    <a:pt x="14297" y="13383"/>
                    <a:pt x="14465" y="13886"/>
                    <a:pt x="14633" y="14369"/>
                  </a:cubicBezTo>
                  <a:cubicBezTo>
                    <a:pt x="14801" y="14852"/>
                    <a:pt x="14970" y="15315"/>
                    <a:pt x="15160" y="15758"/>
                  </a:cubicBezTo>
                  <a:cubicBezTo>
                    <a:pt x="15350" y="16201"/>
                    <a:pt x="15562" y="16624"/>
                    <a:pt x="15785" y="17027"/>
                  </a:cubicBezTo>
                  <a:cubicBezTo>
                    <a:pt x="16008" y="17429"/>
                    <a:pt x="16242" y="17812"/>
                    <a:pt x="16494" y="18134"/>
                  </a:cubicBezTo>
                  <a:cubicBezTo>
                    <a:pt x="16746" y="18456"/>
                    <a:pt x="17017" y="18717"/>
                    <a:pt x="17273" y="18929"/>
                  </a:cubicBezTo>
                  <a:cubicBezTo>
                    <a:pt x="17529" y="19140"/>
                    <a:pt x="17770" y="19301"/>
                    <a:pt x="18030" y="19442"/>
                  </a:cubicBezTo>
                  <a:cubicBezTo>
                    <a:pt x="18289" y="19583"/>
                    <a:pt x="18567" y="19704"/>
                    <a:pt x="18841" y="19825"/>
                  </a:cubicBezTo>
                  <a:cubicBezTo>
                    <a:pt x="19116" y="19945"/>
                    <a:pt x="19386" y="20066"/>
                    <a:pt x="19653" y="20197"/>
                  </a:cubicBezTo>
                  <a:cubicBezTo>
                    <a:pt x="19920" y="20328"/>
                    <a:pt x="20183" y="20469"/>
                    <a:pt x="20421" y="20600"/>
                  </a:cubicBezTo>
                  <a:cubicBezTo>
                    <a:pt x="20658" y="20731"/>
                    <a:pt x="20870" y="20851"/>
                    <a:pt x="21061" y="21012"/>
                  </a:cubicBezTo>
                  <a:cubicBezTo>
                    <a:pt x="21251" y="21173"/>
                    <a:pt x="21419" y="21375"/>
                    <a:pt x="21587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7" name="Line"/>
            <p:cNvSpPr/>
            <p:nvPr/>
          </p:nvSpPr>
          <p:spPr>
            <a:xfrm>
              <a:off x="3143250" y="15240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8" name="Line"/>
            <p:cNvSpPr/>
            <p:nvPr/>
          </p:nvSpPr>
          <p:spPr>
            <a:xfrm>
              <a:off x="3187700" y="565150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9" name="Line"/>
            <p:cNvSpPr/>
            <p:nvPr/>
          </p:nvSpPr>
          <p:spPr>
            <a:xfrm>
              <a:off x="3117850" y="1104900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90" name="Line"/>
            <p:cNvSpPr/>
            <p:nvPr/>
          </p:nvSpPr>
          <p:spPr>
            <a:xfrm>
              <a:off x="3065827" y="1708150"/>
              <a:ext cx="1392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extrusionOk="0">
                  <a:moveTo>
                    <a:pt x="20297" y="0"/>
                  </a:moveTo>
                  <a:cubicBezTo>
                    <a:pt x="11040" y="5328"/>
                    <a:pt x="1783" y="10656"/>
                    <a:pt x="240" y="14256"/>
                  </a:cubicBezTo>
                  <a:cubicBezTo>
                    <a:pt x="-1303" y="17856"/>
                    <a:pt x="4868" y="19728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91" name="Line"/>
            <p:cNvSpPr/>
            <p:nvPr/>
          </p:nvSpPr>
          <p:spPr>
            <a:xfrm>
              <a:off x="3054350" y="2133600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92" name="Line"/>
            <p:cNvSpPr/>
            <p:nvPr/>
          </p:nvSpPr>
          <p:spPr>
            <a:xfrm>
              <a:off x="3020397" y="2189227"/>
              <a:ext cx="115495" cy="14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872" extrusionOk="0">
                  <a:moveTo>
                    <a:pt x="16601" y="6702"/>
                  </a:moveTo>
                  <a:cubicBezTo>
                    <a:pt x="16216" y="5159"/>
                    <a:pt x="15830" y="3616"/>
                    <a:pt x="14673" y="2691"/>
                  </a:cubicBezTo>
                  <a:cubicBezTo>
                    <a:pt x="13516" y="1765"/>
                    <a:pt x="11587" y="1456"/>
                    <a:pt x="9851" y="1919"/>
                  </a:cubicBezTo>
                  <a:cubicBezTo>
                    <a:pt x="8116" y="2382"/>
                    <a:pt x="6573" y="3616"/>
                    <a:pt x="4837" y="6239"/>
                  </a:cubicBezTo>
                  <a:cubicBezTo>
                    <a:pt x="3101" y="8862"/>
                    <a:pt x="1173" y="12874"/>
                    <a:pt x="401" y="15651"/>
                  </a:cubicBezTo>
                  <a:cubicBezTo>
                    <a:pt x="-370" y="18428"/>
                    <a:pt x="16" y="19971"/>
                    <a:pt x="1173" y="20588"/>
                  </a:cubicBezTo>
                  <a:cubicBezTo>
                    <a:pt x="2330" y="21205"/>
                    <a:pt x="4259" y="20896"/>
                    <a:pt x="6959" y="18891"/>
                  </a:cubicBezTo>
                  <a:cubicBezTo>
                    <a:pt x="9659" y="16885"/>
                    <a:pt x="13130" y="13182"/>
                    <a:pt x="15059" y="10559"/>
                  </a:cubicBezTo>
                  <a:cubicBezTo>
                    <a:pt x="16987" y="7936"/>
                    <a:pt x="17373" y="6394"/>
                    <a:pt x="17566" y="4851"/>
                  </a:cubicBezTo>
                  <a:cubicBezTo>
                    <a:pt x="17759" y="3308"/>
                    <a:pt x="17759" y="1765"/>
                    <a:pt x="15830" y="839"/>
                  </a:cubicBezTo>
                  <a:cubicBezTo>
                    <a:pt x="13901" y="-86"/>
                    <a:pt x="10044" y="-395"/>
                    <a:pt x="6959" y="685"/>
                  </a:cubicBezTo>
                  <a:cubicBezTo>
                    <a:pt x="3873" y="1765"/>
                    <a:pt x="1559" y="4234"/>
                    <a:pt x="594" y="6239"/>
                  </a:cubicBezTo>
                  <a:cubicBezTo>
                    <a:pt x="-370" y="8245"/>
                    <a:pt x="16" y="9788"/>
                    <a:pt x="2523" y="11176"/>
                  </a:cubicBezTo>
                  <a:cubicBezTo>
                    <a:pt x="5030" y="12565"/>
                    <a:pt x="9659" y="13799"/>
                    <a:pt x="12744" y="13954"/>
                  </a:cubicBezTo>
                  <a:cubicBezTo>
                    <a:pt x="15830" y="14108"/>
                    <a:pt x="17373" y="13182"/>
                    <a:pt x="18144" y="11948"/>
                  </a:cubicBezTo>
                  <a:cubicBezTo>
                    <a:pt x="18916" y="10714"/>
                    <a:pt x="18916" y="9171"/>
                    <a:pt x="17951" y="8245"/>
                  </a:cubicBezTo>
                  <a:cubicBezTo>
                    <a:pt x="16987" y="7319"/>
                    <a:pt x="15059" y="7011"/>
                    <a:pt x="13130" y="7011"/>
                  </a:cubicBezTo>
                  <a:cubicBezTo>
                    <a:pt x="11201" y="7011"/>
                    <a:pt x="9273" y="7319"/>
                    <a:pt x="7344" y="8245"/>
                  </a:cubicBezTo>
                  <a:cubicBezTo>
                    <a:pt x="5416" y="9171"/>
                    <a:pt x="3487" y="10714"/>
                    <a:pt x="3101" y="12102"/>
                  </a:cubicBezTo>
                  <a:cubicBezTo>
                    <a:pt x="2716" y="13491"/>
                    <a:pt x="3873" y="14725"/>
                    <a:pt x="5416" y="15342"/>
                  </a:cubicBezTo>
                  <a:cubicBezTo>
                    <a:pt x="6959" y="15959"/>
                    <a:pt x="8887" y="15959"/>
                    <a:pt x="11009" y="15959"/>
                  </a:cubicBezTo>
                  <a:cubicBezTo>
                    <a:pt x="13130" y="15959"/>
                    <a:pt x="15444" y="15959"/>
                    <a:pt x="17180" y="15188"/>
                  </a:cubicBezTo>
                  <a:cubicBezTo>
                    <a:pt x="18916" y="14416"/>
                    <a:pt x="20073" y="12874"/>
                    <a:pt x="20651" y="11331"/>
                  </a:cubicBezTo>
                  <a:cubicBezTo>
                    <a:pt x="21230" y="9788"/>
                    <a:pt x="21230" y="8245"/>
                    <a:pt x="20266" y="7319"/>
                  </a:cubicBezTo>
                  <a:cubicBezTo>
                    <a:pt x="19301" y="6394"/>
                    <a:pt x="17373" y="6085"/>
                    <a:pt x="15444" y="6239"/>
                  </a:cubicBezTo>
                  <a:cubicBezTo>
                    <a:pt x="13516" y="6394"/>
                    <a:pt x="11587" y="7011"/>
                    <a:pt x="9851" y="7782"/>
                  </a:cubicBezTo>
                  <a:cubicBezTo>
                    <a:pt x="8116" y="8554"/>
                    <a:pt x="6573" y="9479"/>
                    <a:pt x="6766" y="10096"/>
                  </a:cubicBezTo>
                  <a:cubicBezTo>
                    <a:pt x="6959" y="10714"/>
                    <a:pt x="8887" y="11022"/>
                    <a:pt x="9659" y="10405"/>
                  </a:cubicBezTo>
                  <a:cubicBezTo>
                    <a:pt x="10430" y="9788"/>
                    <a:pt x="10044" y="8245"/>
                    <a:pt x="9080" y="8091"/>
                  </a:cubicBezTo>
                  <a:cubicBezTo>
                    <a:pt x="8116" y="7936"/>
                    <a:pt x="6573" y="9171"/>
                    <a:pt x="5801" y="10559"/>
                  </a:cubicBezTo>
                  <a:cubicBezTo>
                    <a:pt x="5030" y="11948"/>
                    <a:pt x="5030" y="13491"/>
                    <a:pt x="5030" y="15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93" name="Line"/>
            <p:cNvSpPr/>
            <p:nvPr/>
          </p:nvSpPr>
          <p:spPr>
            <a:xfrm>
              <a:off x="3009547" y="2425348"/>
              <a:ext cx="172274" cy="18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0525" extrusionOk="0">
                  <a:moveTo>
                    <a:pt x="12097" y="3522"/>
                  </a:moveTo>
                  <a:cubicBezTo>
                    <a:pt x="11595" y="2361"/>
                    <a:pt x="11092" y="1200"/>
                    <a:pt x="10213" y="503"/>
                  </a:cubicBezTo>
                  <a:cubicBezTo>
                    <a:pt x="9334" y="-194"/>
                    <a:pt x="8079" y="-426"/>
                    <a:pt x="6195" y="1548"/>
                  </a:cubicBezTo>
                  <a:cubicBezTo>
                    <a:pt x="4311" y="3522"/>
                    <a:pt x="1799" y="7703"/>
                    <a:pt x="669" y="10955"/>
                  </a:cubicBezTo>
                  <a:cubicBezTo>
                    <a:pt x="-461" y="14206"/>
                    <a:pt x="-210" y="16529"/>
                    <a:pt x="1799" y="18271"/>
                  </a:cubicBezTo>
                  <a:cubicBezTo>
                    <a:pt x="3809" y="20013"/>
                    <a:pt x="7576" y="21174"/>
                    <a:pt x="11218" y="20129"/>
                  </a:cubicBezTo>
                  <a:cubicBezTo>
                    <a:pt x="14860" y="19084"/>
                    <a:pt x="18376" y="15832"/>
                    <a:pt x="19758" y="12580"/>
                  </a:cubicBezTo>
                  <a:cubicBezTo>
                    <a:pt x="21139" y="9329"/>
                    <a:pt x="20386" y="6077"/>
                    <a:pt x="17874" y="4103"/>
                  </a:cubicBezTo>
                  <a:cubicBezTo>
                    <a:pt x="15362" y="2129"/>
                    <a:pt x="11092" y="1432"/>
                    <a:pt x="6823" y="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94" name="Line"/>
            <p:cNvSpPr/>
            <p:nvPr/>
          </p:nvSpPr>
          <p:spPr>
            <a:xfrm>
              <a:off x="4565650" y="2267892"/>
              <a:ext cx="120216" cy="8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795" extrusionOk="0">
                  <a:moveTo>
                    <a:pt x="14524" y="2926"/>
                  </a:moveTo>
                  <a:cubicBezTo>
                    <a:pt x="12662" y="2399"/>
                    <a:pt x="10800" y="1872"/>
                    <a:pt x="8938" y="2136"/>
                  </a:cubicBezTo>
                  <a:cubicBezTo>
                    <a:pt x="7076" y="2399"/>
                    <a:pt x="5214" y="3453"/>
                    <a:pt x="4097" y="5297"/>
                  </a:cubicBezTo>
                  <a:cubicBezTo>
                    <a:pt x="2979" y="7141"/>
                    <a:pt x="2607" y="9775"/>
                    <a:pt x="2421" y="12409"/>
                  </a:cubicBezTo>
                  <a:cubicBezTo>
                    <a:pt x="2234" y="15043"/>
                    <a:pt x="2234" y="17677"/>
                    <a:pt x="3166" y="19258"/>
                  </a:cubicBezTo>
                  <a:cubicBezTo>
                    <a:pt x="4097" y="20838"/>
                    <a:pt x="5959" y="21365"/>
                    <a:pt x="8379" y="20048"/>
                  </a:cubicBezTo>
                  <a:cubicBezTo>
                    <a:pt x="10800" y="18731"/>
                    <a:pt x="13779" y="15570"/>
                    <a:pt x="15641" y="12672"/>
                  </a:cubicBezTo>
                  <a:cubicBezTo>
                    <a:pt x="17503" y="9775"/>
                    <a:pt x="18248" y="7141"/>
                    <a:pt x="16759" y="4770"/>
                  </a:cubicBezTo>
                  <a:cubicBezTo>
                    <a:pt x="15269" y="2399"/>
                    <a:pt x="11545" y="292"/>
                    <a:pt x="8752" y="28"/>
                  </a:cubicBezTo>
                  <a:cubicBezTo>
                    <a:pt x="5959" y="-235"/>
                    <a:pt x="4097" y="1345"/>
                    <a:pt x="2607" y="3189"/>
                  </a:cubicBezTo>
                  <a:cubicBezTo>
                    <a:pt x="1117" y="5033"/>
                    <a:pt x="0" y="7141"/>
                    <a:pt x="0" y="9248"/>
                  </a:cubicBezTo>
                  <a:cubicBezTo>
                    <a:pt x="0" y="11355"/>
                    <a:pt x="1117" y="13463"/>
                    <a:pt x="3724" y="14780"/>
                  </a:cubicBezTo>
                  <a:cubicBezTo>
                    <a:pt x="6331" y="16097"/>
                    <a:pt x="10428" y="16624"/>
                    <a:pt x="13407" y="16624"/>
                  </a:cubicBezTo>
                  <a:cubicBezTo>
                    <a:pt x="16386" y="16624"/>
                    <a:pt x="18248" y="16097"/>
                    <a:pt x="19552" y="14516"/>
                  </a:cubicBezTo>
                  <a:cubicBezTo>
                    <a:pt x="20855" y="12936"/>
                    <a:pt x="21600" y="10302"/>
                    <a:pt x="20855" y="8458"/>
                  </a:cubicBezTo>
                  <a:cubicBezTo>
                    <a:pt x="20110" y="6614"/>
                    <a:pt x="17876" y="5560"/>
                    <a:pt x="15828" y="5033"/>
                  </a:cubicBezTo>
                  <a:cubicBezTo>
                    <a:pt x="13779" y="4506"/>
                    <a:pt x="11917" y="4506"/>
                    <a:pt x="10055" y="4770"/>
                  </a:cubicBezTo>
                  <a:cubicBezTo>
                    <a:pt x="8193" y="5033"/>
                    <a:pt x="6331" y="5560"/>
                    <a:pt x="5214" y="7141"/>
                  </a:cubicBezTo>
                  <a:cubicBezTo>
                    <a:pt x="4097" y="8721"/>
                    <a:pt x="3724" y="11355"/>
                    <a:pt x="4469" y="13199"/>
                  </a:cubicBezTo>
                  <a:cubicBezTo>
                    <a:pt x="5214" y="15043"/>
                    <a:pt x="7076" y="16097"/>
                    <a:pt x="8938" y="17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95" name="Line"/>
            <p:cNvSpPr/>
            <p:nvPr/>
          </p:nvSpPr>
          <p:spPr>
            <a:xfrm>
              <a:off x="4502150" y="2509339"/>
              <a:ext cx="208601" cy="21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09" extrusionOk="0">
                  <a:moveTo>
                    <a:pt x="0" y="8231"/>
                  </a:moveTo>
                  <a:cubicBezTo>
                    <a:pt x="0" y="6734"/>
                    <a:pt x="0" y="5237"/>
                    <a:pt x="2182" y="3846"/>
                  </a:cubicBezTo>
                  <a:cubicBezTo>
                    <a:pt x="4364" y="2456"/>
                    <a:pt x="8727" y="1173"/>
                    <a:pt x="12000" y="532"/>
                  </a:cubicBezTo>
                  <a:cubicBezTo>
                    <a:pt x="15273" y="-110"/>
                    <a:pt x="17455" y="-110"/>
                    <a:pt x="18982" y="211"/>
                  </a:cubicBezTo>
                  <a:cubicBezTo>
                    <a:pt x="20509" y="532"/>
                    <a:pt x="21382" y="1173"/>
                    <a:pt x="21491" y="2029"/>
                  </a:cubicBezTo>
                  <a:cubicBezTo>
                    <a:pt x="21600" y="2884"/>
                    <a:pt x="20945" y="3953"/>
                    <a:pt x="18000" y="6306"/>
                  </a:cubicBezTo>
                  <a:cubicBezTo>
                    <a:pt x="15055" y="8658"/>
                    <a:pt x="9818" y="12294"/>
                    <a:pt x="6764" y="14433"/>
                  </a:cubicBezTo>
                  <a:cubicBezTo>
                    <a:pt x="3709" y="16571"/>
                    <a:pt x="2836" y="17213"/>
                    <a:pt x="2182" y="18068"/>
                  </a:cubicBezTo>
                  <a:cubicBezTo>
                    <a:pt x="1527" y="18924"/>
                    <a:pt x="1091" y="19993"/>
                    <a:pt x="1418" y="20635"/>
                  </a:cubicBezTo>
                  <a:cubicBezTo>
                    <a:pt x="1745" y="21276"/>
                    <a:pt x="2836" y="21490"/>
                    <a:pt x="6000" y="21383"/>
                  </a:cubicBezTo>
                  <a:cubicBezTo>
                    <a:pt x="9164" y="21276"/>
                    <a:pt x="14400" y="20848"/>
                    <a:pt x="19636" y="20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96" name="Line"/>
            <p:cNvSpPr/>
            <p:nvPr/>
          </p:nvSpPr>
          <p:spPr>
            <a:xfrm>
              <a:off x="4680744" y="2660650"/>
              <a:ext cx="11985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extrusionOk="0">
                  <a:moveTo>
                    <a:pt x="21458" y="0"/>
                  </a:moveTo>
                  <a:cubicBezTo>
                    <a:pt x="18805" y="2400"/>
                    <a:pt x="16153" y="4800"/>
                    <a:pt x="13500" y="7500"/>
                  </a:cubicBezTo>
                  <a:cubicBezTo>
                    <a:pt x="10847" y="10200"/>
                    <a:pt x="8195" y="13200"/>
                    <a:pt x="5921" y="14700"/>
                  </a:cubicBezTo>
                  <a:cubicBezTo>
                    <a:pt x="3647" y="16200"/>
                    <a:pt x="1753" y="16200"/>
                    <a:pt x="805" y="15450"/>
                  </a:cubicBezTo>
                  <a:cubicBezTo>
                    <a:pt x="-142" y="14700"/>
                    <a:pt x="-142" y="13200"/>
                    <a:pt x="237" y="11700"/>
                  </a:cubicBezTo>
                  <a:cubicBezTo>
                    <a:pt x="616" y="10200"/>
                    <a:pt x="1374" y="8700"/>
                    <a:pt x="2700" y="7800"/>
                  </a:cubicBezTo>
                  <a:cubicBezTo>
                    <a:pt x="4026" y="6900"/>
                    <a:pt x="5921" y="6600"/>
                    <a:pt x="8384" y="8400"/>
                  </a:cubicBezTo>
                  <a:cubicBezTo>
                    <a:pt x="10847" y="10200"/>
                    <a:pt x="13879" y="14100"/>
                    <a:pt x="16153" y="16650"/>
                  </a:cubicBezTo>
                  <a:cubicBezTo>
                    <a:pt x="18426" y="19200"/>
                    <a:pt x="19942" y="20400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97" name="Line"/>
            <p:cNvSpPr/>
            <p:nvPr/>
          </p:nvSpPr>
          <p:spPr>
            <a:xfrm>
              <a:off x="4838699" y="2641600"/>
              <a:ext cx="95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280" y="1705"/>
                    <a:pt x="12960" y="3411"/>
                    <a:pt x="9360" y="7011"/>
                  </a:cubicBezTo>
                  <a:cubicBezTo>
                    <a:pt x="5760" y="10611"/>
                    <a:pt x="2880" y="161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98" name="Line"/>
            <p:cNvSpPr/>
            <p:nvPr/>
          </p:nvSpPr>
          <p:spPr>
            <a:xfrm>
              <a:off x="4886077" y="2789766"/>
              <a:ext cx="238374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90" extrusionOk="0">
                  <a:moveTo>
                    <a:pt x="3149" y="4408"/>
                  </a:moveTo>
                  <a:cubicBezTo>
                    <a:pt x="3717" y="3086"/>
                    <a:pt x="4285" y="1763"/>
                    <a:pt x="5043" y="992"/>
                  </a:cubicBezTo>
                  <a:cubicBezTo>
                    <a:pt x="5801" y="220"/>
                    <a:pt x="6749" y="0"/>
                    <a:pt x="7696" y="0"/>
                  </a:cubicBezTo>
                  <a:cubicBezTo>
                    <a:pt x="8643" y="0"/>
                    <a:pt x="9591" y="220"/>
                    <a:pt x="9306" y="2645"/>
                  </a:cubicBezTo>
                  <a:cubicBezTo>
                    <a:pt x="9022" y="5069"/>
                    <a:pt x="7506" y="9698"/>
                    <a:pt x="5896" y="12784"/>
                  </a:cubicBezTo>
                  <a:cubicBezTo>
                    <a:pt x="4285" y="15869"/>
                    <a:pt x="2580" y="17412"/>
                    <a:pt x="1443" y="18624"/>
                  </a:cubicBezTo>
                  <a:cubicBezTo>
                    <a:pt x="306" y="19837"/>
                    <a:pt x="-262" y="20718"/>
                    <a:pt x="117" y="21159"/>
                  </a:cubicBezTo>
                  <a:cubicBezTo>
                    <a:pt x="496" y="21600"/>
                    <a:pt x="1822" y="21600"/>
                    <a:pt x="5517" y="21159"/>
                  </a:cubicBezTo>
                  <a:cubicBezTo>
                    <a:pt x="9212" y="20718"/>
                    <a:pt x="15275" y="19837"/>
                    <a:pt x="21338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99" name="Line"/>
            <p:cNvSpPr/>
            <p:nvPr/>
          </p:nvSpPr>
          <p:spPr>
            <a:xfrm>
              <a:off x="1092200" y="2157018"/>
              <a:ext cx="87194" cy="10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40" extrusionOk="0">
                  <a:moveTo>
                    <a:pt x="0" y="8180"/>
                  </a:moveTo>
                  <a:cubicBezTo>
                    <a:pt x="514" y="6020"/>
                    <a:pt x="1029" y="3860"/>
                    <a:pt x="1286" y="3860"/>
                  </a:cubicBezTo>
                  <a:cubicBezTo>
                    <a:pt x="1543" y="3860"/>
                    <a:pt x="1543" y="6020"/>
                    <a:pt x="2314" y="8180"/>
                  </a:cubicBezTo>
                  <a:cubicBezTo>
                    <a:pt x="3086" y="10340"/>
                    <a:pt x="4629" y="12500"/>
                    <a:pt x="6686" y="13364"/>
                  </a:cubicBezTo>
                  <a:cubicBezTo>
                    <a:pt x="8743" y="14228"/>
                    <a:pt x="11314" y="13796"/>
                    <a:pt x="13371" y="12500"/>
                  </a:cubicBezTo>
                  <a:cubicBezTo>
                    <a:pt x="15429" y="11204"/>
                    <a:pt x="16971" y="9044"/>
                    <a:pt x="16971" y="7100"/>
                  </a:cubicBezTo>
                  <a:cubicBezTo>
                    <a:pt x="16971" y="5156"/>
                    <a:pt x="15429" y="3428"/>
                    <a:pt x="13371" y="2996"/>
                  </a:cubicBezTo>
                  <a:cubicBezTo>
                    <a:pt x="11314" y="2564"/>
                    <a:pt x="8743" y="3428"/>
                    <a:pt x="6429" y="4508"/>
                  </a:cubicBezTo>
                  <a:cubicBezTo>
                    <a:pt x="4114" y="5588"/>
                    <a:pt x="2057" y="6884"/>
                    <a:pt x="2057" y="8180"/>
                  </a:cubicBezTo>
                  <a:cubicBezTo>
                    <a:pt x="2057" y="9476"/>
                    <a:pt x="4114" y="10772"/>
                    <a:pt x="6686" y="11420"/>
                  </a:cubicBezTo>
                  <a:cubicBezTo>
                    <a:pt x="9257" y="12068"/>
                    <a:pt x="12343" y="12068"/>
                    <a:pt x="15171" y="11420"/>
                  </a:cubicBezTo>
                  <a:cubicBezTo>
                    <a:pt x="18000" y="10772"/>
                    <a:pt x="20571" y="9476"/>
                    <a:pt x="19800" y="9260"/>
                  </a:cubicBezTo>
                  <a:cubicBezTo>
                    <a:pt x="19029" y="9044"/>
                    <a:pt x="14914" y="9908"/>
                    <a:pt x="14143" y="9476"/>
                  </a:cubicBezTo>
                  <a:cubicBezTo>
                    <a:pt x="13371" y="9044"/>
                    <a:pt x="15943" y="7316"/>
                    <a:pt x="18000" y="5372"/>
                  </a:cubicBezTo>
                  <a:cubicBezTo>
                    <a:pt x="20057" y="3428"/>
                    <a:pt x="21600" y="1268"/>
                    <a:pt x="21086" y="404"/>
                  </a:cubicBezTo>
                  <a:cubicBezTo>
                    <a:pt x="20571" y="-460"/>
                    <a:pt x="18000" y="-28"/>
                    <a:pt x="15686" y="2564"/>
                  </a:cubicBezTo>
                  <a:cubicBezTo>
                    <a:pt x="13371" y="5156"/>
                    <a:pt x="11314" y="9908"/>
                    <a:pt x="10800" y="13364"/>
                  </a:cubicBezTo>
                  <a:cubicBezTo>
                    <a:pt x="10286" y="16820"/>
                    <a:pt x="11314" y="18980"/>
                    <a:pt x="12343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00" name="Line"/>
            <p:cNvSpPr/>
            <p:nvPr/>
          </p:nvSpPr>
          <p:spPr>
            <a:xfrm>
              <a:off x="977900" y="2519727"/>
              <a:ext cx="1333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20297"/>
                  </a:moveTo>
                  <a:cubicBezTo>
                    <a:pt x="3429" y="11040"/>
                    <a:pt x="6857" y="1783"/>
                    <a:pt x="10457" y="240"/>
                  </a:cubicBezTo>
                  <a:cubicBezTo>
                    <a:pt x="14057" y="-1303"/>
                    <a:pt x="1782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01" name="Line"/>
            <p:cNvSpPr/>
            <p:nvPr/>
          </p:nvSpPr>
          <p:spPr>
            <a:xfrm>
              <a:off x="1155700" y="2414823"/>
              <a:ext cx="180231" cy="23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89" extrusionOk="0">
                  <a:moveTo>
                    <a:pt x="0" y="4384"/>
                  </a:moveTo>
                  <a:cubicBezTo>
                    <a:pt x="6028" y="2869"/>
                    <a:pt x="12056" y="1353"/>
                    <a:pt x="15823" y="595"/>
                  </a:cubicBezTo>
                  <a:cubicBezTo>
                    <a:pt x="19591" y="-163"/>
                    <a:pt x="21098" y="-163"/>
                    <a:pt x="21349" y="405"/>
                  </a:cubicBezTo>
                  <a:cubicBezTo>
                    <a:pt x="21600" y="974"/>
                    <a:pt x="20595" y="2111"/>
                    <a:pt x="17833" y="4669"/>
                  </a:cubicBezTo>
                  <a:cubicBezTo>
                    <a:pt x="15070" y="7226"/>
                    <a:pt x="10549" y="11205"/>
                    <a:pt x="7786" y="13479"/>
                  </a:cubicBezTo>
                  <a:cubicBezTo>
                    <a:pt x="5023" y="15753"/>
                    <a:pt x="4019" y="16321"/>
                    <a:pt x="2763" y="17363"/>
                  </a:cubicBezTo>
                  <a:cubicBezTo>
                    <a:pt x="1507" y="18405"/>
                    <a:pt x="0" y="19921"/>
                    <a:pt x="126" y="20679"/>
                  </a:cubicBezTo>
                  <a:cubicBezTo>
                    <a:pt x="251" y="21437"/>
                    <a:pt x="2009" y="21437"/>
                    <a:pt x="5274" y="20963"/>
                  </a:cubicBezTo>
                  <a:cubicBezTo>
                    <a:pt x="8540" y="20490"/>
                    <a:pt x="13312" y="19542"/>
                    <a:pt x="18084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02" name="Line"/>
            <p:cNvSpPr/>
            <p:nvPr/>
          </p:nvSpPr>
          <p:spPr>
            <a:xfrm>
              <a:off x="1343305" y="2597150"/>
              <a:ext cx="129896" cy="11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29" extrusionOk="0">
                  <a:moveTo>
                    <a:pt x="16154" y="0"/>
                  </a:moveTo>
                  <a:cubicBezTo>
                    <a:pt x="14412" y="5706"/>
                    <a:pt x="12670" y="11411"/>
                    <a:pt x="11103" y="14875"/>
                  </a:cubicBezTo>
                  <a:cubicBezTo>
                    <a:pt x="9535" y="18340"/>
                    <a:pt x="8141" y="19562"/>
                    <a:pt x="6399" y="20377"/>
                  </a:cubicBezTo>
                  <a:cubicBezTo>
                    <a:pt x="4657" y="21192"/>
                    <a:pt x="2567" y="21600"/>
                    <a:pt x="1348" y="20785"/>
                  </a:cubicBezTo>
                  <a:cubicBezTo>
                    <a:pt x="128" y="19970"/>
                    <a:pt x="-220" y="17932"/>
                    <a:pt x="128" y="16098"/>
                  </a:cubicBezTo>
                  <a:cubicBezTo>
                    <a:pt x="477" y="14264"/>
                    <a:pt x="1522" y="12634"/>
                    <a:pt x="3090" y="11819"/>
                  </a:cubicBezTo>
                  <a:cubicBezTo>
                    <a:pt x="4657" y="11004"/>
                    <a:pt x="6748" y="11004"/>
                    <a:pt x="9883" y="12226"/>
                  </a:cubicBezTo>
                  <a:cubicBezTo>
                    <a:pt x="13019" y="13449"/>
                    <a:pt x="17199" y="15894"/>
                    <a:pt x="2138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03" name="Line"/>
            <p:cNvSpPr/>
            <p:nvPr/>
          </p:nvSpPr>
          <p:spPr>
            <a:xfrm>
              <a:off x="1422400" y="2565400"/>
              <a:ext cx="1143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4114"/>
                    <a:pt x="12000" y="8229"/>
                    <a:pt x="8400" y="11829"/>
                  </a:cubicBezTo>
                  <a:cubicBezTo>
                    <a:pt x="4800" y="15429"/>
                    <a:pt x="24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04" name="Line"/>
            <p:cNvSpPr/>
            <p:nvPr/>
          </p:nvSpPr>
          <p:spPr>
            <a:xfrm>
              <a:off x="1510169" y="2738503"/>
              <a:ext cx="134482" cy="15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15" extrusionOk="0">
                  <a:moveTo>
                    <a:pt x="180" y="639"/>
                  </a:moveTo>
                  <a:cubicBezTo>
                    <a:pt x="2880" y="63"/>
                    <a:pt x="5580" y="-513"/>
                    <a:pt x="7943" y="783"/>
                  </a:cubicBezTo>
                  <a:cubicBezTo>
                    <a:pt x="10306" y="2079"/>
                    <a:pt x="12331" y="5247"/>
                    <a:pt x="11487" y="8559"/>
                  </a:cubicBezTo>
                  <a:cubicBezTo>
                    <a:pt x="10643" y="11871"/>
                    <a:pt x="6931" y="15327"/>
                    <a:pt x="4230" y="17487"/>
                  </a:cubicBezTo>
                  <a:cubicBezTo>
                    <a:pt x="1530" y="19647"/>
                    <a:pt x="-157" y="20511"/>
                    <a:pt x="12" y="20799"/>
                  </a:cubicBezTo>
                  <a:cubicBezTo>
                    <a:pt x="180" y="21087"/>
                    <a:pt x="2205" y="20799"/>
                    <a:pt x="6087" y="20367"/>
                  </a:cubicBezTo>
                  <a:cubicBezTo>
                    <a:pt x="9968" y="19935"/>
                    <a:pt x="15705" y="19359"/>
                    <a:pt x="21443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05" name="Line"/>
            <p:cNvSpPr/>
            <p:nvPr/>
          </p:nvSpPr>
          <p:spPr>
            <a:xfrm>
              <a:off x="4088064" y="444499"/>
              <a:ext cx="756986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extrusionOk="0">
                  <a:moveTo>
                    <a:pt x="2558" y="20197"/>
                  </a:moveTo>
                  <a:cubicBezTo>
                    <a:pt x="2258" y="20197"/>
                    <a:pt x="1958" y="20197"/>
                    <a:pt x="1478" y="20548"/>
                  </a:cubicBezTo>
                  <a:cubicBezTo>
                    <a:pt x="998" y="20899"/>
                    <a:pt x="338" y="21600"/>
                    <a:pt x="98" y="21600"/>
                  </a:cubicBezTo>
                  <a:cubicBezTo>
                    <a:pt x="-142" y="21600"/>
                    <a:pt x="38" y="20899"/>
                    <a:pt x="878" y="19356"/>
                  </a:cubicBezTo>
                  <a:cubicBezTo>
                    <a:pt x="1718" y="17813"/>
                    <a:pt x="3218" y="15429"/>
                    <a:pt x="5018" y="13114"/>
                  </a:cubicBezTo>
                  <a:cubicBezTo>
                    <a:pt x="6818" y="10800"/>
                    <a:pt x="8918" y="8556"/>
                    <a:pt x="10868" y="6803"/>
                  </a:cubicBezTo>
                  <a:cubicBezTo>
                    <a:pt x="12818" y="5049"/>
                    <a:pt x="14618" y="3787"/>
                    <a:pt x="16358" y="2735"/>
                  </a:cubicBezTo>
                  <a:cubicBezTo>
                    <a:pt x="18098" y="1683"/>
                    <a:pt x="19778" y="842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06" name="Line"/>
            <p:cNvSpPr/>
            <p:nvPr/>
          </p:nvSpPr>
          <p:spPr>
            <a:xfrm>
              <a:off x="4666977" y="391619"/>
              <a:ext cx="257465" cy="16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15" extrusionOk="0">
                  <a:moveTo>
                    <a:pt x="1590" y="3642"/>
                  </a:moveTo>
                  <a:cubicBezTo>
                    <a:pt x="719" y="3362"/>
                    <a:pt x="-152" y="3081"/>
                    <a:pt x="22" y="2520"/>
                  </a:cubicBezTo>
                  <a:cubicBezTo>
                    <a:pt x="196" y="1959"/>
                    <a:pt x="1416" y="1118"/>
                    <a:pt x="4029" y="557"/>
                  </a:cubicBezTo>
                  <a:cubicBezTo>
                    <a:pt x="6642" y="-4"/>
                    <a:pt x="10648" y="-285"/>
                    <a:pt x="13783" y="416"/>
                  </a:cubicBezTo>
                  <a:cubicBezTo>
                    <a:pt x="16919" y="1118"/>
                    <a:pt x="19183" y="2801"/>
                    <a:pt x="20316" y="4624"/>
                  </a:cubicBezTo>
                  <a:cubicBezTo>
                    <a:pt x="21448" y="6447"/>
                    <a:pt x="21448" y="8411"/>
                    <a:pt x="20490" y="11216"/>
                  </a:cubicBezTo>
                  <a:cubicBezTo>
                    <a:pt x="19532" y="14021"/>
                    <a:pt x="17616" y="17668"/>
                    <a:pt x="1570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07" name="Line"/>
            <p:cNvSpPr/>
            <p:nvPr/>
          </p:nvSpPr>
          <p:spPr>
            <a:xfrm>
              <a:off x="5289587" y="111389"/>
              <a:ext cx="336514" cy="32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04" extrusionOk="0">
                  <a:moveTo>
                    <a:pt x="403" y="6045"/>
                  </a:moveTo>
                  <a:cubicBezTo>
                    <a:pt x="538" y="5348"/>
                    <a:pt x="673" y="4651"/>
                    <a:pt x="1618" y="3815"/>
                  </a:cubicBezTo>
                  <a:cubicBezTo>
                    <a:pt x="2563" y="2979"/>
                    <a:pt x="4318" y="2003"/>
                    <a:pt x="7018" y="1307"/>
                  </a:cubicBezTo>
                  <a:cubicBezTo>
                    <a:pt x="9718" y="610"/>
                    <a:pt x="13363" y="192"/>
                    <a:pt x="15523" y="52"/>
                  </a:cubicBezTo>
                  <a:cubicBezTo>
                    <a:pt x="17683" y="-87"/>
                    <a:pt x="18358" y="52"/>
                    <a:pt x="18695" y="470"/>
                  </a:cubicBezTo>
                  <a:cubicBezTo>
                    <a:pt x="19033" y="888"/>
                    <a:pt x="19033" y="1585"/>
                    <a:pt x="18088" y="2979"/>
                  </a:cubicBezTo>
                  <a:cubicBezTo>
                    <a:pt x="17143" y="4372"/>
                    <a:pt x="15253" y="6463"/>
                    <a:pt x="12755" y="8832"/>
                  </a:cubicBezTo>
                  <a:cubicBezTo>
                    <a:pt x="10258" y="11201"/>
                    <a:pt x="7153" y="13848"/>
                    <a:pt x="4993" y="15660"/>
                  </a:cubicBezTo>
                  <a:cubicBezTo>
                    <a:pt x="2833" y="17472"/>
                    <a:pt x="1618" y="18447"/>
                    <a:pt x="876" y="19283"/>
                  </a:cubicBezTo>
                  <a:cubicBezTo>
                    <a:pt x="133" y="20119"/>
                    <a:pt x="-137" y="20816"/>
                    <a:pt x="66" y="21165"/>
                  </a:cubicBezTo>
                  <a:cubicBezTo>
                    <a:pt x="268" y="21513"/>
                    <a:pt x="943" y="21513"/>
                    <a:pt x="3373" y="20956"/>
                  </a:cubicBezTo>
                  <a:cubicBezTo>
                    <a:pt x="5803" y="20398"/>
                    <a:pt x="9988" y="19283"/>
                    <a:pt x="13295" y="18447"/>
                  </a:cubicBezTo>
                  <a:cubicBezTo>
                    <a:pt x="16603" y="17611"/>
                    <a:pt x="19033" y="17054"/>
                    <a:pt x="21463" y="16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08" name="Line"/>
            <p:cNvSpPr/>
            <p:nvPr/>
          </p:nvSpPr>
          <p:spPr>
            <a:xfrm>
              <a:off x="5857786" y="209550"/>
              <a:ext cx="12853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extrusionOk="0">
                  <a:moveTo>
                    <a:pt x="17259" y="0"/>
                  </a:moveTo>
                  <a:cubicBezTo>
                    <a:pt x="12382" y="675"/>
                    <a:pt x="7505" y="1350"/>
                    <a:pt x="4369" y="2138"/>
                  </a:cubicBezTo>
                  <a:cubicBezTo>
                    <a:pt x="1234" y="2925"/>
                    <a:pt x="-160" y="3825"/>
                    <a:pt x="14" y="5175"/>
                  </a:cubicBezTo>
                  <a:cubicBezTo>
                    <a:pt x="188" y="6525"/>
                    <a:pt x="1930" y="8325"/>
                    <a:pt x="5414" y="10125"/>
                  </a:cubicBezTo>
                  <a:cubicBezTo>
                    <a:pt x="8898" y="11925"/>
                    <a:pt x="14124" y="13725"/>
                    <a:pt x="17259" y="15300"/>
                  </a:cubicBezTo>
                  <a:cubicBezTo>
                    <a:pt x="20395" y="16875"/>
                    <a:pt x="21440" y="18225"/>
                    <a:pt x="21092" y="19238"/>
                  </a:cubicBezTo>
                  <a:cubicBezTo>
                    <a:pt x="20743" y="20250"/>
                    <a:pt x="19001" y="20925"/>
                    <a:pt x="17259" y="21262"/>
                  </a:cubicBezTo>
                  <a:cubicBezTo>
                    <a:pt x="15517" y="21600"/>
                    <a:pt x="13775" y="21600"/>
                    <a:pt x="11859" y="21600"/>
                  </a:cubicBezTo>
                  <a:cubicBezTo>
                    <a:pt x="9943" y="21600"/>
                    <a:pt x="7853" y="21600"/>
                    <a:pt x="6808" y="20588"/>
                  </a:cubicBezTo>
                  <a:cubicBezTo>
                    <a:pt x="5763" y="19575"/>
                    <a:pt x="5763" y="17550"/>
                    <a:pt x="5763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09" name="Line"/>
            <p:cNvSpPr/>
            <p:nvPr/>
          </p:nvSpPr>
          <p:spPr>
            <a:xfrm>
              <a:off x="6065702" y="44450"/>
              <a:ext cx="106499" cy="35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1" extrusionOk="0">
                  <a:moveTo>
                    <a:pt x="16227" y="0"/>
                  </a:moveTo>
                  <a:cubicBezTo>
                    <a:pt x="14109" y="254"/>
                    <a:pt x="11991" y="508"/>
                    <a:pt x="10085" y="1398"/>
                  </a:cubicBezTo>
                  <a:cubicBezTo>
                    <a:pt x="8180" y="2287"/>
                    <a:pt x="6485" y="3812"/>
                    <a:pt x="4791" y="6861"/>
                  </a:cubicBezTo>
                  <a:cubicBezTo>
                    <a:pt x="3097" y="9911"/>
                    <a:pt x="1403" y="14485"/>
                    <a:pt x="556" y="17153"/>
                  </a:cubicBezTo>
                  <a:cubicBezTo>
                    <a:pt x="-291" y="19821"/>
                    <a:pt x="-291" y="20584"/>
                    <a:pt x="1403" y="21028"/>
                  </a:cubicBezTo>
                  <a:cubicBezTo>
                    <a:pt x="3097" y="21473"/>
                    <a:pt x="6485" y="21600"/>
                    <a:pt x="10085" y="21092"/>
                  </a:cubicBezTo>
                  <a:cubicBezTo>
                    <a:pt x="13685" y="20584"/>
                    <a:pt x="17497" y="19440"/>
                    <a:pt x="21309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10" name="Line"/>
            <p:cNvSpPr/>
            <p:nvPr/>
          </p:nvSpPr>
          <p:spPr>
            <a:xfrm>
              <a:off x="6045200" y="20794"/>
              <a:ext cx="387351" cy="35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extrusionOk="0">
                  <a:moveTo>
                    <a:pt x="0" y="15323"/>
                  </a:moveTo>
                  <a:cubicBezTo>
                    <a:pt x="3069" y="15065"/>
                    <a:pt x="6138" y="14808"/>
                    <a:pt x="7967" y="14680"/>
                  </a:cubicBezTo>
                  <a:cubicBezTo>
                    <a:pt x="9797" y="14551"/>
                    <a:pt x="10387" y="14551"/>
                    <a:pt x="10977" y="14551"/>
                  </a:cubicBezTo>
                  <a:cubicBezTo>
                    <a:pt x="11567" y="14551"/>
                    <a:pt x="12157" y="14551"/>
                    <a:pt x="12157" y="14423"/>
                  </a:cubicBezTo>
                  <a:cubicBezTo>
                    <a:pt x="12157" y="14294"/>
                    <a:pt x="11567" y="14037"/>
                    <a:pt x="10623" y="14358"/>
                  </a:cubicBezTo>
                  <a:cubicBezTo>
                    <a:pt x="9679" y="14680"/>
                    <a:pt x="8380" y="15580"/>
                    <a:pt x="7613" y="16351"/>
                  </a:cubicBezTo>
                  <a:cubicBezTo>
                    <a:pt x="6846" y="17123"/>
                    <a:pt x="6610" y="17765"/>
                    <a:pt x="6551" y="18408"/>
                  </a:cubicBezTo>
                  <a:cubicBezTo>
                    <a:pt x="6492" y="19051"/>
                    <a:pt x="6610" y="19694"/>
                    <a:pt x="7082" y="20015"/>
                  </a:cubicBezTo>
                  <a:cubicBezTo>
                    <a:pt x="7554" y="20337"/>
                    <a:pt x="8380" y="20337"/>
                    <a:pt x="8970" y="20080"/>
                  </a:cubicBezTo>
                  <a:cubicBezTo>
                    <a:pt x="9561" y="19823"/>
                    <a:pt x="9915" y="19308"/>
                    <a:pt x="10269" y="18730"/>
                  </a:cubicBezTo>
                  <a:cubicBezTo>
                    <a:pt x="10623" y="18151"/>
                    <a:pt x="10977" y="17508"/>
                    <a:pt x="11331" y="17765"/>
                  </a:cubicBezTo>
                  <a:cubicBezTo>
                    <a:pt x="11685" y="18023"/>
                    <a:pt x="12039" y="19180"/>
                    <a:pt x="12511" y="19758"/>
                  </a:cubicBezTo>
                  <a:cubicBezTo>
                    <a:pt x="12984" y="20337"/>
                    <a:pt x="13574" y="20337"/>
                    <a:pt x="14341" y="19758"/>
                  </a:cubicBezTo>
                  <a:cubicBezTo>
                    <a:pt x="15108" y="19180"/>
                    <a:pt x="16052" y="18023"/>
                    <a:pt x="17115" y="15451"/>
                  </a:cubicBezTo>
                  <a:cubicBezTo>
                    <a:pt x="18177" y="12880"/>
                    <a:pt x="19357" y="8894"/>
                    <a:pt x="20007" y="6323"/>
                  </a:cubicBezTo>
                  <a:cubicBezTo>
                    <a:pt x="20656" y="3751"/>
                    <a:pt x="20774" y="2594"/>
                    <a:pt x="20774" y="1694"/>
                  </a:cubicBezTo>
                  <a:cubicBezTo>
                    <a:pt x="20774" y="794"/>
                    <a:pt x="20656" y="151"/>
                    <a:pt x="20361" y="23"/>
                  </a:cubicBezTo>
                  <a:cubicBezTo>
                    <a:pt x="20066" y="-106"/>
                    <a:pt x="19593" y="280"/>
                    <a:pt x="19062" y="2080"/>
                  </a:cubicBezTo>
                  <a:cubicBezTo>
                    <a:pt x="18531" y="3880"/>
                    <a:pt x="17941" y="7094"/>
                    <a:pt x="17528" y="10115"/>
                  </a:cubicBezTo>
                  <a:cubicBezTo>
                    <a:pt x="17115" y="13137"/>
                    <a:pt x="16879" y="15965"/>
                    <a:pt x="16761" y="17701"/>
                  </a:cubicBezTo>
                  <a:cubicBezTo>
                    <a:pt x="16643" y="19437"/>
                    <a:pt x="16643" y="20080"/>
                    <a:pt x="16879" y="20594"/>
                  </a:cubicBezTo>
                  <a:cubicBezTo>
                    <a:pt x="17115" y="21108"/>
                    <a:pt x="17587" y="21494"/>
                    <a:pt x="18413" y="21301"/>
                  </a:cubicBezTo>
                  <a:cubicBezTo>
                    <a:pt x="19239" y="21108"/>
                    <a:pt x="20420" y="20337"/>
                    <a:pt x="21010" y="19437"/>
                  </a:cubicBezTo>
                  <a:cubicBezTo>
                    <a:pt x="21600" y="18537"/>
                    <a:pt x="21600" y="17508"/>
                    <a:pt x="21600" y="1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11" name="Line"/>
            <p:cNvSpPr/>
            <p:nvPr/>
          </p:nvSpPr>
          <p:spPr>
            <a:xfrm>
              <a:off x="6337300" y="203200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769" y="14400"/>
                    <a:pt x="5538" y="7200"/>
                    <a:pt x="9138" y="3600"/>
                  </a:cubicBezTo>
                  <a:cubicBezTo>
                    <a:pt x="12738" y="0"/>
                    <a:pt x="171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12" name="Line"/>
            <p:cNvSpPr/>
            <p:nvPr/>
          </p:nvSpPr>
          <p:spPr>
            <a:xfrm>
              <a:off x="6470650" y="209550"/>
              <a:ext cx="381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600" y="4383"/>
                    <a:pt x="9600" y="8765"/>
                    <a:pt x="6000" y="12365"/>
                  </a:cubicBezTo>
                  <a:cubicBezTo>
                    <a:pt x="2400" y="15965"/>
                    <a:pt x="120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13" name="Line"/>
            <p:cNvSpPr/>
            <p:nvPr/>
          </p:nvSpPr>
          <p:spPr>
            <a:xfrm>
              <a:off x="6515100" y="133350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14" name="Line"/>
            <p:cNvSpPr/>
            <p:nvPr/>
          </p:nvSpPr>
          <p:spPr>
            <a:xfrm>
              <a:off x="6572250" y="177799"/>
              <a:ext cx="91712" cy="19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43" extrusionOk="0">
                  <a:moveTo>
                    <a:pt x="14727" y="0"/>
                  </a:moveTo>
                  <a:cubicBezTo>
                    <a:pt x="11782" y="232"/>
                    <a:pt x="8836" y="465"/>
                    <a:pt x="6382" y="1626"/>
                  </a:cubicBezTo>
                  <a:cubicBezTo>
                    <a:pt x="3927" y="2787"/>
                    <a:pt x="1964" y="4877"/>
                    <a:pt x="3927" y="7200"/>
                  </a:cubicBezTo>
                  <a:cubicBezTo>
                    <a:pt x="5891" y="9523"/>
                    <a:pt x="11782" y="12077"/>
                    <a:pt x="15464" y="13935"/>
                  </a:cubicBezTo>
                  <a:cubicBezTo>
                    <a:pt x="19145" y="15794"/>
                    <a:pt x="20618" y="16955"/>
                    <a:pt x="21109" y="18232"/>
                  </a:cubicBezTo>
                  <a:cubicBezTo>
                    <a:pt x="21600" y="19510"/>
                    <a:pt x="21109" y="20903"/>
                    <a:pt x="17673" y="21252"/>
                  </a:cubicBezTo>
                  <a:cubicBezTo>
                    <a:pt x="14236" y="21600"/>
                    <a:pt x="7855" y="20903"/>
                    <a:pt x="4418" y="19974"/>
                  </a:cubicBezTo>
                  <a:cubicBezTo>
                    <a:pt x="982" y="19045"/>
                    <a:pt x="491" y="17884"/>
                    <a:pt x="0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15" name="Line"/>
            <p:cNvSpPr/>
            <p:nvPr/>
          </p:nvSpPr>
          <p:spPr>
            <a:xfrm>
              <a:off x="6744426" y="31749"/>
              <a:ext cx="69125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35" extrusionOk="0">
                  <a:moveTo>
                    <a:pt x="11557" y="0"/>
                  </a:moveTo>
                  <a:cubicBezTo>
                    <a:pt x="10248" y="2274"/>
                    <a:pt x="8939" y="4547"/>
                    <a:pt x="6975" y="7461"/>
                  </a:cubicBezTo>
                  <a:cubicBezTo>
                    <a:pt x="5011" y="10374"/>
                    <a:pt x="2393" y="13926"/>
                    <a:pt x="1084" y="16129"/>
                  </a:cubicBezTo>
                  <a:cubicBezTo>
                    <a:pt x="-225" y="18332"/>
                    <a:pt x="-225" y="19184"/>
                    <a:pt x="430" y="19966"/>
                  </a:cubicBezTo>
                  <a:cubicBezTo>
                    <a:pt x="1084" y="20747"/>
                    <a:pt x="2393" y="21458"/>
                    <a:pt x="5993" y="21529"/>
                  </a:cubicBezTo>
                  <a:cubicBezTo>
                    <a:pt x="9593" y="21600"/>
                    <a:pt x="15484" y="21032"/>
                    <a:pt x="21375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16" name="Line"/>
            <p:cNvSpPr/>
            <p:nvPr/>
          </p:nvSpPr>
          <p:spPr>
            <a:xfrm>
              <a:off x="6692900" y="215900"/>
              <a:ext cx="209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145" y="720"/>
                    <a:pt x="8291" y="1440"/>
                    <a:pt x="11564" y="1800"/>
                  </a:cubicBezTo>
                  <a:cubicBezTo>
                    <a:pt x="14836" y="2160"/>
                    <a:pt x="17236" y="2160"/>
                    <a:pt x="18764" y="3600"/>
                  </a:cubicBezTo>
                  <a:cubicBezTo>
                    <a:pt x="20291" y="5040"/>
                    <a:pt x="20945" y="7920"/>
                    <a:pt x="21273" y="11160"/>
                  </a:cubicBezTo>
                  <a:cubicBezTo>
                    <a:pt x="21600" y="14400"/>
                    <a:pt x="21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17" name="Line"/>
            <p:cNvSpPr/>
            <p:nvPr/>
          </p:nvSpPr>
          <p:spPr>
            <a:xfrm>
              <a:off x="6896100" y="139700"/>
              <a:ext cx="381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400" y="15771"/>
                    <a:pt x="4800" y="9943"/>
                    <a:pt x="8400" y="6343"/>
                  </a:cubicBezTo>
                  <a:cubicBezTo>
                    <a:pt x="12000" y="2743"/>
                    <a:pt x="16800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18" name="Line"/>
            <p:cNvSpPr/>
            <p:nvPr/>
          </p:nvSpPr>
          <p:spPr>
            <a:xfrm>
              <a:off x="6955151" y="244193"/>
              <a:ext cx="201299" cy="9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31" extrusionOk="0">
                  <a:moveTo>
                    <a:pt x="11824" y="750"/>
                  </a:moveTo>
                  <a:cubicBezTo>
                    <a:pt x="9152" y="291"/>
                    <a:pt x="6480" y="-169"/>
                    <a:pt x="4587" y="61"/>
                  </a:cubicBezTo>
                  <a:cubicBezTo>
                    <a:pt x="2695" y="291"/>
                    <a:pt x="1581" y="1210"/>
                    <a:pt x="802" y="2818"/>
                  </a:cubicBezTo>
                  <a:cubicBezTo>
                    <a:pt x="22" y="4427"/>
                    <a:pt x="-423" y="6725"/>
                    <a:pt x="579" y="9022"/>
                  </a:cubicBezTo>
                  <a:cubicBezTo>
                    <a:pt x="1581" y="11320"/>
                    <a:pt x="4031" y="13618"/>
                    <a:pt x="7705" y="15686"/>
                  </a:cubicBezTo>
                  <a:cubicBezTo>
                    <a:pt x="11379" y="17754"/>
                    <a:pt x="16278" y="19593"/>
                    <a:pt x="21177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19" name="Line"/>
            <p:cNvSpPr/>
            <p:nvPr/>
          </p:nvSpPr>
          <p:spPr>
            <a:xfrm>
              <a:off x="7531100" y="228600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20" name="Line"/>
            <p:cNvSpPr/>
            <p:nvPr/>
          </p:nvSpPr>
          <p:spPr>
            <a:xfrm>
              <a:off x="7562850" y="133350"/>
              <a:ext cx="825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21" name="Line"/>
            <p:cNvSpPr/>
            <p:nvPr/>
          </p:nvSpPr>
          <p:spPr>
            <a:xfrm>
              <a:off x="7649193" y="2155"/>
              <a:ext cx="102696" cy="34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337" extrusionOk="0">
                  <a:moveTo>
                    <a:pt x="19193" y="5332"/>
                  </a:moveTo>
                  <a:cubicBezTo>
                    <a:pt x="20024" y="4682"/>
                    <a:pt x="20855" y="4031"/>
                    <a:pt x="19193" y="3055"/>
                  </a:cubicBezTo>
                  <a:cubicBezTo>
                    <a:pt x="17532" y="2079"/>
                    <a:pt x="13378" y="778"/>
                    <a:pt x="10055" y="257"/>
                  </a:cubicBezTo>
                  <a:cubicBezTo>
                    <a:pt x="6732" y="-263"/>
                    <a:pt x="4240" y="-3"/>
                    <a:pt x="2370" y="1103"/>
                  </a:cubicBezTo>
                  <a:cubicBezTo>
                    <a:pt x="501" y="2209"/>
                    <a:pt x="-745" y="4161"/>
                    <a:pt x="501" y="7154"/>
                  </a:cubicBezTo>
                  <a:cubicBezTo>
                    <a:pt x="1747" y="10147"/>
                    <a:pt x="5486" y="14180"/>
                    <a:pt x="7563" y="16718"/>
                  </a:cubicBezTo>
                  <a:cubicBezTo>
                    <a:pt x="9640" y="19255"/>
                    <a:pt x="10055" y="20296"/>
                    <a:pt x="1047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22" name="Line"/>
            <p:cNvSpPr/>
            <p:nvPr/>
          </p:nvSpPr>
          <p:spPr>
            <a:xfrm>
              <a:off x="7601349" y="190500"/>
              <a:ext cx="17740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extrusionOk="0">
                  <a:moveTo>
                    <a:pt x="5980" y="21600"/>
                  </a:moveTo>
                  <a:cubicBezTo>
                    <a:pt x="3971" y="19080"/>
                    <a:pt x="1962" y="16560"/>
                    <a:pt x="831" y="14400"/>
                  </a:cubicBezTo>
                  <a:cubicBezTo>
                    <a:pt x="-299" y="12240"/>
                    <a:pt x="-550" y="10440"/>
                    <a:pt x="1836" y="8280"/>
                  </a:cubicBezTo>
                  <a:cubicBezTo>
                    <a:pt x="4222" y="6120"/>
                    <a:pt x="9245" y="3600"/>
                    <a:pt x="12887" y="2160"/>
                  </a:cubicBezTo>
                  <a:cubicBezTo>
                    <a:pt x="16529" y="720"/>
                    <a:pt x="18790" y="360"/>
                    <a:pt x="210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23" name="Line"/>
            <p:cNvSpPr/>
            <p:nvPr/>
          </p:nvSpPr>
          <p:spPr>
            <a:xfrm>
              <a:off x="8178799" y="54704"/>
              <a:ext cx="76201" cy="30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extrusionOk="0">
                  <a:moveTo>
                    <a:pt x="18000" y="1059"/>
                  </a:moveTo>
                  <a:cubicBezTo>
                    <a:pt x="19800" y="467"/>
                    <a:pt x="21600" y="-125"/>
                    <a:pt x="21600" y="23"/>
                  </a:cubicBezTo>
                  <a:cubicBezTo>
                    <a:pt x="21600" y="171"/>
                    <a:pt x="19800" y="1059"/>
                    <a:pt x="17700" y="4017"/>
                  </a:cubicBezTo>
                  <a:cubicBezTo>
                    <a:pt x="15600" y="6976"/>
                    <a:pt x="13200" y="12007"/>
                    <a:pt x="12000" y="14891"/>
                  </a:cubicBezTo>
                  <a:cubicBezTo>
                    <a:pt x="10800" y="17776"/>
                    <a:pt x="10800" y="18516"/>
                    <a:pt x="10200" y="19330"/>
                  </a:cubicBezTo>
                  <a:cubicBezTo>
                    <a:pt x="9600" y="20143"/>
                    <a:pt x="8400" y="21031"/>
                    <a:pt x="6600" y="21253"/>
                  </a:cubicBezTo>
                  <a:cubicBezTo>
                    <a:pt x="4800" y="21475"/>
                    <a:pt x="2400" y="21031"/>
                    <a:pt x="0" y="20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24" name="Line"/>
            <p:cNvSpPr/>
            <p:nvPr/>
          </p:nvSpPr>
          <p:spPr>
            <a:xfrm>
              <a:off x="8169456" y="75070"/>
              <a:ext cx="225245" cy="28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26" extrusionOk="0">
                  <a:moveTo>
                    <a:pt x="286" y="18191"/>
                  </a:moveTo>
                  <a:cubicBezTo>
                    <a:pt x="84" y="17397"/>
                    <a:pt x="-118" y="16602"/>
                    <a:pt x="84" y="15888"/>
                  </a:cubicBezTo>
                  <a:cubicBezTo>
                    <a:pt x="286" y="15173"/>
                    <a:pt x="891" y="14538"/>
                    <a:pt x="3415" y="13188"/>
                  </a:cubicBezTo>
                  <a:cubicBezTo>
                    <a:pt x="5938" y="11838"/>
                    <a:pt x="10379" y="9773"/>
                    <a:pt x="13205" y="8105"/>
                  </a:cubicBezTo>
                  <a:cubicBezTo>
                    <a:pt x="16032" y="6438"/>
                    <a:pt x="17243" y="5167"/>
                    <a:pt x="18151" y="4214"/>
                  </a:cubicBezTo>
                  <a:cubicBezTo>
                    <a:pt x="19060" y="3261"/>
                    <a:pt x="19665" y="2626"/>
                    <a:pt x="20271" y="1832"/>
                  </a:cubicBezTo>
                  <a:cubicBezTo>
                    <a:pt x="20876" y="1038"/>
                    <a:pt x="21482" y="85"/>
                    <a:pt x="21482" y="5"/>
                  </a:cubicBezTo>
                  <a:cubicBezTo>
                    <a:pt x="21482" y="-74"/>
                    <a:pt x="20876" y="720"/>
                    <a:pt x="19867" y="3341"/>
                  </a:cubicBezTo>
                  <a:cubicBezTo>
                    <a:pt x="18858" y="5961"/>
                    <a:pt x="17445" y="10408"/>
                    <a:pt x="16839" y="13744"/>
                  </a:cubicBezTo>
                  <a:cubicBezTo>
                    <a:pt x="16233" y="17079"/>
                    <a:pt x="16435" y="19302"/>
                    <a:pt x="16637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25" name="Line"/>
            <p:cNvSpPr/>
            <p:nvPr/>
          </p:nvSpPr>
          <p:spPr>
            <a:xfrm>
              <a:off x="8364669" y="285750"/>
              <a:ext cx="111585" cy="6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82" extrusionOk="0">
                  <a:moveTo>
                    <a:pt x="10475" y="0"/>
                  </a:moveTo>
                  <a:cubicBezTo>
                    <a:pt x="8475" y="0"/>
                    <a:pt x="6475" y="0"/>
                    <a:pt x="4475" y="1440"/>
                  </a:cubicBezTo>
                  <a:cubicBezTo>
                    <a:pt x="2475" y="2880"/>
                    <a:pt x="475" y="5760"/>
                    <a:pt x="75" y="8640"/>
                  </a:cubicBezTo>
                  <a:cubicBezTo>
                    <a:pt x="-325" y="11520"/>
                    <a:pt x="875" y="14400"/>
                    <a:pt x="3675" y="16560"/>
                  </a:cubicBezTo>
                  <a:cubicBezTo>
                    <a:pt x="6475" y="18720"/>
                    <a:pt x="10875" y="20160"/>
                    <a:pt x="14475" y="20880"/>
                  </a:cubicBezTo>
                  <a:cubicBezTo>
                    <a:pt x="18075" y="21600"/>
                    <a:pt x="20875" y="21600"/>
                    <a:pt x="21075" y="20520"/>
                  </a:cubicBezTo>
                  <a:cubicBezTo>
                    <a:pt x="21275" y="19440"/>
                    <a:pt x="18875" y="17280"/>
                    <a:pt x="17075" y="14400"/>
                  </a:cubicBezTo>
                  <a:cubicBezTo>
                    <a:pt x="15275" y="11520"/>
                    <a:pt x="14075" y="7920"/>
                    <a:pt x="12875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26" name="Line"/>
            <p:cNvSpPr/>
            <p:nvPr/>
          </p:nvSpPr>
          <p:spPr>
            <a:xfrm>
              <a:off x="8959850" y="0"/>
              <a:ext cx="127000" cy="33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extrusionOk="0">
                  <a:moveTo>
                    <a:pt x="21600" y="0"/>
                  </a:moveTo>
                  <a:cubicBezTo>
                    <a:pt x="18360" y="815"/>
                    <a:pt x="15120" y="1630"/>
                    <a:pt x="11520" y="4415"/>
                  </a:cubicBezTo>
                  <a:cubicBezTo>
                    <a:pt x="7920" y="7200"/>
                    <a:pt x="3960" y="11955"/>
                    <a:pt x="1980" y="14808"/>
                  </a:cubicBezTo>
                  <a:cubicBezTo>
                    <a:pt x="0" y="17660"/>
                    <a:pt x="0" y="18611"/>
                    <a:pt x="0" y="19426"/>
                  </a:cubicBezTo>
                  <a:cubicBezTo>
                    <a:pt x="0" y="20242"/>
                    <a:pt x="0" y="20921"/>
                    <a:pt x="1980" y="21260"/>
                  </a:cubicBezTo>
                  <a:cubicBezTo>
                    <a:pt x="3960" y="21600"/>
                    <a:pt x="7920" y="21600"/>
                    <a:pt x="10620" y="20853"/>
                  </a:cubicBezTo>
                  <a:cubicBezTo>
                    <a:pt x="13320" y="20106"/>
                    <a:pt x="14760" y="18611"/>
                    <a:pt x="16200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27" name="Line"/>
            <p:cNvSpPr/>
            <p:nvPr/>
          </p:nvSpPr>
          <p:spPr>
            <a:xfrm>
              <a:off x="8890997" y="159758"/>
              <a:ext cx="595903" cy="22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02" extrusionOk="0">
                  <a:moveTo>
                    <a:pt x="1113" y="1753"/>
                  </a:moveTo>
                  <a:cubicBezTo>
                    <a:pt x="577" y="1136"/>
                    <a:pt x="41" y="519"/>
                    <a:pt x="2" y="211"/>
                  </a:cubicBezTo>
                  <a:cubicBezTo>
                    <a:pt x="-36" y="-98"/>
                    <a:pt x="424" y="-98"/>
                    <a:pt x="1534" y="416"/>
                  </a:cubicBezTo>
                  <a:cubicBezTo>
                    <a:pt x="2645" y="931"/>
                    <a:pt x="4407" y="1959"/>
                    <a:pt x="5555" y="3399"/>
                  </a:cubicBezTo>
                  <a:cubicBezTo>
                    <a:pt x="6704" y="4839"/>
                    <a:pt x="7241" y="6691"/>
                    <a:pt x="7394" y="8953"/>
                  </a:cubicBezTo>
                  <a:cubicBezTo>
                    <a:pt x="7547" y="11216"/>
                    <a:pt x="7317" y="13891"/>
                    <a:pt x="6973" y="15639"/>
                  </a:cubicBezTo>
                  <a:cubicBezTo>
                    <a:pt x="6628" y="17388"/>
                    <a:pt x="6168" y="18211"/>
                    <a:pt x="5747" y="18622"/>
                  </a:cubicBezTo>
                  <a:cubicBezTo>
                    <a:pt x="5326" y="19033"/>
                    <a:pt x="4943" y="19033"/>
                    <a:pt x="4828" y="18313"/>
                  </a:cubicBezTo>
                  <a:cubicBezTo>
                    <a:pt x="4713" y="17593"/>
                    <a:pt x="4866" y="16153"/>
                    <a:pt x="5517" y="13788"/>
                  </a:cubicBezTo>
                  <a:cubicBezTo>
                    <a:pt x="6168" y="11422"/>
                    <a:pt x="7317" y="8131"/>
                    <a:pt x="8121" y="6176"/>
                  </a:cubicBezTo>
                  <a:cubicBezTo>
                    <a:pt x="8926" y="4222"/>
                    <a:pt x="9385" y="3605"/>
                    <a:pt x="9845" y="3193"/>
                  </a:cubicBezTo>
                  <a:cubicBezTo>
                    <a:pt x="10304" y="2782"/>
                    <a:pt x="10764" y="2576"/>
                    <a:pt x="10994" y="2988"/>
                  </a:cubicBezTo>
                  <a:cubicBezTo>
                    <a:pt x="11224" y="3399"/>
                    <a:pt x="11224" y="4428"/>
                    <a:pt x="11147" y="5559"/>
                  </a:cubicBezTo>
                  <a:cubicBezTo>
                    <a:pt x="11070" y="6691"/>
                    <a:pt x="10917" y="7925"/>
                    <a:pt x="10802" y="9056"/>
                  </a:cubicBezTo>
                  <a:cubicBezTo>
                    <a:pt x="10687" y="10188"/>
                    <a:pt x="10611" y="11216"/>
                    <a:pt x="10764" y="11731"/>
                  </a:cubicBezTo>
                  <a:cubicBezTo>
                    <a:pt x="10917" y="12245"/>
                    <a:pt x="11300" y="12245"/>
                    <a:pt x="11645" y="11936"/>
                  </a:cubicBezTo>
                  <a:cubicBezTo>
                    <a:pt x="11990" y="11628"/>
                    <a:pt x="12296" y="11011"/>
                    <a:pt x="12564" y="10188"/>
                  </a:cubicBezTo>
                  <a:cubicBezTo>
                    <a:pt x="12832" y="9365"/>
                    <a:pt x="13062" y="8336"/>
                    <a:pt x="13177" y="8336"/>
                  </a:cubicBezTo>
                  <a:cubicBezTo>
                    <a:pt x="13292" y="8336"/>
                    <a:pt x="13292" y="9365"/>
                    <a:pt x="13253" y="10599"/>
                  </a:cubicBezTo>
                  <a:cubicBezTo>
                    <a:pt x="13215" y="11833"/>
                    <a:pt x="13138" y="13273"/>
                    <a:pt x="13215" y="14405"/>
                  </a:cubicBezTo>
                  <a:cubicBezTo>
                    <a:pt x="13292" y="15536"/>
                    <a:pt x="13521" y="16359"/>
                    <a:pt x="14058" y="16771"/>
                  </a:cubicBezTo>
                  <a:cubicBezTo>
                    <a:pt x="14594" y="17182"/>
                    <a:pt x="15436" y="17182"/>
                    <a:pt x="16241" y="16256"/>
                  </a:cubicBezTo>
                  <a:cubicBezTo>
                    <a:pt x="17045" y="15331"/>
                    <a:pt x="17811" y="13479"/>
                    <a:pt x="18270" y="12039"/>
                  </a:cubicBezTo>
                  <a:cubicBezTo>
                    <a:pt x="18730" y="10599"/>
                    <a:pt x="18883" y="9571"/>
                    <a:pt x="18768" y="9056"/>
                  </a:cubicBezTo>
                  <a:cubicBezTo>
                    <a:pt x="18653" y="8542"/>
                    <a:pt x="18270" y="8542"/>
                    <a:pt x="17887" y="8748"/>
                  </a:cubicBezTo>
                  <a:cubicBezTo>
                    <a:pt x="17504" y="8953"/>
                    <a:pt x="17121" y="9365"/>
                    <a:pt x="16892" y="10599"/>
                  </a:cubicBezTo>
                  <a:cubicBezTo>
                    <a:pt x="16662" y="11833"/>
                    <a:pt x="16585" y="13891"/>
                    <a:pt x="17390" y="15845"/>
                  </a:cubicBezTo>
                  <a:cubicBezTo>
                    <a:pt x="18194" y="17799"/>
                    <a:pt x="19879" y="19651"/>
                    <a:pt x="2156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28" name="Line"/>
            <p:cNvSpPr/>
            <p:nvPr/>
          </p:nvSpPr>
          <p:spPr>
            <a:xfrm>
              <a:off x="4636350" y="1540933"/>
              <a:ext cx="75350" cy="81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75" extrusionOk="0">
                  <a:moveTo>
                    <a:pt x="3359" y="561"/>
                  </a:moveTo>
                  <a:cubicBezTo>
                    <a:pt x="2159" y="281"/>
                    <a:pt x="959" y="0"/>
                    <a:pt x="359" y="0"/>
                  </a:cubicBezTo>
                  <a:cubicBezTo>
                    <a:pt x="-241" y="0"/>
                    <a:pt x="-241" y="281"/>
                    <a:pt x="1559" y="1487"/>
                  </a:cubicBezTo>
                  <a:cubicBezTo>
                    <a:pt x="3359" y="2693"/>
                    <a:pt x="6959" y="4825"/>
                    <a:pt x="9359" y="6789"/>
                  </a:cubicBezTo>
                  <a:cubicBezTo>
                    <a:pt x="11759" y="8752"/>
                    <a:pt x="12959" y="10548"/>
                    <a:pt x="12359" y="12427"/>
                  </a:cubicBezTo>
                  <a:cubicBezTo>
                    <a:pt x="11759" y="14306"/>
                    <a:pt x="9359" y="16270"/>
                    <a:pt x="8159" y="17757"/>
                  </a:cubicBezTo>
                  <a:cubicBezTo>
                    <a:pt x="6959" y="19244"/>
                    <a:pt x="6959" y="20254"/>
                    <a:pt x="8159" y="20843"/>
                  </a:cubicBezTo>
                  <a:cubicBezTo>
                    <a:pt x="9359" y="21432"/>
                    <a:pt x="11759" y="21600"/>
                    <a:pt x="14159" y="21572"/>
                  </a:cubicBezTo>
                  <a:cubicBezTo>
                    <a:pt x="16559" y="21544"/>
                    <a:pt x="18959" y="21319"/>
                    <a:pt x="21359" y="210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29" name="Line"/>
            <p:cNvSpPr/>
            <p:nvPr/>
          </p:nvSpPr>
          <p:spPr>
            <a:xfrm>
              <a:off x="4622800" y="1695399"/>
              <a:ext cx="247651" cy="4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extrusionOk="0">
                  <a:moveTo>
                    <a:pt x="21600" y="324"/>
                  </a:moveTo>
                  <a:cubicBezTo>
                    <a:pt x="20677" y="110"/>
                    <a:pt x="19754" y="-104"/>
                    <a:pt x="18923" y="56"/>
                  </a:cubicBezTo>
                  <a:cubicBezTo>
                    <a:pt x="18092" y="217"/>
                    <a:pt x="17354" y="751"/>
                    <a:pt x="15785" y="2462"/>
                  </a:cubicBezTo>
                  <a:cubicBezTo>
                    <a:pt x="14215" y="4173"/>
                    <a:pt x="11815" y="7060"/>
                    <a:pt x="9138" y="10108"/>
                  </a:cubicBezTo>
                  <a:cubicBezTo>
                    <a:pt x="6462" y="13155"/>
                    <a:pt x="3508" y="16363"/>
                    <a:pt x="1938" y="18288"/>
                  </a:cubicBezTo>
                  <a:cubicBezTo>
                    <a:pt x="369" y="20213"/>
                    <a:pt x="185" y="20854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30" name="Line"/>
            <p:cNvSpPr/>
            <p:nvPr/>
          </p:nvSpPr>
          <p:spPr>
            <a:xfrm>
              <a:off x="4743450" y="1860550"/>
              <a:ext cx="2476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169" y="2824"/>
                    <a:pt x="12738" y="5647"/>
                    <a:pt x="9231" y="8824"/>
                  </a:cubicBezTo>
                  <a:cubicBezTo>
                    <a:pt x="5723" y="12000"/>
                    <a:pt x="3138" y="15529"/>
                    <a:pt x="1754" y="17718"/>
                  </a:cubicBezTo>
                  <a:cubicBezTo>
                    <a:pt x="369" y="19906"/>
                    <a:pt x="185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31" name="Line"/>
            <p:cNvSpPr/>
            <p:nvPr/>
          </p:nvSpPr>
          <p:spPr>
            <a:xfrm>
              <a:off x="4838700" y="1968500"/>
              <a:ext cx="273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419" y="2177"/>
                    <a:pt x="15237" y="4353"/>
                    <a:pt x="11637" y="7953"/>
                  </a:cubicBezTo>
                  <a:cubicBezTo>
                    <a:pt x="8037" y="11553"/>
                    <a:pt x="4019" y="165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32" name="Line"/>
            <p:cNvSpPr/>
            <p:nvPr/>
          </p:nvSpPr>
          <p:spPr>
            <a:xfrm>
              <a:off x="5022850" y="2032000"/>
              <a:ext cx="260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263" y="1705"/>
                    <a:pt x="14927" y="3411"/>
                    <a:pt x="11415" y="6537"/>
                  </a:cubicBezTo>
                  <a:cubicBezTo>
                    <a:pt x="7902" y="9663"/>
                    <a:pt x="4215" y="14211"/>
                    <a:pt x="2283" y="16958"/>
                  </a:cubicBezTo>
                  <a:cubicBezTo>
                    <a:pt x="351" y="19705"/>
                    <a:pt x="176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33" name="Line"/>
            <p:cNvSpPr/>
            <p:nvPr/>
          </p:nvSpPr>
          <p:spPr>
            <a:xfrm>
              <a:off x="5277800" y="2038350"/>
              <a:ext cx="2848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extrusionOk="0">
                  <a:moveTo>
                    <a:pt x="21528" y="0"/>
                  </a:moveTo>
                  <a:cubicBezTo>
                    <a:pt x="18648" y="1867"/>
                    <a:pt x="15768" y="3733"/>
                    <a:pt x="12328" y="6667"/>
                  </a:cubicBezTo>
                  <a:cubicBezTo>
                    <a:pt x="8888" y="9600"/>
                    <a:pt x="4888" y="13600"/>
                    <a:pt x="2648" y="16000"/>
                  </a:cubicBezTo>
                  <a:cubicBezTo>
                    <a:pt x="408" y="18400"/>
                    <a:pt x="-72" y="19200"/>
                    <a:pt x="8" y="19867"/>
                  </a:cubicBezTo>
                  <a:cubicBezTo>
                    <a:pt x="88" y="20533"/>
                    <a:pt x="728" y="21067"/>
                    <a:pt x="13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34" name="Line"/>
            <p:cNvSpPr/>
            <p:nvPr/>
          </p:nvSpPr>
          <p:spPr>
            <a:xfrm>
              <a:off x="5410200" y="2139950"/>
              <a:ext cx="292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843" y="3709"/>
                    <a:pt x="14087" y="7418"/>
                    <a:pt x="10487" y="11018"/>
                  </a:cubicBezTo>
                  <a:cubicBezTo>
                    <a:pt x="6887" y="14618"/>
                    <a:pt x="3443" y="18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35" name="Line"/>
            <p:cNvSpPr/>
            <p:nvPr/>
          </p:nvSpPr>
          <p:spPr>
            <a:xfrm>
              <a:off x="5740400" y="2222500"/>
              <a:ext cx="196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026" y="4800"/>
                    <a:pt x="10452" y="9600"/>
                    <a:pt x="6852" y="13200"/>
                  </a:cubicBezTo>
                  <a:cubicBezTo>
                    <a:pt x="3252" y="16800"/>
                    <a:pt x="162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36" name="Line"/>
            <p:cNvSpPr/>
            <p:nvPr/>
          </p:nvSpPr>
          <p:spPr>
            <a:xfrm>
              <a:off x="5016500" y="1750604"/>
              <a:ext cx="660451" cy="47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99" extrusionOk="0">
                  <a:moveTo>
                    <a:pt x="0" y="21499"/>
                  </a:moveTo>
                  <a:cubicBezTo>
                    <a:pt x="483" y="19596"/>
                    <a:pt x="966" y="17693"/>
                    <a:pt x="2139" y="15362"/>
                  </a:cubicBezTo>
                  <a:cubicBezTo>
                    <a:pt x="3312" y="13030"/>
                    <a:pt x="5176" y="10271"/>
                    <a:pt x="7177" y="7940"/>
                  </a:cubicBezTo>
                  <a:cubicBezTo>
                    <a:pt x="9178" y="5608"/>
                    <a:pt x="11318" y="3705"/>
                    <a:pt x="13595" y="2421"/>
                  </a:cubicBezTo>
                  <a:cubicBezTo>
                    <a:pt x="15872" y="1136"/>
                    <a:pt x="18288" y="470"/>
                    <a:pt x="19668" y="184"/>
                  </a:cubicBezTo>
                  <a:cubicBezTo>
                    <a:pt x="21048" y="-101"/>
                    <a:pt x="21393" y="-6"/>
                    <a:pt x="21496" y="137"/>
                  </a:cubicBezTo>
                  <a:cubicBezTo>
                    <a:pt x="21600" y="280"/>
                    <a:pt x="21462" y="470"/>
                    <a:pt x="21324" y="6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37" name="Line"/>
            <p:cNvSpPr/>
            <p:nvPr/>
          </p:nvSpPr>
          <p:spPr>
            <a:xfrm>
              <a:off x="5544547" y="1686942"/>
              <a:ext cx="183579" cy="19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70" extrusionOk="0">
                  <a:moveTo>
                    <a:pt x="3526" y="4466"/>
                  </a:moveTo>
                  <a:cubicBezTo>
                    <a:pt x="1828" y="3057"/>
                    <a:pt x="129" y="1648"/>
                    <a:pt x="7" y="827"/>
                  </a:cubicBezTo>
                  <a:cubicBezTo>
                    <a:pt x="-114" y="5"/>
                    <a:pt x="1342" y="-230"/>
                    <a:pt x="4861" y="240"/>
                  </a:cubicBezTo>
                  <a:cubicBezTo>
                    <a:pt x="8380" y="709"/>
                    <a:pt x="13962" y="1883"/>
                    <a:pt x="17239" y="2822"/>
                  </a:cubicBezTo>
                  <a:cubicBezTo>
                    <a:pt x="20515" y="3761"/>
                    <a:pt x="21486" y="4466"/>
                    <a:pt x="20879" y="6931"/>
                  </a:cubicBezTo>
                  <a:cubicBezTo>
                    <a:pt x="20273" y="9396"/>
                    <a:pt x="18088" y="13622"/>
                    <a:pt x="16632" y="16322"/>
                  </a:cubicBezTo>
                  <a:cubicBezTo>
                    <a:pt x="15176" y="19022"/>
                    <a:pt x="14448" y="20196"/>
                    <a:pt x="13720" y="21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38" name="Line"/>
            <p:cNvSpPr/>
            <p:nvPr/>
          </p:nvSpPr>
          <p:spPr>
            <a:xfrm>
              <a:off x="5932075" y="1581150"/>
              <a:ext cx="20837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extrusionOk="0">
                  <a:moveTo>
                    <a:pt x="21264" y="0"/>
                  </a:moveTo>
                  <a:cubicBezTo>
                    <a:pt x="16512" y="3780"/>
                    <a:pt x="11760" y="7560"/>
                    <a:pt x="8952" y="9720"/>
                  </a:cubicBezTo>
                  <a:cubicBezTo>
                    <a:pt x="6144" y="11880"/>
                    <a:pt x="5280" y="12420"/>
                    <a:pt x="4200" y="12870"/>
                  </a:cubicBezTo>
                  <a:cubicBezTo>
                    <a:pt x="3120" y="13320"/>
                    <a:pt x="1824" y="13680"/>
                    <a:pt x="960" y="13410"/>
                  </a:cubicBezTo>
                  <a:cubicBezTo>
                    <a:pt x="96" y="13140"/>
                    <a:pt x="-336" y="12240"/>
                    <a:pt x="312" y="11610"/>
                  </a:cubicBezTo>
                  <a:cubicBezTo>
                    <a:pt x="960" y="10980"/>
                    <a:pt x="2688" y="10620"/>
                    <a:pt x="4524" y="11520"/>
                  </a:cubicBezTo>
                  <a:cubicBezTo>
                    <a:pt x="6360" y="12420"/>
                    <a:pt x="8304" y="14580"/>
                    <a:pt x="10248" y="16470"/>
                  </a:cubicBezTo>
                  <a:cubicBezTo>
                    <a:pt x="12192" y="18360"/>
                    <a:pt x="14136" y="19980"/>
                    <a:pt x="160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39" name="Line"/>
            <p:cNvSpPr/>
            <p:nvPr/>
          </p:nvSpPr>
          <p:spPr>
            <a:xfrm>
              <a:off x="6127750" y="1587241"/>
              <a:ext cx="126341" cy="27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57" extrusionOk="0">
                  <a:moveTo>
                    <a:pt x="20520" y="2455"/>
                  </a:moveTo>
                  <a:cubicBezTo>
                    <a:pt x="20880" y="1319"/>
                    <a:pt x="21240" y="182"/>
                    <a:pt x="21420" y="19"/>
                  </a:cubicBezTo>
                  <a:cubicBezTo>
                    <a:pt x="21600" y="-143"/>
                    <a:pt x="21600" y="669"/>
                    <a:pt x="19080" y="3268"/>
                  </a:cubicBezTo>
                  <a:cubicBezTo>
                    <a:pt x="16560" y="5866"/>
                    <a:pt x="11520" y="10251"/>
                    <a:pt x="7920" y="13580"/>
                  </a:cubicBezTo>
                  <a:cubicBezTo>
                    <a:pt x="4320" y="16910"/>
                    <a:pt x="2160" y="19183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40" name="Line"/>
            <p:cNvSpPr/>
            <p:nvPr/>
          </p:nvSpPr>
          <p:spPr>
            <a:xfrm>
              <a:off x="6203950" y="1731338"/>
              <a:ext cx="196851" cy="27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0" y="3116"/>
                  </a:moveTo>
                  <a:cubicBezTo>
                    <a:pt x="465" y="2298"/>
                    <a:pt x="929" y="1480"/>
                    <a:pt x="2555" y="825"/>
                  </a:cubicBezTo>
                  <a:cubicBezTo>
                    <a:pt x="4181" y="171"/>
                    <a:pt x="6968" y="-320"/>
                    <a:pt x="8942" y="253"/>
                  </a:cubicBezTo>
                  <a:cubicBezTo>
                    <a:pt x="10916" y="825"/>
                    <a:pt x="12077" y="2462"/>
                    <a:pt x="11613" y="4507"/>
                  </a:cubicBezTo>
                  <a:cubicBezTo>
                    <a:pt x="11148" y="6553"/>
                    <a:pt x="9058" y="9007"/>
                    <a:pt x="7548" y="10480"/>
                  </a:cubicBezTo>
                  <a:cubicBezTo>
                    <a:pt x="6039" y="11953"/>
                    <a:pt x="5110" y="12444"/>
                    <a:pt x="4181" y="13180"/>
                  </a:cubicBezTo>
                  <a:cubicBezTo>
                    <a:pt x="3252" y="13916"/>
                    <a:pt x="2323" y="14898"/>
                    <a:pt x="2671" y="15635"/>
                  </a:cubicBezTo>
                  <a:cubicBezTo>
                    <a:pt x="3019" y="16371"/>
                    <a:pt x="4645" y="16862"/>
                    <a:pt x="8013" y="17762"/>
                  </a:cubicBezTo>
                  <a:cubicBezTo>
                    <a:pt x="11381" y="18662"/>
                    <a:pt x="16490" y="19971"/>
                    <a:pt x="21600" y="21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41" name="Line"/>
            <p:cNvSpPr/>
            <p:nvPr/>
          </p:nvSpPr>
          <p:spPr>
            <a:xfrm>
              <a:off x="1133656" y="1866900"/>
              <a:ext cx="1233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85" h="21600" extrusionOk="0">
                  <a:moveTo>
                    <a:pt x="13621" y="0"/>
                  </a:moveTo>
                  <a:cubicBezTo>
                    <a:pt x="16706" y="3541"/>
                    <a:pt x="19792" y="7082"/>
                    <a:pt x="16706" y="10387"/>
                  </a:cubicBezTo>
                  <a:cubicBezTo>
                    <a:pt x="13621" y="13692"/>
                    <a:pt x="4363" y="16761"/>
                    <a:pt x="1278" y="18590"/>
                  </a:cubicBezTo>
                  <a:cubicBezTo>
                    <a:pt x="-1808" y="20420"/>
                    <a:pt x="1278" y="21010"/>
                    <a:pt x="436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42" name="Line"/>
            <p:cNvSpPr/>
            <p:nvPr/>
          </p:nvSpPr>
          <p:spPr>
            <a:xfrm>
              <a:off x="609600" y="1993900"/>
              <a:ext cx="177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686" y="4731"/>
                    <a:pt x="9771" y="9463"/>
                    <a:pt x="6171" y="13063"/>
                  </a:cubicBezTo>
                  <a:cubicBezTo>
                    <a:pt x="2571" y="16663"/>
                    <a:pt x="1286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43" name="Line"/>
            <p:cNvSpPr/>
            <p:nvPr/>
          </p:nvSpPr>
          <p:spPr>
            <a:xfrm>
              <a:off x="666750" y="1968499"/>
              <a:ext cx="133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429" y="3600"/>
                    <a:pt x="9257" y="7200"/>
                    <a:pt x="5657" y="10800"/>
                  </a:cubicBezTo>
                  <a:cubicBezTo>
                    <a:pt x="2057" y="14400"/>
                    <a:pt x="102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44" name="Line"/>
            <p:cNvSpPr/>
            <p:nvPr/>
          </p:nvSpPr>
          <p:spPr>
            <a:xfrm>
              <a:off x="889000" y="1949450"/>
              <a:ext cx="165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338" y="4469"/>
                    <a:pt x="11077" y="8938"/>
                    <a:pt x="7477" y="12538"/>
                  </a:cubicBezTo>
                  <a:cubicBezTo>
                    <a:pt x="3877" y="16138"/>
                    <a:pt x="1938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45" name="Line"/>
            <p:cNvSpPr/>
            <p:nvPr/>
          </p:nvSpPr>
          <p:spPr>
            <a:xfrm>
              <a:off x="920750" y="1974850"/>
              <a:ext cx="2286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600" y="3825"/>
                    <a:pt x="11600" y="7650"/>
                    <a:pt x="8000" y="11250"/>
                  </a:cubicBezTo>
                  <a:cubicBezTo>
                    <a:pt x="4400" y="14850"/>
                    <a:pt x="2200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46" name="Line"/>
            <p:cNvSpPr/>
            <p:nvPr/>
          </p:nvSpPr>
          <p:spPr>
            <a:xfrm>
              <a:off x="939800" y="2089150"/>
              <a:ext cx="1968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47" name="Line"/>
            <p:cNvSpPr/>
            <p:nvPr/>
          </p:nvSpPr>
          <p:spPr>
            <a:xfrm>
              <a:off x="400050" y="2012950"/>
              <a:ext cx="234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03" y="3086"/>
                    <a:pt x="14205" y="6171"/>
                    <a:pt x="10605" y="9771"/>
                  </a:cubicBezTo>
                  <a:cubicBezTo>
                    <a:pt x="7005" y="13371"/>
                    <a:pt x="3503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48" name="Line"/>
            <p:cNvSpPr/>
            <p:nvPr/>
          </p:nvSpPr>
          <p:spPr>
            <a:xfrm>
              <a:off x="457200" y="1640416"/>
              <a:ext cx="266701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extrusionOk="0">
                  <a:moveTo>
                    <a:pt x="0" y="221"/>
                  </a:moveTo>
                  <a:cubicBezTo>
                    <a:pt x="1029" y="0"/>
                    <a:pt x="2057" y="-220"/>
                    <a:pt x="3943" y="441"/>
                  </a:cubicBezTo>
                  <a:cubicBezTo>
                    <a:pt x="5829" y="1102"/>
                    <a:pt x="8571" y="2645"/>
                    <a:pt x="11571" y="5070"/>
                  </a:cubicBezTo>
                  <a:cubicBezTo>
                    <a:pt x="14571" y="7494"/>
                    <a:pt x="17829" y="10800"/>
                    <a:pt x="19543" y="13666"/>
                  </a:cubicBezTo>
                  <a:cubicBezTo>
                    <a:pt x="21257" y="16531"/>
                    <a:pt x="21429" y="18956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49" name="Line"/>
            <p:cNvSpPr/>
            <p:nvPr/>
          </p:nvSpPr>
          <p:spPr>
            <a:xfrm>
              <a:off x="431800" y="1587500"/>
              <a:ext cx="222251" cy="18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extrusionOk="0">
                  <a:moveTo>
                    <a:pt x="0" y="15666"/>
                  </a:moveTo>
                  <a:cubicBezTo>
                    <a:pt x="411" y="16853"/>
                    <a:pt x="823" y="18040"/>
                    <a:pt x="1337" y="19226"/>
                  </a:cubicBezTo>
                  <a:cubicBezTo>
                    <a:pt x="1851" y="20413"/>
                    <a:pt x="2469" y="21600"/>
                    <a:pt x="2983" y="21125"/>
                  </a:cubicBezTo>
                  <a:cubicBezTo>
                    <a:pt x="3497" y="20651"/>
                    <a:pt x="3909" y="18514"/>
                    <a:pt x="4320" y="15666"/>
                  </a:cubicBezTo>
                  <a:cubicBezTo>
                    <a:pt x="4731" y="12818"/>
                    <a:pt x="5143" y="9257"/>
                    <a:pt x="5657" y="7002"/>
                  </a:cubicBezTo>
                  <a:cubicBezTo>
                    <a:pt x="6171" y="4747"/>
                    <a:pt x="6789" y="3798"/>
                    <a:pt x="9463" y="2848"/>
                  </a:cubicBezTo>
                  <a:cubicBezTo>
                    <a:pt x="12137" y="1899"/>
                    <a:pt x="16869" y="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50" name="Line"/>
            <p:cNvSpPr/>
            <p:nvPr/>
          </p:nvSpPr>
          <p:spPr>
            <a:xfrm>
              <a:off x="0" y="1263650"/>
              <a:ext cx="2095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18" y="0"/>
                  </a:moveTo>
                  <a:cubicBezTo>
                    <a:pt x="14182" y="4154"/>
                    <a:pt x="11345" y="8308"/>
                    <a:pt x="9273" y="10800"/>
                  </a:cubicBezTo>
                  <a:cubicBezTo>
                    <a:pt x="7200" y="13292"/>
                    <a:pt x="5891" y="14123"/>
                    <a:pt x="4691" y="14677"/>
                  </a:cubicBezTo>
                  <a:cubicBezTo>
                    <a:pt x="3491" y="15231"/>
                    <a:pt x="2400" y="15508"/>
                    <a:pt x="1527" y="15092"/>
                  </a:cubicBezTo>
                  <a:cubicBezTo>
                    <a:pt x="655" y="14677"/>
                    <a:pt x="0" y="13569"/>
                    <a:pt x="0" y="12462"/>
                  </a:cubicBezTo>
                  <a:cubicBezTo>
                    <a:pt x="0" y="11354"/>
                    <a:pt x="655" y="10246"/>
                    <a:pt x="3055" y="9969"/>
                  </a:cubicBezTo>
                  <a:cubicBezTo>
                    <a:pt x="5455" y="9692"/>
                    <a:pt x="9600" y="10246"/>
                    <a:pt x="12982" y="12323"/>
                  </a:cubicBezTo>
                  <a:cubicBezTo>
                    <a:pt x="16364" y="14400"/>
                    <a:pt x="1898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51" name="Line"/>
            <p:cNvSpPr/>
            <p:nvPr/>
          </p:nvSpPr>
          <p:spPr>
            <a:xfrm>
              <a:off x="247650" y="1168400"/>
              <a:ext cx="1270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200" y="4941"/>
                    <a:pt x="10800" y="9882"/>
                    <a:pt x="7200" y="13482"/>
                  </a:cubicBezTo>
                  <a:cubicBezTo>
                    <a:pt x="3600" y="17082"/>
                    <a:pt x="1800" y="193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52" name="Line"/>
            <p:cNvSpPr/>
            <p:nvPr/>
          </p:nvSpPr>
          <p:spPr>
            <a:xfrm>
              <a:off x="406400" y="1352550"/>
              <a:ext cx="254001" cy="15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extrusionOk="0">
                  <a:moveTo>
                    <a:pt x="0" y="0"/>
                  </a:moveTo>
                  <a:cubicBezTo>
                    <a:pt x="1980" y="1168"/>
                    <a:pt x="3960" y="2335"/>
                    <a:pt x="5130" y="4086"/>
                  </a:cubicBezTo>
                  <a:cubicBezTo>
                    <a:pt x="6300" y="5838"/>
                    <a:pt x="6660" y="8173"/>
                    <a:pt x="6120" y="10654"/>
                  </a:cubicBezTo>
                  <a:cubicBezTo>
                    <a:pt x="5580" y="13135"/>
                    <a:pt x="4140" y="15762"/>
                    <a:pt x="3060" y="17659"/>
                  </a:cubicBezTo>
                  <a:cubicBezTo>
                    <a:pt x="1980" y="19557"/>
                    <a:pt x="1260" y="20724"/>
                    <a:pt x="1800" y="21162"/>
                  </a:cubicBezTo>
                  <a:cubicBezTo>
                    <a:pt x="2340" y="21600"/>
                    <a:pt x="4140" y="21308"/>
                    <a:pt x="7650" y="20724"/>
                  </a:cubicBezTo>
                  <a:cubicBezTo>
                    <a:pt x="11160" y="20141"/>
                    <a:pt x="16380" y="19265"/>
                    <a:pt x="21600" y="18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53" name="Line"/>
            <p:cNvSpPr/>
            <p:nvPr/>
          </p:nvSpPr>
          <p:spPr>
            <a:xfrm>
              <a:off x="2628900" y="333602"/>
              <a:ext cx="977901" cy="6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extrusionOk="0">
                  <a:moveTo>
                    <a:pt x="0" y="21190"/>
                  </a:moveTo>
                  <a:cubicBezTo>
                    <a:pt x="1216" y="16465"/>
                    <a:pt x="2431" y="11740"/>
                    <a:pt x="3927" y="8365"/>
                  </a:cubicBezTo>
                  <a:cubicBezTo>
                    <a:pt x="5423" y="4990"/>
                    <a:pt x="7200" y="2965"/>
                    <a:pt x="8930" y="1615"/>
                  </a:cubicBezTo>
                  <a:cubicBezTo>
                    <a:pt x="10660" y="265"/>
                    <a:pt x="12343" y="-410"/>
                    <a:pt x="14330" y="265"/>
                  </a:cubicBezTo>
                  <a:cubicBezTo>
                    <a:pt x="16317" y="940"/>
                    <a:pt x="18608" y="2965"/>
                    <a:pt x="19870" y="4315"/>
                  </a:cubicBezTo>
                  <a:cubicBezTo>
                    <a:pt x="21132" y="5665"/>
                    <a:pt x="21366" y="6340"/>
                    <a:pt x="21600" y="70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54" name="Line"/>
            <p:cNvSpPr/>
            <p:nvPr/>
          </p:nvSpPr>
          <p:spPr>
            <a:xfrm>
              <a:off x="2247900" y="679450"/>
              <a:ext cx="1568451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extrusionOk="0">
                  <a:moveTo>
                    <a:pt x="0" y="18514"/>
                  </a:moveTo>
                  <a:cubicBezTo>
                    <a:pt x="962" y="20057"/>
                    <a:pt x="1924" y="21600"/>
                    <a:pt x="2988" y="20829"/>
                  </a:cubicBezTo>
                  <a:cubicBezTo>
                    <a:pt x="4052" y="20057"/>
                    <a:pt x="5218" y="16971"/>
                    <a:pt x="6369" y="13114"/>
                  </a:cubicBezTo>
                  <a:cubicBezTo>
                    <a:pt x="7521" y="9257"/>
                    <a:pt x="8657" y="4629"/>
                    <a:pt x="9809" y="2314"/>
                  </a:cubicBezTo>
                  <a:cubicBezTo>
                    <a:pt x="10960" y="0"/>
                    <a:pt x="12126" y="0"/>
                    <a:pt x="13423" y="0"/>
                  </a:cubicBezTo>
                  <a:cubicBezTo>
                    <a:pt x="14721" y="0"/>
                    <a:pt x="16149" y="0"/>
                    <a:pt x="17534" y="3086"/>
                  </a:cubicBezTo>
                  <a:cubicBezTo>
                    <a:pt x="18918" y="6171"/>
                    <a:pt x="20259" y="12343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55" name="Line"/>
            <p:cNvSpPr/>
            <p:nvPr/>
          </p:nvSpPr>
          <p:spPr>
            <a:xfrm>
              <a:off x="1898650" y="1082405"/>
              <a:ext cx="1924051" cy="9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extrusionOk="0">
                  <a:moveTo>
                    <a:pt x="0" y="21417"/>
                  </a:moveTo>
                  <a:cubicBezTo>
                    <a:pt x="903" y="20926"/>
                    <a:pt x="1806" y="20435"/>
                    <a:pt x="2650" y="19208"/>
                  </a:cubicBezTo>
                  <a:cubicBezTo>
                    <a:pt x="3493" y="17981"/>
                    <a:pt x="4277" y="16017"/>
                    <a:pt x="5026" y="14053"/>
                  </a:cubicBezTo>
                  <a:cubicBezTo>
                    <a:pt x="5774" y="12090"/>
                    <a:pt x="6487" y="10126"/>
                    <a:pt x="7438" y="8162"/>
                  </a:cubicBezTo>
                  <a:cubicBezTo>
                    <a:pt x="8388" y="6199"/>
                    <a:pt x="9576" y="4235"/>
                    <a:pt x="10752" y="2762"/>
                  </a:cubicBezTo>
                  <a:cubicBezTo>
                    <a:pt x="11929" y="1290"/>
                    <a:pt x="13093" y="308"/>
                    <a:pt x="14269" y="62"/>
                  </a:cubicBezTo>
                  <a:cubicBezTo>
                    <a:pt x="15446" y="-183"/>
                    <a:pt x="16634" y="308"/>
                    <a:pt x="17703" y="1290"/>
                  </a:cubicBezTo>
                  <a:cubicBezTo>
                    <a:pt x="18772" y="2272"/>
                    <a:pt x="19723" y="3744"/>
                    <a:pt x="20352" y="4726"/>
                  </a:cubicBezTo>
                  <a:cubicBezTo>
                    <a:pt x="20982" y="5708"/>
                    <a:pt x="21291" y="6199"/>
                    <a:pt x="21600" y="669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56" name="Line"/>
            <p:cNvSpPr/>
            <p:nvPr/>
          </p:nvSpPr>
          <p:spPr>
            <a:xfrm>
              <a:off x="1701800" y="1479975"/>
              <a:ext cx="2787651" cy="151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extrusionOk="0">
                  <a:moveTo>
                    <a:pt x="0" y="11640"/>
                  </a:moveTo>
                  <a:cubicBezTo>
                    <a:pt x="558" y="11340"/>
                    <a:pt x="1115" y="11040"/>
                    <a:pt x="1689" y="10440"/>
                  </a:cubicBezTo>
                  <a:cubicBezTo>
                    <a:pt x="2263" y="9840"/>
                    <a:pt x="2854" y="8940"/>
                    <a:pt x="3502" y="7890"/>
                  </a:cubicBezTo>
                  <a:cubicBezTo>
                    <a:pt x="4149" y="6840"/>
                    <a:pt x="4855" y="5640"/>
                    <a:pt x="5486" y="4590"/>
                  </a:cubicBezTo>
                  <a:cubicBezTo>
                    <a:pt x="6118" y="3540"/>
                    <a:pt x="6675" y="2640"/>
                    <a:pt x="7282" y="2040"/>
                  </a:cubicBezTo>
                  <a:cubicBezTo>
                    <a:pt x="7889" y="1440"/>
                    <a:pt x="8545" y="1140"/>
                    <a:pt x="9201" y="840"/>
                  </a:cubicBezTo>
                  <a:cubicBezTo>
                    <a:pt x="9857" y="540"/>
                    <a:pt x="10513" y="240"/>
                    <a:pt x="11202" y="90"/>
                  </a:cubicBezTo>
                  <a:cubicBezTo>
                    <a:pt x="11891" y="-60"/>
                    <a:pt x="12612" y="-60"/>
                    <a:pt x="13334" y="390"/>
                  </a:cubicBezTo>
                  <a:cubicBezTo>
                    <a:pt x="14056" y="840"/>
                    <a:pt x="14777" y="1740"/>
                    <a:pt x="15441" y="2640"/>
                  </a:cubicBezTo>
                  <a:cubicBezTo>
                    <a:pt x="16106" y="3540"/>
                    <a:pt x="16713" y="4440"/>
                    <a:pt x="17483" y="6390"/>
                  </a:cubicBezTo>
                  <a:cubicBezTo>
                    <a:pt x="18254" y="8340"/>
                    <a:pt x="19189" y="11340"/>
                    <a:pt x="19903" y="14040"/>
                  </a:cubicBezTo>
                  <a:cubicBezTo>
                    <a:pt x="20616" y="16740"/>
                    <a:pt x="21108" y="19140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57" name="Line"/>
            <p:cNvSpPr/>
            <p:nvPr/>
          </p:nvSpPr>
          <p:spPr>
            <a:xfrm>
              <a:off x="1765300" y="1860913"/>
              <a:ext cx="2197101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extrusionOk="0">
                  <a:moveTo>
                    <a:pt x="0" y="13423"/>
                  </a:moveTo>
                  <a:cubicBezTo>
                    <a:pt x="479" y="12073"/>
                    <a:pt x="957" y="10723"/>
                    <a:pt x="1529" y="9823"/>
                  </a:cubicBezTo>
                  <a:cubicBezTo>
                    <a:pt x="2102" y="8923"/>
                    <a:pt x="2768" y="8473"/>
                    <a:pt x="3538" y="7573"/>
                  </a:cubicBezTo>
                  <a:cubicBezTo>
                    <a:pt x="4308" y="6673"/>
                    <a:pt x="5182" y="5323"/>
                    <a:pt x="6108" y="4198"/>
                  </a:cubicBezTo>
                  <a:cubicBezTo>
                    <a:pt x="7034" y="3073"/>
                    <a:pt x="8012" y="2173"/>
                    <a:pt x="8854" y="1498"/>
                  </a:cubicBezTo>
                  <a:cubicBezTo>
                    <a:pt x="9697" y="823"/>
                    <a:pt x="10405" y="373"/>
                    <a:pt x="11123" y="148"/>
                  </a:cubicBezTo>
                  <a:cubicBezTo>
                    <a:pt x="11840" y="-77"/>
                    <a:pt x="12569" y="-77"/>
                    <a:pt x="13443" y="373"/>
                  </a:cubicBezTo>
                  <a:cubicBezTo>
                    <a:pt x="14317" y="823"/>
                    <a:pt x="15336" y="1723"/>
                    <a:pt x="16294" y="3298"/>
                  </a:cubicBezTo>
                  <a:cubicBezTo>
                    <a:pt x="17251" y="4873"/>
                    <a:pt x="18146" y="7123"/>
                    <a:pt x="19020" y="10273"/>
                  </a:cubicBezTo>
                  <a:cubicBezTo>
                    <a:pt x="19894" y="13423"/>
                    <a:pt x="20747" y="17473"/>
                    <a:pt x="21600" y="2152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58" name="Line"/>
            <p:cNvSpPr/>
            <p:nvPr/>
          </p:nvSpPr>
          <p:spPr>
            <a:xfrm>
              <a:off x="1936750" y="2051475"/>
              <a:ext cx="2273301" cy="10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extrusionOk="0">
                  <a:moveTo>
                    <a:pt x="0" y="21515"/>
                  </a:moveTo>
                  <a:cubicBezTo>
                    <a:pt x="744" y="18974"/>
                    <a:pt x="1488" y="16433"/>
                    <a:pt x="2253" y="14739"/>
                  </a:cubicBezTo>
                  <a:cubicBezTo>
                    <a:pt x="3017" y="13044"/>
                    <a:pt x="3801" y="12197"/>
                    <a:pt x="4535" y="11350"/>
                  </a:cubicBezTo>
                  <a:cubicBezTo>
                    <a:pt x="5269" y="10503"/>
                    <a:pt x="5953" y="9656"/>
                    <a:pt x="6637" y="8597"/>
                  </a:cubicBezTo>
                  <a:cubicBezTo>
                    <a:pt x="7321" y="7539"/>
                    <a:pt x="8004" y="6268"/>
                    <a:pt x="8759" y="4997"/>
                  </a:cubicBezTo>
                  <a:cubicBezTo>
                    <a:pt x="9513" y="3727"/>
                    <a:pt x="10337" y="2456"/>
                    <a:pt x="11182" y="1609"/>
                  </a:cubicBezTo>
                  <a:cubicBezTo>
                    <a:pt x="12027" y="762"/>
                    <a:pt x="12892" y="339"/>
                    <a:pt x="13726" y="127"/>
                  </a:cubicBezTo>
                  <a:cubicBezTo>
                    <a:pt x="14561" y="-85"/>
                    <a:pt x="15365" y="-85"/>
                    <a:pt x="16291" y="550"/>
                  </a:cubicBezTo>
                  <a:cubicBezTo>
                    <a:pt x="17216" y="1186"/>
                    <a:pt x="18261" y="2456"/>
                    <a:pt x="19166" y="3727"/>
                  </a:cubicBezTo>
                  <a:cubicBezTo>
                    <a:pt x="20072" y="4997"/>
                    <a:pt x="20836" y="6268"/>
                    <a:pt x="21600" y="753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59" name="Line"/>
            <p:cNvSpPr/>
            <p:nvPr/>
          </p:nvSpPr>
          <p:spPr>
            <a:xfrm>
              <a:off x="1572683" y="735382"/>
              <a:ext cx="643468" cy="38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extrusionOk="0">
                  <a:moveTo>
                    <a:pt x="711" y="2885"/>
                  </a:moveTo>
                  <a:cubicBezTo>
                    <a:pt x="355" y="2063"/>
                    <a:pt x="0" y="1241"/>
                    <a:pt x="0" y="713"/>
                  </a:cubicBezTo>
                  <a:cubicBezTo>
                    <a:pt x="0" y="185"/>
                    <a:pt x="355" y="-50"/>
                    <a:pt x="1599" y="9"/>
                  </a:cubicBezTo>
                  <a:cubicBezTo>
                    <a:pt x="2842" y="67"/>
                    <a:pt x="4974" y="420"/>
                    <a:pt x="7283" y="1476"/>
                  </a:cubicBezTo>
                  <a:cubicBezTo>
                    <a:pt x="9592" y="2533"/>
                    <a:pt x="12079" y="4293"/>
                    <a:pt x="14175" y="6407"/>
                  </a:cubicBezTo>
                  <a:cubicBezTo>
                    <a:pt x="16271" y="8520"/>
                    <a:pt x="17976" y="10985"/>
                    <a:pt x="19149" y="13567"/>
                  </a:cubicBezTo>
                  <a:cubicBezTo>
                    <a:pt x="20321" y="16150"/>
                    <a:pt x="20961" y="18850"/>
                    <a:pt x="21600" y="2155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60" name="Line"/>
            <p:cNvSpPr/>
            <p:nvPr/>
          </p:nvSpPr>
          <p:spPr>
            <a:xfrm>
              <a:off x="1558643" y="646017"/>
              <a:ext cx="251107" cy="25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35" extrusionOk="0">
                  <a:moveTo>
                    <a:pt x="841" y="9545"/>
                  </a:moveTo>
                  <a:cubicBezTo>
                    <a:pt x="478" y="12681"/>
                    <a:pt x="115" y="15816"/>
                    <a:pt x="24" y="17906"/>
                  </a:cubicBezTo>
                  <a:cubicBezTo>
                    <a:pt x="-67" y="19997"/>
                    <a:pt x="115" y="21042"/>
                    <a:pt x="296" y="21129"/>
                  </a:cubicBezTo>
                  <a:cubicBezTo>
                    <a:pt x="478" y="21216"/>
                    <a:pt x="659" y="20345"/>
                    <a:pt x="1294" y="17558"/>
                  </a:cubicBezTo>
                  <a:cubicBezTo>
                    <a:pt x="1930" y="14771"/>
                    <a:pt x="3019" y="10068"/>
                    <a:pt x="5197" y="6671"/>
                  </a:cubicBezTo>
                  <a:cubicBezTo>
                    <a:pt x="7375" y="3274"/>
                    <a:pt x="10642" y="1184"/>
                    <a:pt x="13546" y="400"/>
                  </a:cubicBezTo>
                  <a:cubicBezTo>
                    <a:pt x="16451" y="-384"/>
                    <a:pt x="18992" y="139"/>
                    <a:pt x="21533" y="6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61" name="Line"/>
            <p:cNvSpPr/>
            <p:nvPr/>
          </p:nvSpPr>
          <p:spPr>
            <a:xfrm>
              <a:off x="1041800" y="267393"/>
              <a:ext cx="152000" cy="32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555" extrusionOk="0">
                  <a:moveTo>
                    <a:pt x="20961" y="2032"/>
                  </a:moveTo>
                  <a:cubicBezTo>
                    <a:pt x="20085" y="1478"/>
                    <a:pt x="19210" y="924"/>
                    <a:pt x="17896" y="578"/>
                  </a:cubicBezTo>
                  <a:cubicBezTo>
                    <a:pt x="16583" y="232"/>
                    <a:pt x="14831" y="93"/>
                    <a:pt x="13226" y="24"/>
                  </a:cubicBezTo>
                  <a:cubicBezTo>
                    <a:pt x="11620" y="-45"/>
                    <a:pt x="10161" y="-45"/>
                    <a:pt x="7826" y="1201"/>
                  </a:cubicBezTo>
                  <a:cubicBezTo>
                    <a:pt x="5491" y="2447"/>
                    <a:pt x="2280" y="4940"/>
                    <a:pt x="820" y="8055"/>
                  </a:cubicBezTo>
                  <a:cubicBezTo>
                    <a:pt x="-639" y="11170"/>
                    <a:pt x="-347" y="14909"/>
                    <a:pt x="3302" y="17263"/>
                  </a:cubicBezTo>
                  <a:cubicBezTo>
                    <a:pt x="6950" y="19617"/>
                    <a:pt x="13956" y="20586"/>
                    <a:pt x="20961" y="215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62" name="Line"/>
            <p:cNvSpPr/>
            <p:nvPr/>
          </p:nvSpPr>
          <p:spPr>
            <a:xfrm>
              <a:off x="1333500" y="317500"/>
              <a:ext cx="63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160" y="4215"/>
                    <a:pt x="4320" y="8429"/>
                    <a:pt x="7920" y="12029"/>
                  </a:cubicBezTo>
                  <a:cubicBezTo>
                    <a:pt x="11520" y="15629"/>
                    <a:pt x="16560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63" name="Line"/>
            <p:cNvSpPr/>
            <p:nvPr/>
          </p:nvSpPr>
          <p:spPr>
            <a:xfrm>
              <a:off x="1409700" y="381000"/>
              <a:ext cx="203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475" y="16971"/>
                    <a:pt x="4950" y="12343"/>
                    <a:pt x="8550" y="8743"/>
                  </a:cubicBezTo>
                  <a:cubicBezTo>
                    <a:pt x="12150" y="5143"/>
                    <a:pt x="16875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64" name="Line"/>
            <p:cNvSpPr/>
            <p:nvPr/>
          </p:nvSpPr>
          <p:spPr>
            <a:xfrm>
              <a:off x="1619755" y="234950"/>
              <a:ext cx="23444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19219" y="0"/>
                  </a:moveTo>
                  <a:cubicBezTo>
                    <a:pt x="16105" y="5643"/>
                    <a:pt x="12992" y="11286"/>
                    <a:pt x="10365" y="14692"/>
                  </a:cubicBezTo>
                  <a:cubicBezTo>
                    <a:pt x="7738" y="18097"/>
                    <a:pt x="5597" y="19265"/>
                    <a:pt x="4040" y="19849"/>
                  </a:cubicBezTo>
                  <a:cubicBezTo>
                    <a:pt x="2484" y="20432"/>
                    <a:pt x="1511" y="20432"/>
                    <a:pt x="927" y="19849"/>
                  </a:cubicBezTo>
                  <a:cubicBezTo>
                    <a:pt x="343" y="19265"/>
                    <a:pt x="149" y="18097"/>
                    <a:pt x="51" y="17027"/>
                  </a:cubicBezTo>
                  <a:cubicBezTo>
                    <a:pt x="-46" y="15957"/>
                    <a:pt x="-46" y="14984"/>
                    <a:pt x="440" y="14011"/>
                  </a:cubicBezTo>
                  <a:cubicBezTo>
                    <a:pt x="927" y="13038"/>
                    <a:pt x="1900" y="12065"/>
                    <a:pt x="3554" y="11870"/>
                  </a:cubicBezTo>
                  <a:cubicBezTo>
                    <a:pt x="5208" y="11676"/>
                    <a:pt x="7543" y="12259"/>
                    <a:pt x="10657" y="14011"/>
                  </a:cubicBezTo>
                  <a:cubicBezTo>
                    <a:pt x="13770" y="15762"/>
                    <a:pt x="17662" y="18681"/>
                    <a:pt x="2155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65" name="Line"/>
            <p:cNvSpPr/>
            <p:nvPr/>
          </p:nvSpPr>
          <p:spPr>
            <a:xfrm>
              <a:off x="1905000" y="196850"/>
              <a:ext cx="11552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600" extrusionOk="0">
                  <a:moveTo>
                    <a:pt x="4469" y="0"/>
                  </a:moveTo>
                  <a:cubicBezTo>
                    <a:pt x="10800" y="2965"/>
                    <a:pt x="17131" y="5929"/>
                    <a:pt x="19366" y="8788"/>
                  </a:cubicBezTo>
                  <a:cubicBezTo>
                    <a:pt x="21600" y="11647"/>
                    <a:pt x="19738" y="14400"/>
                    <a:pt x="15828" y="16518"/>
                  </a:cubicBezTo>
                  <a:cubicBezTo>
                    <a:pt x="11917" y="18635"/>
                    <a:pt x="5959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66" name="Line"/>
            <p:cNvSpPr/>
            <p:nvPr/>
          </p:nvSpPr>
          <p:spPr>
            <a:xfrm>
              <a:off x="6635750" y="2470150"/>
              <a:ext cx="128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93" y="18000"/>
                    <a:pt x="1986" y="14400"/>
                    <a:pt x="3192" y="11700"/>
                  </a:cubicBezTo>
                  <a:cubicBezTo>
                    <a:pt x="4398" y="9000"/>
                    <a:pt x="5817" y="7200"/>
                    <a:pt x="7218" y="5400"/>
                  </a:cubicBezTo>
                  <a:cubicBezTo>
                    <a:pt x="8619" y="3600"/>
                    <a:pt x="10002" y="1800"/>
                    <a:pt x="11385" y="1800"/>
                  </a:cubicBezTo>
                  <a:cubicBezTo>
                    <a:pt x="12768" y="1800"/>
                    <a:pt x="14152" y="3600"/>
                    <a:pt x="15553" y="4500"/>
                  </a:cubicBezTo>
                  <a:cubicBezTo>
                    <a:pt x="16954" y="5400"/>
                    <a:pt x="18372" y="5400"/>
                    <a:pt x="19383" y="4500"/>
                  </a:cubicBezTo>
                  <a:cubicBezTo>
                    <a:pt x="20394" y="3600"/>
                    <a:pt x="2099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67" name="Line"/>
            <p:cNvSpPr/>
            <p:nvPr/>
          </p:nvSpPr>
          <p:spPr>
            <a:xfrm>
              <a:off x="6973197" y="2409736"/>
              <a:ext cx="188606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85" extrusionOk="0">
                  <a:moveTo>
                    <a:pt x="12579" y="2648"/>
                  </a:moveTo>
                  <a:cubicBezTo>
                    <a:pt x="11640" y="1392"/>
                    <a:pt x="10701" y="136"/>
                    <a:pt x="9057" y="11"/>
                  </a:cubicBezTo>
                  <a:cubicBezTo>
                    <a:pt x="7414" y="-115"/>
                    <a:pt x="5066" y="890"/>
                    <a:pt x="3774" y="2648"/>
                  </a:cubicBezTo>
                  <a:cubicBezTo>
                    <a:pt x="2483" y="4406"/>
                    <a:pt x="2248" y="6918"/>
                    <a:pt x="3657" y="9178"/>
                  </a:cubicBezTo>
                  <a:cubicBezTo>
                    <a:pt x="5066" y="11438"/>
                    <a:pt x="8118" y="13448"/>
                    <a:pt x="10818" y="14076"/>
                  </a:cubicBezTo>
                  <a:cubicBezTo>
                    <a:pt x="13518" y="14704"/>
                    <a:pt x="15866" y="13950"/>
                    <a:pt x="17392" y="11690"/>
                  </a:cubicBezTo>
                  <a:cubicBezTo>
                    <a:pt x="18918" y="9429"/>
                    <a:pt x="19622" y="5662"/>
                    <a:pt x="18801" y="3276"/>
                  </a:cubicBezTo>
                  <a:cubicBezTo>
                    <a:pt x="17979" y="890"/>
                    <a:pt x="15631" y="-115"/>
                    <a:pt x="13048" y="136"/>
                  </a:cubicBezTo>
                  <a:cubicBezTo>
                    <a:pt x="10466" y="387"/>
                    <a:pt x="7648" y="1894"/>
                    <a:pt x="6122" y="3904"/>
                  </a:cubicBezTo>
                  <a:cubicBezTo>
                    <a:pt x="4596" y="5913"/>
                    <a:pt x="4361" y="8425"/>
                    <a:pt x="4831" y="10183"/>
                  </a:cubicBezTo>
                  <a:cubicBezTo>
                    <a:pt x="5301" y="11941"/>
                    <a:pt x="6474" y="12945"/>
                    <a:pt x="8470" y="13448"/>
                  </a:cubicBezTo>
                  <a:cubicBezTo>
                    <a:pt x="10466" y="13950"/>
                    <a:pt x="13283" y="13950"/>
                    <a:pt x="15161" y="12694"/>
                  </a:cubicBezTo>
                  <a:cubicBezTo>
                    <a:pt x="17040" y="11438"/>
                    <a:pt x="17979" y="8927"/>
                    <a:pt x="17040" y="7169"/>
                  </a:cubicBezTo>
                  <a:cubicBezTo>
                    <a:pt x="16101" y="5411"/>
                    <a:pt x="13283" y="4406"/>
                    <a:pt x="10114" y="4783"/>
                  </a:cubicBezTo>
                  <a:cubicBezTo>
                    <a:pt x="6944" y="5159"/>
                    <a:pt x="3422" y="6918"/>
                    <a:pt x="1661" y="9052"/>
                  </a:cubicBezTo>
                  <a:cubicBezTo>
                    <a:pt x="-99" y="11187"/>
                    <a:pt x="-99" y="13699"/>
                    <a:pt x="1896" y="15457"/>
                  </a:cubicBezTo>
                  <a:cubicBezTo>
                    <a:pt x="3892" y="17215"/>
                    <a:pt x="7883" y="18220"/>
                    <a:pt x="11288" y="17843"/>
                  </a:cubicBezTo>
                  <a:cubicBezTo>
                    <a:pt x="14692" y="17466"/>
                    <a:pt x="17509" y="15708"/>
                    <a:pt x="19035" y="13825"/>
                  </a:cubicBezTo>
                  <a:cubicBezTo>
                    <a:pt x="20561" y="11941"/>
                    <a:pt x="20796" y="9932"/>
                    <a:pt x="19035" y="8425"/>
                  </a:cubicBezTo>
                  <a:cubicBezTo>
                    <a:pt x="17274" y="6918"/>
                    <a:pt x="13518" y="5913"/>
                    <a:pt x="10114" y="6666"/>
                  </a:cubicBezTo>
                  <a:cubicBezTo>
                    <a:pt x="6709" y="7420"/>
                    <a:pt x="3657" y="9932"/>
                    <a:pt x="2131" y="11941"/>
                  </a:cubicBezTo>
                  <a:cubicBezTo>
                    <a:pt x="605" y="13950"/>
                    <a:pt x="605" y="15457"/>
                    <a:pt x="1779" y="16587"/>
                  </a:cubicBezTo>
                  <a:cubicBezTo>
                    <a:pt x="2953" y="17718"/>
                    <a:pt x="5301" y="18471"/>
                    <a:pt x="8001" y="18345"/>
                  </a:cubicBezTo>
                  <a:cubicBezTo>
                    <a:pt x="10701" y="18220"/>
                    <a:pt x="13753" y="17215"/>
                    <a:pt x="15631" y="15332"/>
                  </a:cubicBezTo>
                  <a:cubicBezTo>
                    <a:pt x="17509" y="13448"/>
                    <a:pt x="18214" y="10685"/>
                    <a:pt x="17040" y="8801"/>
                  </a:cubicBezTo>
                  <a:cubicBezTo>
                    <a:pt x="15866" y="6918"/>
                    <a:pt x="12814" y="5913"/>
                    <a:pt x="9644" y="6038"/>
                  </a:cubicBezTo>
                  <a:cubicBezTo>
                    <a:pt x="6474" y="6164"/>
                    <a:pt x="3188" y="7420"/>
                    <a:pt x="1427" y="8676"/>
                  </a:cubicBezTo>
                  <a:cubicBezTo>
                    <a:pt x="-334" y="9932"/>
                    <a:pt x="-569" y="11187"/>
                    <a:pt x="1309" y="12694"/>
                  </a:cubicBezTo>
                  <a:cubicBezTo>
                    <a:pt x="3188" y="14201"/>
                    <a:pt x="7179" y="15959"/>
                    <a:pt x="10466" y="16713"/>
                  </a:cubicBezTo>
                  <a:cubicBezTo>
                    <a:pt x="13753" y="17466"/>
                    <a:pt x="16335" y="17215"/>
                    <a:pt x="17979" y="16336"/>
                  </a:cubicBezTo>
                  <a:cubicBezTo>
                    <a:pt x="19622" y="15457"/>
                    <a:pt x="20327" y="13950"/>
                    <a:pt x="19974" y="12820"/>
                  </a:cubicBezTo>
                  <a:cubicBezTo>
                    <a:pt x="19622" y="11690"/>
                    <a:pt x="18214" y="10936"/>
                    <a:pt x="15866" y="10434"/>
                  </a:cubicBezTo>
                  <a:cubicBezTo>
                    <a:pt x="13518" y="9932"/>
                    <a:pt x="10231" y="9680"/>
                    <a:pt x="7766" y="9680"/>
                  </a:cubicBezTo>
                  <a:cubicBezTo>
                    <a:pt x="5301" y="9680"/>
                    <a:pt x="3657" y="9932"/>
                    <a:pt x="2483" y="10559"/>
                  </a:cubicBezTo>
                  <a:cubicBezTo>
                    <a:pt x="1309" y="11187"/>
                    <a:pt x="605" y="12192"/>
                    <a:pt x="1074" y="13071"/>
                  </a:cubicBezTo>
                  <a:cubicBezTo>
                    <a:pt x="1544" y="13950"/>
                    <a:pt x="3188" y="14704"/>
                    <a:pt x="6240" y="15080"/>
                  </a:cubicBezTo>
                  <a:cubicBezTo>
                    <a:pt x="9292" y="15457"/>
                    <a:pt x="13753" y="15457"/>
                    <a:pt x="16688" y="15206"/>
                  </a:cubicBezTo>
                  <a:cubicBezTo>
                    <a:pt x="19622" y="14955"/>
                    <a:pt x="21031" y="14452"/>
                    <a:pt x="20914" y="13950"/>
                  </a:cubicBezTo>
                  <a:cubicBezTo>
                    <a:pt x="20796" y="13448"/>
                    <a:pt x="19153" y="12945"/>
                    <a:pt x="16453" y="12694"/>
                  </a:cubicBezTo>
                  <a:cubicBezTo>
                    <a:pt x="13753" y="12443"/>
                    <a:pt x="9996" y="12443"/>
                    <a:pt x="7648" y="12820"/>
                  </a:cubicBezTo>
                  <a:cubicBezTo>
                    <a:pt x="5301" y="13197"/>
                    <a:pt x="4361" y="13950"/>
                    <a:pt x="4127" y="14955"/>
                  </a:cubicBezTo>
                  <a:cubicBezTo>
                    <a:pt x="3892" y="15959"/>
                    <a:pt x="4361" y="17215"/>
                    <a:pt x="4948" y="18345"/>
                  </a:cubicBezTo>
                  <a:cubicBezTo>
                    <a:pt x="5535" y="19476"/>
                    <a:pt x="6240" y="20480"/>
                    <a:pt x="6944" y="2148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68" name="Line"/>
            <p:cNvSpPr/>
            <p:nvPr/>
          </p:nvSpPr>
          <p:spPr>
            <a:xfrm>
              <a:off x="3378200" y="842297"/>
              <a:ext cx="6597650" cy="139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extrusionOk="0">
                  <a:moveTo>
                    <a:pt x="0" y="21569"/>
                  </a:moveTo>
                  <a:cubicBezTo>
                    <a:pt x="194" y="21536"/>
                    <a:pt x="388" y="21503"/>
                    <a:pt x="586" y="21438"/>
                  </a:cubicBezTo>
                  <a:cubicBezTo>
                    <a:pt x="783" y="21372"/>
                    <a:pt x="984" y="21274"/>
                    <a:pt x="1178" y="21176"/>
                  </a:cubicBezTo>
                  <a:cubicBezTo>
                    <a:pt x="1372" y="21077"/>
                    <a:pt x="1559" y="20979"/>
                    <a:pt x="1764" y="20832"/>
                  </a:cubicBezTo>
                  <a:cubicBezTo>
                    <a:pt x="1968" y="20684"/>
                    <a:pt x="2190" y="20487"/>
                    <a:pt x="2380" y="20307"/>
                  </a:cubicBezTo>
                  <a:cubicBezTo>
                    <a:pt x="2571" y="20127"/>
                    <a:pt x="2730" y="19963"/>
                    <a:pt x="2876" y="19783"/>
                  </a:cubicBezTo>
                  <a:cubicBezTo>
                    <a:pt x="3021" y="19602"/>
                    <a:pt x="3153" y="19406"/>
                    <a:pt x="3285" y="19176"/>
                  </a:cubicBezTo>
                  <a:cubicBezTo>
                    <a:pt x="3416" y="18947"/>
                    <a:pt x="3548" y="18685"/>
                    <a:pt x="3704" y="18373"/>
                  </a:cubicBezTo>
                  <a:cubicBezTo>
                    <a:pt x="3860" y="18062"/>
                    <a:pt x="4040" y="17701"/>
                    <a:pt x="4220" y="17259"/>
                  </a:cubicBezTo>
                  <a:cubicBezTo>
                    <a:pt x="4400" y="16816"/>
                    <a:pt x="4581" y="16292"/>
                    <a:pt x="4736" y="15784"/>
                  </a:cubicBezTo>
                  <a:cubicBezTo>
                    <a:pt x="4892" y="15276"/>
                    <a:pt x="5024" y="14784"/>
                    <a:pt x="5170" y="14227"/>
                  </a:cubicBezTo>
                  <a:cubicBezTo>
                    <a:pt x="5315" y="13670"/>
                    <a:pt x="5474" y="13047"/>
                    <a:pt x="5637" y="12310"/>
                  </a:cubicBezTo>
                  <a:cubicBezTo>
                    <a:pt x="5800" y="11572"/>
                    <a:pt x="5967" y="10720"/>
                    <a:pt x="6115" y="9982"/>
                  </a:cubicBezTo>
                  <a:cubicBezTo>
                    <a:pt x="6264" y="9245"/>
                    <a:pt x="6396" y="8622"/>
                    <a:pt x="6542" y="7999"/>
                  </a:cubicBezTo>
                  <a:cubicBezTo>
                    <a:pt x="6687" y="7377"/>
                    <a:pt x="6847" y="6754"/>
                    <a:pt x="7006" y="6131"/>
                  </a:cubicBezTo>
                  <a:cubicBezTo>
                    <a:pt x="7165" y="5508"/>
                    <a:pt x="7325" y="4886"/>
                    <a:pt x="7501" y="4296"/>
                  </a:cubicBezTo>
                  <a:cubicBezTo>
                    <a:pt x="7678" y="3706"/>
                    <a:pt x="7872" y="3148"/>
                    <a:pt x="8059" y="2689"/>
                  </a:cubicBezTo>
                  <a:cubicBezTo>
                    <a:pt x="8246" y="2231"/>
                    <a:pt x="8427" y="1870"/>
                    <a:pt x="8614" y="1510"/>
                  </a:cubicBezTo>
                  <a:cubicBezTo>
                    <a:pt x="8801" y="1149"/>
                    <a:pt x="8995" y="788"/>
                    <a:pt x="9189" y="526"/>
                  </a:cubicBezTo>
                  <a:cubicBezTo>
                    <a:pt x="9383" y="264"/>
                    <a:pt x="9577" y="100"/>
                    <a:pt x="9778" y="35"/>
                  </a:cubicBezTo>
                  <a:cubicBezTo>
                    <a:pt x="9979" y="-31"/>
                    <a:pt x="10187" y="2"/>
                    <a:pt x="10395" y="84"/>
                  </a:cubicBezTo>
                  <a:cubicBezTo>
                    <a:pt x="10603" y="166"/>
                    <a:pt x="10810" y="297"/>
                    <a:pt x="11001" y="444"/>
                  </a:cubicBezTo>
                  <a:cubicBezTo>
                    <a:pt x="11192" y="592"/>
                    <a:pt x="11365" y="756"/>
                    <a:pt x="11559" y="1034"/>
                  </a:cubicBezTo>
                  <a:cubicBezTo>
                    <a:pt x="11753" y="1313"/>
                    <a:pt x="11968" y="1706"/>
                    <a:pt x="12144" y="2149"/>
                  </a:cubicBezTo>
                  <a:cubicBezTo>
                    <a:pt x="12321" y="2591"/>
                    <a:pt x="12460" y="3083"/>
                    <a:pt x="12588" y="3574"/>
                  </a:cubicBezTo>
                  <a:cubicBezTo>
                    <a:pt x="12716" y="4066"/>
                    <a:pt x="12834" y="4558"/>
                    <a:pt x="12959" y="5082"/>
                  </a:cubicBezTo>
                  <a:cubicBezTo>
                    <a:pt x="13083" y="5607"/>
                    <a:pt x="13215" y="6164"/>
                    <a:pt x="13347" y="6737"/>
                  </a:cubicBezTo>
                  <a:cubicBezTo>
                    <a:pt x="13478" y="7311"/>
                    <a:pt x="13610" y="7901"/>
                    <a:pt x="13745" y="8540"/>
                  </a:cubicBezTo>
                  <a:cubicBezTo>
                    <a:pt x="13880" y="9179"/>
                    <a:pt x="14019" y="9868"/>
                    <a:pt x="14175" y="10523"/>
                  </a:cubicBezTo>
                  <a:cubicBezTo>
                    <a:pt x="14331" y="11179"/>
                    <a:pt x="14504" y="11801"/>
                    <a:pt x="14684" y="12441"/>
                  </a:cubicBezTo>
                  <a:cubicBezTo>
                    <a:pt x="14864" y="13080"/>
                    <a:pt x="15051" y="13735"/>
                    <a:pt x="15214" y="14260"/>
                  </a:cubicBezTo>
                  <a:cubicBezTo>
                    <a:pt x="15377" y="14784"/>
                    <a:pt x="15516" y="15177"/>
                    <a:pt x="15682" y="15604"/>
                  </a:cubicBezTo>
                  <a:cubicBezTo>
                    <a:pt x="15848" y="16030"/>
                    <a:pt x="16042" y="16489"/>
                    <a:pt x="16240" y="16866"/>
                  </a:cubicBezTo>
                  <a:cubicBezTo>
                    <a:pt x="16437" y="17242"/>
                    <a:pt x="16638" y="17537"/>
                    <a:pt x="16853" y="17832"/>
                  </a:cubicBezTo>
                  <a:cubicBezTo>
                    <a:pt x="17068" y="18127"/>
                    <a:pt x="17297" y="18422"/>
                    <a:pt x="17498" y="18685"/>
                  </a:cubicBezTo>
                  <a:cubicBezTo>
                    <a:pt x="17699" y="18947"/>
                    <a:pt x="17872" y="19176"/>
                    <a:pt x="18066" y="19373"/>
                  </a:cubicBezTo>
                  <a:cubicBezTo>
                    <a:pt x="18260" y="19570"/>
                    <a:pt x="18475" y="19733"/>
                    <a:pt x="18707" y="19914"/>
                  </a:cubicBezTo>
                  <a:cubicBezTo>
                    <a:pt x="18939" y="20094"/>
                    <a:pt x="19188" y="20291"/>
                    <a:pt x="19417" y="20455"/>
                  </a:cubicBezTo>
                  <a:cubicBezTo>
                    <a:pt x="19646" y="20618"/>
                    <a:pt x="19854" y="20750"/>
                    <a:pt x="20048" y="20864"/>
                  </a:cubicBezTo>
                  <a:cubicBezTo>
                    <a:pt x="20242" y="20979"/>
                    <a:pt x="20422" y="21077"/>
                    <a:pt x="20640" y="21143"/>
                  </a:cubicBezTo>
                  <a:cubicBezTo>
                    <a:pt x="20859" y="21208"/>
                    <a:pt x="21115" y="21241"/>
                    <a:pt x="21278" y="21274"/>
                  </a:cubicBezTo>
                  <a:cubicBezTo>
                    <a:pt x="21441" y="21307"/>
                    <a:pt x="21510" y="21340"/>
                    <a:pt x="21548" y="21372"/>
                  </a:cubicBezTo>
                  <a:cubicBezTo>
                    <a:pt x="21586" y="21405"/>
                    <a:pt x="21593" y="21438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1" name="Drawing"/>
          <p:cNvGrpSpPr/>
          <p:nvPr/>
        </p:nvGrpSpPr>
        <p:grpSpPr>
          <a:xfrm>
            <a:off x="1291366" y="1835150"/>
            <a:ext cx="11519023" cy="3999558"/>
            <a:chOff x="0" y="0"/>
            <a:chExt cx="11519022" cy="3999557"/>
          </a:xfrm>
        </p:grpSpPr>
        <p:sp>
          <p:nvSpPr>
            <p:cNvPr id="2571" name="Line"/>
            <p:cNvSpPr/>
            <p:nvPr/>
          </p:nvSpPr>
          <p:spPr>
            <a:xfrm>
              <a:off x="0" y="196522"/>
              <a:ext cx="353284" cy="58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87" extrusionOk="0">
                  <a:moveTo>
                    <a:pt x="5228" y="6007"/>
                  </a:moveTo>
                  <a:cubicBezTo>
                    <a:pt x="4589" y="6084"/>
                    <a:pt x="3950" y="6161"/>
                    <a:pt x="2927" y="5700"/>
                  </a:cubicBezTo>
                  <a:cubicBezTo>
                    <a:pt x="1905" y="5239"/>
                    <a:pt x="499" y="4239"/>
                    <a:pt x="115" y="3317"/>
                  </a:cubicBezTo>
                  <a:cubicBezTo>
                    <a:pt x="-268" y="2395"/>
                    <a:pt x="371" y="1549"/>
                    <a:pt x="1010" y="1011"/>
                  </a:cubicBezTo>
                  <a:cubicBezTo>
                    <a:pt x="1649" y="473"/>
                    <a:pt x="2288" y="242"/>
                    <a:pt x="2991" y="89"/>
                  </a:cubicBezTo>
                  <a:cubicBezTo>
                    <a:pt x="3694" y="-65"/>
                    <a:pt x="4461" y="-142"/>
                    <a:pt x="5036" y="934"/>
                  </a:cubicBezTo>
                  <a:cubicBezTo>
                    <a:pt x="5611" y="2010"/>
                    <a:pt x="5995" y="4239"/>
                    <a:pt x="5931" y="6353"/>
                  </a:cubicBezTo>
                  <a:cubicBezTo>
                    <a:pt x="5867" y="8467"/>
                    <a:pt x="5356" y="10466"/>
                    <a:pt x="4781" y="11773"/>
                  </a:cubicBezTo>
                  <a:cubicBezTo>
                    <a:pt x="4205" y="13079"/>
                    <a:pt x="3566" y="13694"/>
                    <a:pt x="2799" y="14156"/>
                  </a:cubicBezTo>
                  <a:cubicBezTo>
                    <a:pt x="2033" y="14617"/>
                    <a:pt x="1138" y="14924"/>
                    <a:pt x="691" y="14732"/>
                  </a:cubicBezTo>
                  <a:cubicBezTo>
                    <a:pt x="243" y="14540"/>
                    <a:pt x="243" y="13848"/>
                    <a:pt x="1394" y="12541"/>
                  </a:cubicBezTo>
                  <a:cubicBezTo>
                    <a:pt x="2544" y="11235"/>
                    <a:pt x="4844" y="9313"/>
                    <a:pt x="7273" y="7583"/>
                  </a:cubicBezTo>
                  <a:cubicBezTo>
                    <a:pt x="9701" y="5854"/>
                    <a:pt x="12257" y="4316"/>
                    <a:pt x="13855" y="3356"/>
                  </a:cubicBezTo>
                  <a:cubicBezTo>
                    <a:pt x="15453" y="2395"/>
                    <a:pt x="16092" y="2010"/>
                    <a:pt x="16539" y="1588"/>
                  </a:cubicBezTo>
                  <a:cubicBezTo>
                    <a:pt x="16986" y="1165"/>
                    <a:pt x="17242" y="704"/>
                    <a:pt x="17050" y="742"/>
                  </a:cubicBezTo>
                  <a:cubicBezTo>
                    <a:pt x="16859" y="780"/>
                    <a:pt x="16220" y="1318"/>
                    <a:pt x="15133" y="2741"/>
                  </a:cubicBezTo>
                  <a:cubicBezTo>
                    <a:pt x="14047" y="4163"/>
                    <a:pt x="12513" y="6469"/>
                    <a:pt x="11235" y="9159"/>
                  </a:cubicBezTo>
                  <a:cubicBezTo>
                    <a:pt x="9957" y="11849"/>
                    <a:pt x="8934" y="14924"/>
                    <a:pt x="8551" y="16884"/>
                  </a:cubicBezTo>
                  <a:cubicBezTo>
                    <a:pt x="8168" y="18844"/>
                    <a:pt x="8423" y="19690"/>
                    <a:pt x="8807" y="20267"/>
                  </a:cubicBezTo>
                  <a:cubicBezTo>
                    <a:pt x="9190" y="20843"/>
                    <a:pt x="9701" y="21151"/>
                    <a:pt x="10340" y="21304"/>
                  </a:cubicBezTo>
                  <a:cubicBezTo>
                    <a:pt x="10979" y="21458"/>
                    <a:pt x="11746" y="21458"/>
                    <a:pt x="12705" y="20766"/>
                  </a:cubicBezTo>
                  <a:cubicBezTo>
                    <a:pt x="13663" y="20074"/>
                    <a:pt x="14814" y="18691"/>
                    <a:pt x="15325" y="17615"/>
                  </a:cubicBezTo>
                  <a:cubicBezTo>
                    <a:pt x="15836" y="16538"/>
                    <a:pt x="15708" y="15770"/>
                    <a:pt x="15389" y="15232"/>
                  </a:cubicBezTo>
                  <a:cubicBezTo>
                    <a:pt x="15069" y="14694"/>
                    <a:pt x="14558" y="14386"/>
                    <a:pt x="14686" y="14194"/>
                  </a:cubicBezTo>
                  <a:cubicBezTo>
                    <a:pt x="14814" y="14002"/>
                    <a:pt x="15581" y="13925"/>
                    <a:pt x="16795" y="13694"/>
                  </a:cubicBezTo>
                  <a:cubicBezTo>
                    <a:pt x="18009" y="13464"/>
                    <a:pt x="19670" y="13079"/>
                    <a:pt x="21332" y="12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72" name="Line"/>
            <p:cNvSpPr/>
            <p:nvPr/>
          </p:nvSpPr>
          <p:spPr>
            <a:xfrm>
              <a:off x="1280383" y="69850"/>
              <a:ext cx="190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3144"/>
                    <a:pt x="12000" y="6287"/>
                    <a:pt x="10800" y="9583"/>
                  </a:cubicBezTo>
                  <a:cubicBezTo>
                    <a:pt x="9600" y="12879"/>
                    <a:pt x="12000" y="16327"/>
                    <a:pt x="10800" y="18355"/>
                  </a:cubicBezTo>
                  <a:cubicBezTo>
                    <a:pt x="9600" y="20383"/>
                    <a:pt x="4800" y="20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73" name="Line"/>
            <p:cNvSpPr/>
            <p:nvPr/>
          </p:nvSpPr>
          <p:spPr>
            <a:xfrm>
              <a:off x="1254983" y="96266"/>
              <a:ext cx="254001" cy="37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extrusionOk="0">
                  <a:moveTo>
                    <a:pt x="0" y="19086"/>
                  </a:moveTo>
                  <a:cubicBezTo>
                    <a:pt x="180" y="17859"/>
                    <a:pt x="360" y="16632"/>
                    <a:pt x="1620" y="15466"/>
                  </a:cubicBezTo>
                  <a:cubicBezTo>
                    <a:pt x="2880" y="14300"/>
                    <a:pt x="5220" y="13196"/>
                    <a:pt x="8010" y="11355"/>
                  </a:cubicBezTo>
                  <a:cubicBezTo>
                    <a:pt x="10800" y="9514"/>
                    <a:pt x="14040" y="6936"/>
                    <a:pt x="15840" y="5341"/>
                  </a:cubicBezTo>
                  <a:cubicBezTo>
                    <a:pt x="17640" y="3746"/>
                    <a:pt x="18000" y="3132"/>
                    <a:pt x="18450" y="2211"/>
                  </a:cubicBezTo>
                  <a:cubicBezTo>
                    <a:pt x="18900" y="1291"/>
                    <a:pt x="19440" y="64"/>
                    <a:pt x="19440" y="2"/>
                  </a:cubicBezTo>
                  <a:cubicBezTo>
                    <a:pt x="19440" y="-59"/>
                    <a:pt x="18900" y="1046"/>
                    <a:pt x="18360" y="4052"/>
                  </a:cubicBezTo>
                  <a:cubicBezTo>
                    <a:pt x="17820" y="7059"/>
                    <a:pt x="17280" y="11968"/>
                    <a:pt x="17100" y="15036"/>
                  </a:cubicBezTo>
                  <a:cubicBezTo>
                    <a:pt x="16920" y="18105"/>
                    <a:pt x="17100" y="19332"/>
                    <a:pt x="17640" y="20191"/>
                  </a:cubicBezTo>
                  <a:cubicBezTo>
                    <a:pt x="18180" y="21050"/>
                    <a:pt x="19080" y="21541"/>
                    <a:pt x="19800" y="21480"/>
                  </a:cubicBezTo>
                  <a:cubicBezTo>
                    <a:pt x="20520" y="21418"/>
                    <a:pt x="21060" y="20805"/>
                    <a:pt x="21600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74" name="Line"/>
            <p:cNvSpPr/>
            <p:nvPr/>
          </p:nvSpPr>
          <p:spPr>
            <a:xfrm>
              <a:off x="1522863" y="381995"/>
              <a:ext cx="105826" cy="10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643" extrusionOk="0">
                  <a:moveTo>
                    <a:pt x="2305" y="6277"/>
                  </a:moveTo>
                  <a:cubicBezTo>
                    <a:pt x="3152" y="4117"/>
                    <a:pt x="3999" y="1957"/>
                    <a:pt x="3576" y="2821"/>
                  </a:cubicBezTo>
                  <a:cubicBezTo>
                    <a:pt x="3152" y="3685"/>
                    <a:pt x="1458" y="7573"/>
                    <a:pt x="611" y="10813"/>
                  </a:cubicBezTo>
                  <a:cubicBezTo>
                    <a:pt x="-236" y="14053"/>
                    <a:pt x="-236" y="16645"/>
                    <a:pt x="823" y="18373"/>
                  </a:cubicBezTo>
                  <a:cubicBezTo>
                    <a:pt x="1882" y="20101"/>
                    <a:pt x="3999" y="20965"/>
                    <a:pt x="7176" y="20533"/>
                  </a:cubicBezTo>
                  <a:cubicBezTo>
                    <a:pt x="10352" y="20101"/>
                    <a:pt x="14588" y="18373"/>
                    <a:pt x="17340" y="16213"/>
                  </a:cubicBezTo>
                  <a:cubicBezTo>
                    <a:pt x="20093" y="14053"/>
                    <a:pt x="21364" y="11461"/>
                    <a:pt x="21152" y="8437"/>
                  </a:cubicBezTo>
                  <a:cubicBezTo>
                    <a:pt x="20940" y="5413"/>
                    <a:pt x="19246" y="1957"/>
                    <a:pt x="15646" y="661"/>
                  </a:cubicBezTo>
                  <a:cubicBezTo>
                    <a:pt x="12046" y="-635"/>
                    <a:pt x="6540" y="229"/>
                    <a:pt x="1035" y="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75" name="Line"/>
            <p:cNvSpPr/>
            <p:nvPr/>
          </p:nvSpPr>
          <p:spPr>
            <a:xfrm>
              <a:off x="2163033" y="30480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76" name="Line"/>
            <p:cNvSpPr/>
            <p:nvPr/>
          </p:nvSpPr>
          <p:spPr>
            <a:xfrm>
              <a:off x="2160589" y="251883"/>
              <a:ext cx="27845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520" extrusionOk="0">
                  <a:moveTo>
                    <a:pt x="1782" y="20520"/>
                  </a:moveTo>
                  <a:cubicBezTo>
                    <a:pt x="239" y="12960"/>
                    <a:pt x="-1304" y="5400"/>
                    <a:pt x="1782" y="2160"/>
                  </a:cubicBezTo>
                  <a:cubicBezTo>
                    <a:pt x="4867" y="-1080"/>
                    <a:pt x="12582" y="0"/>
                    <a:pt x="20296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77" name="Line"/>
            <p:cNvSpPr/>
            <p:nvPr/>
          </p:nvSpPr>
          <p:spPr>
            <a:xfrm>
              <a:off x="2195012" y="272486"/>
              <a:ext cx="176675" cy="24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466" extrusionOk="0">
                  <a:moveTo>
                    <a:pt x="15263" y="598"/>
                  </a:moveTo>
                  <a:cubicBezTo>
                    <a:pt x="11623" y="232"/>
                    <a:pt x="7982" y="-134"/>
                    <a:pt x="5434" y="49"/>
                  </a:cubicBezTo>
                  <a:cubicBezTo>
                    <a:pt x="2886" y="232"/>
                    <a:pt x="1430" y="964"/>
                    <a:pt x="580" y="1788"/>
                  </a:cubicBezTo>
                  <a:cubicBezTo>
                    <a:pt x="-269" y="2612"/>
                    <a:pt x="-512" y="3527"/>
                    <a:pt x="2158" y="4900"/>
                  </a:cubicBezTo>
                  <a:cubicBezTo>
                    <a:pt x="4827" y="6273"/>
                    <a:pt x="10409" y="8103"/>
                    <a:pt x="13807" y="9202"/>
                  </a:cubicBezTo>
                  <a:cubicBezTo>
                    <a:pt x="17205" y="10300"/>
                    <a:pt x="18418" y="10666"/>
                    <a:pt x="19389" y="11764"/>
                  </a:cubicBezTo>
                  <a:cubicBezTo>
                    <a:pt x="20360" y="12863"/>
                    <a:pt x="21088" y="14693"/>
                    <a:pt x="18297" y="16432"/>
                  </a:cubicBezTo>
                  <a:cubicBezTo>
                    <a:pt x="15506" y="18171"/>
                    <a:pt x="9196" y="19819"/>
                    <a:pt x="288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78" name="Line"/>
            <p:cNvSpPr/>
            <p:nvPr/>
          </p:nvSpPr>
          <p:spPr>
            <a:xfrm>
              <a:off x="2976367" y="281143"/>
              <a:ext cx="145517" cy="23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40" extrusionOk="0">
                  <a:moveTo>
                    <a:pt x="860" y="6845"/>
                  </a:moveTo>
                  <a:cubicBezTo>
                    <a:pt x="547" y="5678"/>
                    <a:pt x="234" y="4510"/>
                    <a:pt x="234" y="4608"/>
                  </a:cubicBezTo>
                  <a:cubicBezTo>
                    <a:pt x="234" y="4705"/>
                    <a:pt x="547" y="6067"/>
                    <a:pt x="704" y="8694"/>
                  </a:cubicBezTo>
                  <a:cubicBezTo>
                    <a:pt x="860" y="11321"/>
                    <a:pt x="860" y="15213"/>
                    <a:pt x="704" y="17743"/>
                  </a:cubicBezTo>
                  <a:cubicBezTo>
                    <a:pt x="547" y="20272"/>
                    <a:pt x="234" y="21440"/>
                    <a:pt x="78" y="21440"/>
                  </a:cubicBezTo>
                  <a:cubicBezTo>
                    <a:pt x="-79" y="21440"/>
                    <a:pt x="-79" y="20272"/>
                    <a:pt x="860" y="16867"/>
                  </a:cubicBezTo>
                  <a:cubicBezTo>
                    <a:pt x="1799" y="13462"/>
                    <a:pt x="3678" y="7818"/>
                    <a:pt x="6025" y="4510"/>
                  </a:cubicBezTo>
                  <a:cubicBezTo>
                    <a:pt x="8373" y="1202"/>
                    <a:pt x="11191" y="229"/>
                    <a:pt x="13225" y="35"/>
                  </a:cubicBezTo>
                  <a:cubicBezTo>
                    <a:pt x="15260" y="-160"/>
                    <a:pt x="16512" y="424"/>
                    <a:pt x="17295" y="3051"/>
                  </a:cubicBezTo>
                  <a:cubicBezTo>
                    <a:pt x="18078" y="5678"/>
                    <a:pt x="18391" y="10348"/>
                    <a:pt x="19017" y="13072"/>
                  </a:cubicBezTo>
                  <a:cubicBezTo>
                    <a:pt x="19643" y="15797"/>
                    <a:pt x="20582" y="16575"/>
                    <a:pt x="21521" y="17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79" name="Line"/>
            <p:cNvSpPr/>
            <p:nvPr/>
          </p:nvSpPr>
          <p:spPr>
            <a:xfrm>
              <a:off x="3159987" y="247650"/>
              <a:ext cx="76197" cy="19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09" extrusionOk="0">
                  <a:moveTo>
                    <a:pt x="12258" y="11148"/>
                  </a:moveTo>
                  <a:cubicBezTo>
                    <a:pt x="13426" y="9755"/>
                    <a:pt x="14593" y="8361"/>
                    <a:pt x="15469" y="6968"/>
                  </a:cubicBezTo>
                  <a:cubicBezTo>
                    <a:pt x="16345" y="5574"/>
                    <a:pt x="16929" y="4181"/>
                    <a:pt x="15469" y="3948"/>
                  </a:cubicBezTo>
                  <a:cubicBezTo>
                    <a:pt x="14010" y="3716"/>
                    <a:pt x="10507" y="4645"/>
                    <a:pt x="7296" y="7200"/>
                  </a:cubicBezTo>
                  <a:cubicBezTo>
                    <a:pt x="4085" y="9755"/>
                    <a:pt x="1166" y="13935"/>
                    <a:pt x="291" y="16606"/>
                  </a:cubicBezTo>
                  <a:cubicBezTo>
                    <a:pt x="-585" y="19277"/>
                    <a:pt x="583" y="20439"/>
                    <a:pt x="2918" y="21019"/>
                  </a:cubicBezTo>
                  <a:cubicBezTo>
                    <a:pt x="5253" y="21600"/>
                    <a:pt x="8756" y="21600"/>
                    <a:pt x="12258" y="20555"/>
                  </a:cubicBezTo>
                  <a:cubicBezTo>
                    <a:pt x="15761" y="19510"/>
                    <a:pt x="19264" y="17419"/>
                    <a:pt x="20139" y="14865"/>
                  </a:cubicBezTo>
                  <a:cubicBezTo>
                    <a:pt x="21015" y="12310"/>
                    <a:pt x="19264" y="9290"/>
                    <a:pt x="18972" y="6735"/>
                  </a:cubicBezTo>
                  <a:cubicBezTo>
                    <a:pt x="18680" y="4181"/>
                    <a:pt x="19847" y="2090"/>
                    <a:pt x="21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80" name="Line"/>
            <p:cNvSpPr/>
            <p:nvPr/>
          </p:nvSpPr>
          <p:spPr>
            <a:xfrm>
              <a:off x="3308150" y="44450"/>
              <a:ext cx="79729" cy="42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09" extrusionOk="0">
                  <a:moveTo>
                    <a:pt x="12738" y="0"/>
                  </a:moveTo>
                  <a:cubicBezTo>
                    <a:pt x="8862" y="3299"/>
                    <a:pt x="4985" y="6597"/>
                    <a:pt x="2769" y="9842"/>
                  </a:cubicBezTo>
                  <a:cubicBezTo>
                    <a:pt x="554" y="13088"/>
                    <a:pt x="0" y="16280"/>
                    <a:pt x="0" y="18195"/>
                  </a:cubicBezTo>
                  <a:cubicBezTo>
                    <a:pt x="0" y="20110"/>
                    <a:pt x="554" y="20749"/>
                    <a:pt x="2492" y="21121"/>
                  </a:cubicBezTo>
                  <a:cubicBezTo>
                    <a:pt x="4431" y="21494"/>
                    <a:pt x="7754" y="21600"/>
                    <a:pt x="11354" y="20855"/>
                  </a:cubicBezTo>
                  <a:cubicBezTo>
                    <a:pt x="14954" y="20110"/>
                    <a:pt x="18831" y="18514"/>
                    <a:pt x="20215" y="17291"/>
                  </a:cubicBezTo>
                  <a:cubicBezTo>
                    <a:pt x="21600" y="16067"/>
                    <a:pt x="20492" y="15216"/>
                    <a:pt x="19385" y="14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81" name="Line"/>
            <p:cNvSpPr/>
            <p:nvPr/>
          </p:nvSpPr>
          <p:spPr>
            <a:xfrm>
              <a:off x="3262600" y="260350"/>
              <a:ext cx="170434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extrusionOk="0">
                  <a:moveTo>
                    <a:pt x="5472" y="19059"/>
                  </a:moveTo>
                  <a:cubicBezTo>
                    <a:pt x="2805" y="20329"/>
                    <a:pt x="139" y="21600"/>
                    <a:pt x="5" y="21600"/>
                  </a:cubicBezTo>
                  <a:cubicBezTo>
                    <a:pt x="-128" y="21600"/>
                    <a:pt x="2272" y="20329"/>
                    <a:pt x="6272" y="16518"/>
                  </a:cubicBezTo>
                  <a:cubicBezTo>
                    <a:pt x="10272" y="12706"/>
                    <a:pt x="15872" y="6353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82" name="Line"/>
            <p:cNvSpPr/>
            <p:nvPr/>
          </p:nvSpPr>
          <p:spPr>
            <a:xfrm>
              <a:off x="4247540" y="0"/>
              <a:ext cx="525344" cy="40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35" extrusionOk="0">
                  <a:moveTo>
                    <a:pt x="3834" y="0"/>
                  </a:moveTo>
                  <a:cubicBezTo>
                    <a:pt x="3140" y="3263"/>
                    <a:pt x="2446" y="6525"/>
                    <a:pt x="2055" y="9675"/>
                  </a:cubicBezTo>
                  <a:cubicBezTo>
                    <a:pt x="1665" y="12825"/>
                    <a:pt x="1578" y="15862"/>
                    <a:pt x="1708" y="17831"/>
                  </a:cubicBezTo>
                  <a:cubicBezTo>
                    <a:pt x="1838" y="19800"/>
                    <a:pt x="2185" y="20700"/>
                    <a:pt x="2576" y="21150"/>
                  </a:cubicBezTo>
                  <a:cubicBezTo>
                    <a:pt x="2966" y="21600"/>
                    <a:pt x="3400" y="21600"/>
                    <a:pt x="3790" y="21431"/>
                  </a:cubicBezTo>
                  <a:cubicBezTo>
                    <a:pt x="4181" y="21262"/>
                    <a:pt x="4528" y="20925"/>
                    <a:pt x="4701" y="20138"/>
                  </a:cubicBezTo>
                  <a:cubicBezTo>
                    <a:pt x="4875" y="19350"/>
                    <a:pt x="4875" y="18113"/>
                    <a:pt x="4354" y="16819"/>
                  </a:cubicBezTo>
                  <a:cubicBezTo>
                    <a:pt x="3834" y="15525"/>
                    <a:pt x="2793" y="14175"/>
                    <a:pt x="2055" y="13331"/>
                  </a:cubicBezTo>
                  <a:cubicBezTo>
                    <a:pt x="1318" y="12488"/>
                    <a:pt x="884" y="12150"/>
                    <a:pt x="537" y="11756"/>
                  </a:cubicBezTo>
                  <a:cubicBezTo>
                    <a:pt x="190" y="11363"/>
                    <a:pt x="-70" y="10912"/>
                    <a:pt x="17" y="10575"/>
                  </a:cubicBezTo>
                  <a:cubicBezTo>
                    <a:pt x="103" y="10238"/>
                    <a:pt x="537" y="10012"/>
                    <a:pt x="1622" y="10125"/>
                  </a:cubicBezTo>
                  <a:cubicBezTo>
                    <a:pt x="2706" y="10238"/>
                    <a:pt x="4441" y="10687"/>
                    <a:pt x="5612" y="11419"/>
                  </a:cubicBezTo>
                  <a:cubicBezTo>
                    <a:pt x="6783" y="12150"/>
                    <a:pt x="7390" y="13162"/>
                    <a:pt x="7737" y="13950"/>
                  </a:cubicBezTo>
                  <a:cubicBezTo>
                    <a:pt x="8084" y="14738"/>
                    <a:pt x="8171" y="15300"/>
                    <a:pt x="8084" y="15806"/>
                  </a:cubicBezTo>
                  <a:cubicBezTo>
                    <a:pt x="7997" y="16312"/>
                    <a:pt x="7737" y="16763"/>
                    <a:pt x="7390" y="17100"/>
                  </a:cubicBezTo>
                  <a:cubicBezTo>
                    <a:pt x="7043" y="17438"/>
                    <a:pt x="6610" y="17662"/>
                    <a:pt x="6263" y="17494"/>
                  </a:cubicBezTo>
                  <a:cubicBezTo>
                    <a:pt x="5916" y="17325"/>
                    <a:pt x="5655" y="16763"/>
                    <a:pt x="5829" y="15862"/>
                  </a:cubicBezTo>
                  <a:cubicBezTo>
                    <a:pt x="6002" y="14962"/>
                    <a:pt x="6610" y="13725"/>
                    <a:pt x="7477" y="12600"/>
                  </a:cubicBezTo>
                  <a:cubicBezTo>
                    <a:pt x="8344" y="11475"/>
                    <a:pt x="9472" y="10462"/>
                    <a:pt x="10340" y="9900"/>
                  </a:cubicBezTo>
                  <a:cubicBezTo>
                    <a:pt x="11207" y="9337"/>
                    <a:pt x="11814" y="9225"/>
                    <a:pt x="12118" y="9450"/>
                  </a:cubicBezTo>
                  <a:cubicBezTo>
                    <a:pt x="12422" y="9675"/>
                    <a:pt x="12422" y="10238"/>
                    <a:pt x="12248" y="11081"/>
                  </a:cubicBezTo>
                  <a:cubicBezTo>
                    <a:pt x="12075" y="11925"/>
                    <a:pt x="11728" y="13050"/>
                    <a:pt x="11554" y="14006"/>
                  </a:cubicBezTo>
                  <a:cubicBezTo>
                    <a:pt x="11381" y="14962"/>
                    <a:pt x="11381" y="15750"/>
                    <a:pt x="11511" y="15919"/>
                  </a:cubicBezTo>
                  <a:cubicBezTo>
                    <a:pt x="11641" y="16088"/>
                    <a:pt x="11901" y="15637"/>
                    <a:pt x="12118" y="15131"/>
                  </a:cubicBezTo>
                  <a:cubicBezTo>
                    <a:pt x="12335" y="14625"/>
                    <a:pt x="12508" y="14063"/>
                    <a:pt x="12812" y="13500"/>
                  </a:cubicBezTo>
                  <a:cubicBezTo>
                    <a:pt x="13116" y="12937"/>
                    <a:pt x="13549" y="12375"/>
                    <a:pt x="13810" y="12375"/>
                  </a:cubicBezTo>
                  <a:cubicBezTo>
                    <a:pt x="14070" y="12375"/>
                    <a:pt x="14157" y="12937"/>
                    <a:pt x="14330" y="13444"/>
                  </a:cubicBezTo>
                  <a:cubicBezTo>
                    <a:pt x="14503" y="13950"/>
                    <a:pt x="14764" y="14400"/>
                    <a:pt x="15328" y="14681"/>
                  </a:cubicBezTo>
                  <a:cubicBezTo>
                    <a:pt x="15891" y="14962"/>
                    <a:pt x="16759" y="15075"/>
                    <a:pt x="17540" y="14569"/>
                  </a:cubicBezTo>
                  <a:cubicBezTo>
                    <a:pt x="18320" y="14063"/>
                    <a:pt x="19014" y="12937"/>
                    <a:pt x="19405" y="12038"/>
                  </a:cubicBezTo>
                  <a:cubicBezTo>
                    <a:pt x="19795" y="11138"/>
                    <a:pt x="19882" y="10462"/>
                    <a:pt x="19622" y="10350"/>
                  </a:cubicBezTo>
                  <a:cubicBezTo>
                    <a:pt x="19361" y="10238"/>
                    <a:pt x="18754" y="10687"/>
                    <a:pt x="18190" y="11363"/>
                  </a:cubicBezTo>
                  <a:cubicBezTo>
                    <a:pt x="17626" y="12038"/>
                    <a:pt x="17106" y="12937"/>
                    <a:pt x="17019" y="13894"/>
                  </a:cubicBezTo>
                  <a:cubicBezTo>
                    <a:pt x="16932" y="14850"/>
                    <a:pt x="17279" y="15862"/>
                    <a:pt x="18103" y="16256"/>
                  </a:cubicBezTo>
                  <a:cubicBezTo>
                    <a:pt x="18928" y="16650"/>
                    <a:pt x="20229" y="16425"/>
                    <a:pt x="2153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83" name="Line"/>
            <p:cNvSpPr/>
            <p:nvPr/>
          </p:nvSpPr>
          <p:spPr>
            <a:xfrm>
              <a:off x="4887183" y="2032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84" name="Line"/>
            <p:cNvSpPr/>
            <p:nvPr/>
          </p:nvSpPr>
          <p:spPr>
            <a:xfrm>
              <a:off x="4899883" y="3175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85" name="Line"/>
            <p:cNvSpPr/>
            <p:nvPr/>
          </p:nvSpPr>
          <p:spPr>
            <a:xfrm>
              <a:off x="715233" y="1587500"/>
              <a:ext cx="2921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287" y="2492"/>
                    <a:pt x="6574" y="4985"/>
                    <a:pt x="9704" y="7823"/>
                  </a:cubicBezTo>
                  <a:cubicBezTo>
                    <a:pt x="12835" y="10662"/>
                    <a:pt x="15809" y="13846"/>
                    <a:pt x="17765" y="16200"/>
                  </a:cubicBezTo>
                  <a:cubicBezTo>
                    <a:pt x="19722" y="18554"/>
                    <a:pt x="20661" y="200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86" name="Line"/>
            <p:cNvSpPr/>
            <p:nvPr/>
          </p:nvSpPr>
          <p:spPr>
            <a:xfrm>
              <a:off x="798489" y="1536700"/>
              <a:ext cx="221545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extrusionOk="0">
                  <a:moveTo>
                    <a:pt x="21328" y="0"/>
                  </a:moveTo>
                  <a:cubicBezTo>
                    <a:pt x="18883" y="1800"/>
                    <a:pt x="16437" y="3600"/>
                    <a:pt x="13483" y="6158"/>
                  </a:cubicBezTo>
                  <a:cubicBezTo>
                    <a:pt x="10528" y="8716"/>
                    <a:pt x="7064" y="12032"/>
                    <a:pt x="4619" y="14447"/>
                  </a:cubicBezTo>
                  <a:cubicBezTo>
                    <a:pt x="2173" y="16863"/>
                    <a:pt x="747" y="18379"/>
                    <a:pt x="237" y="19421"/>
                  </a:cubicBezTo>
                  <a:cubicBezTo>
                    <a:pt x="-272" y="20463"/>
                    <a:pt x="136" y="21032"/>
                    <a:pt x="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87" name="Line"/>
            <p:cNvSpPr/>
            <p:nvPr/>
          </p:nvSpPr>
          <p:spPr>
            <a:xfrm>
              <a:off x="626333" y="1416050"/>
              <a:ext cx="482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126" y="17280"/>
                    <a:pt x="6253" y="12960"/>
                    <a:pt x="9853" y="9360"/>
                  </a:cubicBezTo>
                  <a:cubicBezTo>
                    <a:pt x="13453" y="5760"/>
                    <a:pt x="1752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88" name="Line"/>
            <p:cNvSpPr/>
            <p:nvPr/>
          </p:nvSpPr>
          <p:spPr>
            <a:xfrm>
              <a:off x="1328303" y="1714499"/>
              <a:ext cx="352131" cy="1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81" extrusionOk="0">
                  <a:moveTo>
                    <a:pt x="2892" y="20000"/>
                  </a:moveTo>
                  <a:cubicBezTo>
                    <a:pt x="1986" y="20000"/>
                    <a:pt x="1081" y="20000"/>
                    <a:pt x="564" y="19333"/>
                  </a:cubicBezTo>
                  <a:cubicBezTo>
                    <a:pt x="46" y="18667"/>
                    <a:pt x="-83" y="17333"/>
                    <a:pt x="46" y="14933"/>
                  </a:cubicBezTo>
                  <a:cubicBezTo>
                    <a:pt x="176" y="12533"/>
                    <a:pt x="564" y="9067"/>
                    <a:pt x="1404" y="6800"/>
                  </a:cubicBezTo>
                  <a:cubicBezTo>
                    <a:pt x="2245" y="4533"/>
                    <a:pt x="3539" y="3467"/>
                    <a:pt x="4703" y="4667"/>
                  </a:cubicBezTo>
                  <a:cubicBezTo>
                    <a:pt x="5867" y="5867"/>
                    <a:pt x="6901" y="9333"/>
                    <a:pt x="7548" y="12133"/>
                  </a:cubicBezTo>
                  <a:cubicBezTo>
                    <a:pt x="8195" y="14933"/>
                    <a:pt x="8454" y="17067"/>
                    <a:pt x="8842" y="18667"/>
                  </a:cubicBezTo>
                  <a:cubicBezTo>
                    <a:pt x="9230" y="20267"/>
                    <a:pt x="9747" y="21333"/>
                    <a:pt x="10652" y="21467"/>
                  </a:cubicBezTo>
                  <a:cubicBezTo>
                    <a:pt x="11558" y="21600"/>
                    <a:pt x="12851" y="20800"/>
                    <a:pt x="14597" y="17867"/>
                  </a:cubicBezTo>
                  <a:cubicBezTo>
                    <a:pt x="16343" y="14933"/>
                    <a:pt x="18542" y="9867"/>
                    <a:pt x="19771" y="6533"/>
                  </a:cubicBezTo>
                  <a:cubicBezTo>
                    <a:pt x="21000" y="3200"/>
                    <a:pt x="21258" y="160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89" name="Line"/>
            <p:cNvSpPr/>
            <p:nvPr/>
          </p:nvSpPr>
          <p:spPr>
            <a:xfrm>
              <a:off x="1985762" y="1471083"/>
              <a:ext cx="240772" cy="40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98" extrusionOk="0">
                  <a:moveTo>
                    <a:pt x="3364" y="8213"/>
                  </a:moveTo>
                  <a:cubicBezTo>
                    <a:pt x="2985" y="10800"/>
                    <a:pt x="2606" y="13388"/>
                    <a:pt x="2416" y="15356"/>
                  </a:cubicBezTo>
                  <a:cubicBezTo>
                    <a:pt x="2227" y="17325"/>
                    <a:pt x="2227" y="18675"/>
                    <a:pt x="2321" y="19744"/>
                  </a:cubicBezTo>
                  <a:cubicBezTo>
                    <a:pt x="2416" y="20813"/>
                    <a:pt x="2606" y="21600"/>
                    <a:pt x="2416" y="21488"/>
                  </a:cubicBezTo>
                  <a:cubicBezTo>
                    <a:pt x="2227" y="21375"/>
                    <a:pt x="1658" y="20362"/>
                    <a:pt x="1185" y="18169"/>
                  </a:cubicBezTo>
                  <a:cubicBezTo>
                    <a:pt x="711" y="15975"/>
                    <a:pt x="332" y="12600"/>
                    <a:pt x="142" y="10069"/>
                  </a:cubicBezTo>
                  <a:cubicBezTo>
                    <a:pt x="-47" y="7538"/>
                    <a:pt x="-47" y="5850"/>
                    <a:pt x="142" y="4669"/>
                  </a:cubicBezTo>
                  <a:cubicBezTo>
                    <a:pt x="332" y="3487"/>
                    <a:pt x="711" y="2812"/>
                    <a:pt x="1374" y="2587"/>
                  </a:cubicBezTo>
                  <a:cubicBezTo>
                    <a:pt x="2037" y="2362"/>
                    <a:pt x="2985" y="2587"/>
                    <a:pt x="4500" y="3881"/>
                  </a:cubicBezTo>
                  <a:cubicBezTo>
                    <a:pt x="6016" y="5175"/>
                    <a:pt x="8100" y="7538"/>
                    <a:pt x="10279" y="10238"/>
                  </a:cubicBezTo>
                  <a:cubicBezTo>
                    <a:pt x="12458" y="12937"/>
                    <a:pt x="14732" y="15975"/>
                    <a:pt x="16248" y="17662"/>
                  </a:cubicBezTo>
                  <a:cubicBezTo>
                    <a:pt x="17764" y="19350"/>
                    <a:pt x="18521" y="19687"/>
                    <a:pt x="19185" y="19631"/>
                  </a:cubicBezTo>
                  <a:cubicBezTo>
                    <a:pt x="19848" y="19575"/>
                    <a:pt x="20416" y="19125"/>
                    <a:pt x="20795" y="17156"/>
                  </a:cubicBezTo>
                  <a:cubicBezTo>
                    <a:pt x="21174" y="15188"/>
                    <a:pt x="21364" y="11700"/>
                    <a:pt x="21269" y="8775"/>
                  </a:cubicBezTo>
                  <a:cubicBezTo>
                    <a:pt x="21174" y="5850"/>
                    <a:pt x="20795" y="3487"/>
                    <a:pt x="20606" y="2025"/>
                  </a:cubicBezTo>
                  <a:cubicBezTo>
                    <a:pt x="20416" y="562"/>
                    <a:pt x="20416" y="0"/>
                    <a:pt x="20606" y="0"/>
                  </a:cubicBezTo>
                  <a:cubicBezTo>
                    <a:pt x="20795" y="0"/>
                    <a:pt x="21174" y="562"/>
                    <a:pt x="21553" y="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90" name="Line"/>
            <p:cNvSpPr/>
            <p:nvPr/>
          </p:nvSpPr>
          <p:spPr>
            <a:xfrm>
              <a:off x="2303677" y="1678281"/>
              <a:ext cx="86587" cy="12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987" extrusionOk="0">
                  <a:moveTo>
                    <a:pt x="18285" y="4000"/>
                  </a:moveTo>
                  <a:cubicBezTo>
                    <a:pt x="16228" y="2560"/>
                    <a:pt x="14171" y="1120"/>
                    <a:pt x="11600" y="400"/>
                  </a:cubicBezTo>
                  <a:cubicBezTo>
                    <a:pt x="9028" y="-320"/>
                    <a:pt x="5942" y="-320"/>
                    <a:pt x="3628" y="2560"/>
                  </a:cubicBezTo>
                  <a:cubicBezTo>
                    <a:pt x="1314" y="5440"/>
                    <a:pt x="-229" y="11200"/>
                    <a:pt x="28" y="14980"/>
                  </a:cubicBezTo>
                  <a:cubicBezTo>
                    <a:pt x="285" y="18760"/>
                    <a:pt x="2342" y="20560"/>
                    <a:pt x="6200" y="20920"/>
                  </a:cubicBezTo>
                  <a:cubicBezTo>
                    <a:pt x="10057" y="21280"/>
                    <a:pt x="15714" y="20200"/>
                    <a:pt x="18542" y="17500"/>
                  </a:cubicBezTo>
                  <a:cubicBezTo>
                    <a:pt x="21371" y="14800"/>
                    <a:pt x="21371" y="10480"/>
                    <a:pt x="20600" y="7240"/>
                  </a:cubicBezTo>
                  <a:cubicBezTo>
                    <a:pt x="19828" y="4000"/>
                    <a:pt x="18285" y="1840"/>
                    <a:pt x="16228" y="940"/>
                  </a:cubicBezTo>
                  <a:cubicBezTo>
                    <a:pt x="14171" y="40"/>
                    <a:pt x="11600" y="400"/>
                    <a:pt x="9028" y="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91" name="Line"/>
            <p:cNvSpPr/>
            <p:nvPr/>
          </p:nvSpPr>
          <p:spPr>
            <a:xfrm>
              <a:off x="2397983" y="1549400"/>
              <a:ext cx="190501" cy="27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extrusionOk="0">
                  <a:moveTo>
                    <a:pt x="0" y="10047"/>
                  </a:moveTo>
                  <a:cubicBezTo>
                    <a:pt x="2400" y="9712"/>
                    <a:pt x="4800" y="9377"/>
                    <a:pt x="7080" y="10633"/>
                  </a:cubicBezTo>
                  <a:cubicBezTo>
                    <a:pt x="9360" y="11888"/>
                    <a:pt x="11520" y="14735"/>
                    <a:pt x="12480" y="16660"/>
                  </a:cubicBezTo>
                  <a:cubicBezTo>
                    <a:pt x="13440" y="18586"/>
                    <a:pt x="13200" y="19591"/>
                    <a:pt x="12480" y="20344"/>
                  </a:cubicBezTo>
                  <a:cubicBezTo>
                    <a:pt x="11760" y="21098"/>
                    <a:pt x="10560" y="21600"/>
                    <a:pt x="9720" y="21265"/>
                  </a:cubicBezTo>
                  <a:cubicBezTo>
                    <a:pt x="8880" y="20930"/>
                    <a:pt x="8400" y="19758"/>
                    <a:pt x="9000" y="16828"/>
                  </a:cubicBezTo>
                  <a:cubicBezTo>
                    <a:pt x="9600" y="13898"/>
                    <a:pt x="11280" y="9209"/>
                    <a:pt x="13560" y="6112"/>
                  </a:cubicBezTo>
                  <a:cubicBezTo>
                    <a:pt x="15840" y="3014"/>
                    <a:pt x="18720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92" name="Line"/>
            <p:cNvSpPr/>
            <p:nvPr/>
          </p:nvSpPr>
          <p:spPr>
            <a:xfrm>
              <a:off x="2653770" y="1434017"/>
              <a:ext cx="195064" cy="38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23" extrusionOk="0">
                  <a:moveTo>
                    <a:pt x="11525" y="2197"/>
                  </a:moveTo>
                  <a:cubicBezTo>
                    <a:pt x="11295" y="1485"/>
                    <a:pt x="11065" y="772"/>
                    <a:pt x="10376" y="357"/>
                  </a:cubicBezTo>
                  <a:cubicBezTo>
                    <a:pt x="9687" y="-58"/>
                    <a:pt x="8538" y="-177"/>
                    <a:pt x="7044" y="357"/>
                  </a:cubicBezTo>
                  <a:cubicBezTo>
                    <a:pt x="5550" y="891"/>
                    <a:pt x="3712" y="2078"/>
                    <a:pt x="2219" y="4511"/>
                  </a:cubicBezTo>
                  <a:cubicBezTo>
                    <a:pt x="725" y="6944"/>
                    <a:pt x="-424" y="10623"/>
                    <a:pt x="150" y="13590"/>
                  </a:cubicBezTo>
                  <a:cubicBezTo>
                    <a:pt x="725" y="16557"/>
                    <a:pt x="3023" y="18812"/>
                    <a:pt x="6814" y="19999"/>
                  </a:cubicBezTo>
                  <a:cubicBezTo>
                    <a:pt x="10606" y="21186"/>
                    <a:pt x="15891" y="21304"/>
                    <a:pt x="21176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93" name="Line"/>
            <p:cNvSpPr/>
            <p:nvPr/>
          </p:nvSpPr>
          <p:spPr>
            <a:xfrm>
              <a:off x="2950433" y="1499124"/>
              <a:ext cx="279401" cy="25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extrusionOk="0">
                  <a:moveTo>
                    <a:pt x="0" y="19976"/>
                  </a:moveTo>
                  <a:cubicBezTo>
                    <a:pt x="1309" y="18396"/>
                    <a:pt x="2618" y="16815"/>
                    <a:pt x="3927" y="14005"/>
                  </a:cubicBezTo>
                  <a:cubicBezTo>
                    <a:pt x="5236" y="11196"/>
                    <a:pt x="6545" y="7157"/>
                    <a:pt x="7282" y="4435"/>
                  </a:cubicBezTo>
                  <a:cubicBezTo>
                    <a:pt x="8018" y="1713"/>
                    <a:pt x="8182" y="308"/>
                    <a:pt x="8018" y="44"/>
                  </a:cubicBezTo>
                  <a:cubicBezTo>
                    <a:pt x="7855" y="-219"/>
                    <a:pt x="7364" y="659"/>
                    <a:pt x="7036" y="3557"/>
                  </a:cubicBezTo>
                  <a:cubicBezTo>
                    <a:pt x="6709" y="6454"/>
                    <a:pt x="6545" y="11371"/>
                    <a:pt x="6873" y="14620"/>
                  </a:cubicBezTo>
                  <a:cubicBezTo>
                    <a:pt x="7200" y="17869"/>
                    <a:pt x="8018" y="19449"/>
                    <a:pt x="8836" y="20327"/>
                  </a:cubicBezTo>
                  <a:cubicBezTo>
                    <a:pt x="9655" y="21205"/>
                    <a:pt x="10473" y="21381"/>
                    <a:pt x="11945" y="19625"/>
                  </a:cubicBezTo>
                  <a:cubicBezTo>
                    <a:pt x="13418" y="17869"/>
                    <a:pt x="15545" y="14181"/>
                    <a:pt x="16855" y="11459"/>
                  </a:cubicBezTo>
                  <a:cubicBezTo>
                    <a:pt x="18164" y="8737"/>
                    <a:pt x="18655" y="6981"/>
                    <a:pt x="18982" y="5313"/>
                  </a:cubicBezTo>
                  <a:cubicBezTo>
                    <a:pt x="19309" y="3644"/>
                    <a:pt x="19473" y="2064"/>
                    <a:pt x="19391" y="1976"/>
                  </a:cubicBezTo>
                  <a:cubicBezTo>
                    <a:pt x="19309" y="1888"/>
                    <a:pt x="18982" y="3293"/>
                    <a:pt x="18900" y="5927"/>
                  </a:cubicBezTo>
                  <a:cubicBezTo>
                    <a:pt x="18818" y="8561"/>
                    <a:pt x="18982" y="12425"/>
                    <a:pt x="19473" y="14796"/>
                  </a:cubicBezTo>
                  <a:cubicBezTo>
                    <a:pt x="19964" y="17166"/>
                    <a:pt x="20782" y="18044"/>
                    <a:pt x="21600" y="1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94" name="Line"/>
            <p:cNvSpPr/>
            <p:nvPr/>
          </p:nvSpPr>
          <p:spPr>
            <a:xfrm>
              <a:off x="3299683" y="1708150"/>
              <a:ext cx="571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95" name="Line"/>
            <p:cNvSpPr/>
            <p:nvPr/>
          </p:nvSpPr>
          <p:spPr>
            <a:xfrm>
              <a:off x="3758628" y="1488581"/>
              <a:ext cx="347506" cy="20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14" extrusionOk="0">
                  <a:moveTo>
                    <a:pt x="3034" y="4862"/>
                  </a:moveTo>
                  <a:cubicBezTo>
                    <a:pt x="3688" y="4006"/>
                    <a:pt x="4343" y="3151"/>
                    <a:pt x="4801" y="3365"/>
                  </a:cubicBezTo>
                  <a:cubicBezTo>
                    <a:pt x="5259" y="3579"/>
                    <a:pt x="5521" y="4862"/>
                    <a:pt x="5587" y="7107"/>
                  </a:cubicBezTo>
                  <a:cubicBezTo>
                    <a:pt x="5652" y="9353"/>
                    <a:pt x="5521" y="12561"/>
                    <a:pt x="4801" y="15127"/>
                  </a:cubicBezTo>
                  <a:cubicBezTo>
                    <a:pt x="4081" y="17693"/>
                    <a:pt x="2772" y="19618"/>
                    <a:pt x="1790" y="20474"/>
                  </a:cubicBezTo>
                  <a:cubicBezTo>
                    <a:pt x="808" y="21329"/>
                    <a:pt x="154" y="21115"/>
                    <a:pt x="23" y="18228"/>
                  </a:cubicBezTo>
                  <a:cubicBezTo>
                    <a:pt x="-108" y="15341"/>
                    <a:pt x="285" y="9780"/>
                    <a:pt x="2117" y="6038"/>
                  </a:cubicBezTo>
                  <a:cubicBezTo>
                    <a:pt x="3950" y="2295"/>
                    <a:pt x="7223" y="371"/>
                    <a:pt x="10692" y="50"/>
                  </a:cubicBezTo>
                  <a:cubicBezTo>
                    <a:pt x="14161" y="-271"/>
                    <a:pt x="17827" y="1012"/>
                    <a:pt x="21492" y="2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96" name="Line"/>
            <p:cNvSpPr/>
            <p:nvPr/>
          </p:nvSpPr>
          <p:spPr>
            <a:xfrm>
              <a:off x="4080733" y="1297050"/>
              <a:ext cx="158751" cy="15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extrusionOk="0">
                  <a:moveTo>
                    <a:pt x="0" y="4041"/>
                  </a:moveTo>
                  <a:cubicBezTo>
                    <a:pt x="576" y="2620"/>
                    <a:pt x="1152" y="1199"/>
                    <a:pt x="2160" y="489"/>
                  </a:cubicBezTo>
                  <a:cubicBezTo>
                    <a:pt x="3168" y="-222"/>
                    <a:pt x="4608" y="-222"/>
                    <a:pt x="6336" y="915"/>
                  </a:cubicBezTo>
                  <a:cubicBezTo>
                    <a:pt x="8064" y="2052"/>
                    <a:pt x="10080" y="4325"/>
                    <a:pt x="10224" y="7594"/>
                  </a:cubicBezTo>
                  <a:cubicBezTo>
                    <a:pt x="10368" y="10862"/>
                    <a:pt x="8640" y="15125"/>
                    <a:pt x="7056" y="17683"/>
                  </a:cubicBezTo>
                  <a:cubicBezTo>
                    <a:pt x="5472" y="20241"/>
                    <a:pt x="4032" y="21094"/>
                    <a:pt x="4032" y="21236"/>
                  </a:cubicBezTo>
                  <a:cubicBezTo>
                    <a:pt x="4032" y="21378"/>
                    <a:pt x="5472" y="20810"/>
                    <a:pt x="8640" y="19815"/>
                  </a:cubicBezTo>
                  <a:cubicBezTo>
                    <a:pt x="11808" y="18820"/>
                    <a:pt x="16704" y="17399"/>
                    <a:pt x="21600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97" name="Line"/>
            <p:cNvSpPr/>
            <p:nvPr/>
          </p:nvSpPr>
          <p:spPr>
            <a:xfrm>
              <a:off x="4207733" y="1346200"/>
              <a:ext cx="20320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225" y="1964"/>
                    <a:pt x="14850" y="3927"/>
                    <a:pt x="11925" y="6639"/>
                  </a:cubicBezTo>
                  <a:cubicBezTo>
                    <a:pt x="9000" y="9351"/>
                    <a:pt x="6525" y="12810"/>
                    <a:pt x="4613" y="15429"/>
                  </a:cubicBezTo>
                  <a:cubicBezTo>
                    <a:pt x="2700" y="18047"/>
                    <a:pt x="1350" y="198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98" name="Line"/>
            <p:cNvSpPr/>
            <p:nvPr/>
          </p:nvSpPr>
          <p:spPr>
            <a:xfrm>
              <a:off x="4385533" y="1591510"/>
              <a:ext cx="203201" cy="19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extrusionOk="0">
                  <a:moveTo>
                    <a:pt x="0" y="5533"/>
                  </a:moveTo>
                  <a:cubicBezTo>
                    <a:pt x="0" y="9942"/>
                    <a:pt x="0" y="14350"/>
                    <a:pt x="0" y="17105"/>
                  </a:cubicBezTo>
                  <a:cubicBezTo>
                    <a:pt x="0" y="19860"/>
                    <a:pt x="0" y="20962"/>
                    <a:pt x="0" y="20631"/>
                  </a:cubicBezTo>
                  <a:cubicBezTo>
                    <a:pt x="0" y="20301"/>
                    <a:pt x="0" y="18538"/>
                    <a:pt x="562" y="15121"/>
                  </a:cubicBezTo>
                  <a:cubicBezTo>
                    <a:pt x="1125" y="11705"/>
                    <a:pt x="2250" y="6635"/>
                    <a:pt x="3263" y="3550"/>
                  </a:cubicBezTo>
                  <a:cubicBezTo>
                    <a:pt x="4275" y="464"/>
                    <a:pt x="5175" y="-638"/>
                    <a:pt x="7425" y="354"/>
                  </a:cubicBezTo>
                  <a:cubicBezTo>
                    <a:pt x="9675" y="1346"/>
                    <a:pt x="13275" y="4431"/>
                    <a:pt x="15862" y="7848"/>
                  </a:cubicBezTo>
                  <a:cubicBezTo>
                    <a:pt x="18450" y="11264"/>
                    <a:pt x="20025" y="15011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99" name="Line"/>
            <p:cNvSpPr/>
            <p:nvPr/>
          </p:nvSpPr>
          <p:spPr>
            <a:xfrm>
              <a:off x="4671283" y="1295400"/>
              <a:ext cx="173307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extrusionOk="0">
                  <a:moveTo>
                    <a:pt x="0" y="0"/>
                  </a:moveTo>
                  <a:cubicBezTo>
                    <a:pt x="4886" y="2100"/>
                    <a:pt x="9771" y="4200"/>
                    <a:pt x="13500" y="6300"/>
                  </a:cubicBezTo>
                  <a:cubicBezTo>
                    <a:pt x="17229" y="8400"/>
                    <a:pt x="19800" y="10500"/>
                    <a:pt x="20700" y="12413"/>
                  </a:cubicBezTo>
                  <a:cubicBezTo>
                    <a:pt x="21600" y="14325"/>
                    <a:pt x="20829" y="16050"/>
                    <a:pt x="17871" y="17550"/>
                  </a:cubicBezTo>
                  <a:cubicBezTo>
                    <a:pt x="14914" y="19050"/>
                    <a:pt x="9771" y="20325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00" name="Line"/>
            <p:cNvSpPr/>
            <p:nvPr/>
          </p:nvSpPr>
          <p:spPr>
            <a:xfrm>
              <a:off x="230517" y="2995259"/>
              <a:ext cx="372125" cy="36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5" extrusionOk="0">
                  <a:moveTo>
                    <a:pt x="1220" y="5297"/>
                  </a:moveTo>
                  <a:cubicBezTo>
                    <a:pt x="610" y="5420"/>
                    <a:pt x="0" y="5544"/>
                    <a:pt x="0" y="5544"/>
                  </a:cubicBezTo>
                  <a:cubicBezTo>
                    <a:pt x="0" y="5544"/>
                    <a:pt x="610" y="5420"/>
                    <a:pt x="2868" y="4803"/>
                  </a:cubicBezTo>
                  <a:cubicBezTo>
                    <a:pt x="5125" y="4186"/>
                    <a:pt x="9031" y="3075"/>
                    <a:pt x="12081" y="2211"/>
                  </a:cubicBezTo>
                  <a:cubicBezTo>
                    <a:pt x="15132" y="1347"/>
                    <a:pt x="17329" y="730"/>
                    <a:pt x="18854" y="360"/>
                  </a:cubicBezTo>
                  <a:cubicBezTo>
                    <a:pt x="20380" y="-11"/>
                    <a:pt x="21234" y="-134"/>
                    <a:pt x="21417" y="175"/>
                  </a:cubicBezTo>
                  <a:cubicBezTo>
                    <a:pt x="21600" y="483"/>
                    <a:pt x="21112" y="1224"/>
                    <a:pt x="19953" y="2520"/>
                  </a:cubicBezTo>
                  <a:cubicBezTo>
                    <a:pt x="18793" y="3816"/>
                    <a:pt x="16963" y="5667"/>
                    <a:pt x="14644" y="7889"/>
                  </a:cubicBezTo>
                  <a:cubicBezTo>
                    <a:pt x="12325" y="10111"/>
                    <a:pt x="9519" y="12703"/>
                    <a:pt x="7383" y="14616"/>
                  </a:cubicBezTo>
                  <a:cubicBezTo>
                    <a:pt x="5247" y="16529"/>
                    <a:pt x="3783" y="17763"/>
                    <a:pt x="2807" y="18751"/>
                  </a:cubicBezTo>
                  <a:cubicBezTo>
                    <a:pt x="1831" y="19738"/>
                    <a:pt x="1342" y="20479"/>
                    <a:pt x="1464" y="20911"/>
                  </a:cubicBezTo>
                  <a:cubicBezTo>
                    <a:pt x="1586" y="21343"/>
                    <a:pt x="2319" y="21466"/>
                    <a:pt x="4393" y="21219"/>
                  </a:cubicBezTo>
                  <a:cubicBezTo>
                    <a:pt x="6468" y="20972"/>
                    <a:pt x="9885" y="20355"/>
                    <a:pt x="12692" y="19861"/>
                  </a:cubicBezTo>
                  <a:cubicBezTo>
                    <a:pt x="15498" y="19368"/>
                    <a:pt x="17695" y="18997"/>
                    <a:pt x="19037" y="18627"/>
                  </a:cubicBezTo>
                  <a:cubicBezTo>
                    <a:pt x="20380" y="18257"/>
                    <a:pt x="20868" y="17887"/>
                    <a:pt x="21356" y="17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01" name="Line"/>
            <p:cNvSpPr/>
            <p:nvPr/>
          </p:nvSpPr>
          <p:spPr>
            <a:xfrm>
              <a:off x="823183" y="31496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02" name="Line"/>
            <p:cNvSpPr/>
            <p:nvPr/>
          </p:nvSpPr>
          <p:spPr>
            <a:xfrm>
              <a:off x="829533" y="3244850"/>
              <a:ext cx="209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03" name="Line"/>
            <p:cNvSpPr/>
            <p:nvPr/>
          </p:nvSpPr>
          <p:spPr>
            <a:xfrm>
              <a:off x="1680433" y="2946400"/>
              <a:ext cx="2095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091" y="1157"/>
                    <a:pt x="2182" y="2314"/>
                    <a:pt x="4691" y="4564"/>
                  </a:cubicBezTo>
                  <a:cubicBezTo>
                    <a:pt x="7200" y="6814"/>
                    <a:pt x="11127" y="10157"/>
                    <a:pt x="14182" y="13179"/>
                  </a:cubicBezTo>
                  <a:cubicBezTo>
                    <a:pt x="17236" y="16200"/>
                    <a:pt x="19418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04" name="Line"/>
            <p:cNvSpPr/>
            <p:nvPr/>
          </p:nvSpPr>
          <p:spPr>
            <a:xfrm>
              <a:off x="1693133" y="2978150"/>
              <a:ext cx="2095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200" y="2356"/>
                    <a:pt x="16800" y="4713"/>
                    <a:pt x="14073" y="7658"/>
                  </a:cubicBezTo>
                  <a:cubicBezTo>
                    <a:pt x="11345" y="10604"/>
                    <a:pt x="8291" y="14138"/>
                    <a:pt x="5891" y="16560"/>
                  </a:cubicBezTo>
                  <a:cubicBezTo>
                    <a:pt x="3491" y="18982"/>
                    <a:pt x="1745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05" name="Line"/>
            <p:cNvSpPr/>
            <p:nvPr/>
          </p:nvSpPr>
          <p:spPr>
            <a:xfrm>
              <a:off x="1591533" y="2870200"/>
              <a:ext cx="349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844" y="15600"/>
                    <a:pt x="9687" y="9600"/>
                    <a:pt x="13287" y="6000"/>
                  </a:cubicBezTo>
                  <a:cubicBezTo>
                    <a:pt x="16887" y="2400"/>
                    <a:pt x="1924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06" name="Line"/>
            <p:cNvSpPr/>
            <p:nvPr/>
          </p:nvSpPr>
          <p:spPr>
            <a:xfrm>
              <a:off x="2175733" y="3149599"/>
              <a:ext cx="260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146" y="15200"/>
                    <a:pt x="12293" y="8800"/>
                    <a:pt x="15893" y="5200"/>
                  </a:cubicBezTo>
                  <a:cubicBezTo>
                    <a:pt x="19493" y="1600"/>
                    <a:pt x="2054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07" name="Line"/>
            <p:cNvSpPr/>
            <p:nvPr/>
          </p:nvSpPr>
          <p:spPr>
            <a:xfrm>
              <a:off x="2531333" y="2920740"/>
              <a:ext cx="342901" cy="33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extrusionOk="0">
                  <a:moveTo>
                    <a:pt x="0" y="21479"/>
                  </a:moveTo>
                  <a:cubicBezTo>
                    <a:pt x="2000" y="18040"/>
                    <a:pt x="4000" y="14600"/>
                    <a:pt x="5533" y="11367"/>
                  </a:cubicBezTo>
                  <a:cubicBezTo>
                    <a:pt x="7067" y="8134"/>
                    <a:pt x="8133" y="5107"/>
                    <a:pt x="8667" y="3112"/>
                  </a:cubicBezTo>
                  <a:cubicBezTo>
                    <a:pt x="9200" y="1117"/>
                    <a:pt x="9200" y="154"/>
                    <a:pt x="9000" y="17"/>
                  </a:cubicBezTo>
                  <a:cubicBezTo>
                    <a:pt x="8800" y="-121"/>
                    <a:pt x="8400" y="567"/>
                    <a:pt x="7933" y="2631"/>
                  </a:cubicBezTo>
                  <a:cubicBezTo>
                    <a:pt x="7467" y="4694"/>
                    <a:pt x="6933" y="8134"/>
                    <a:pt x="6667" y="10679"/>
                  </a:cubicBezTo>
                  <a:cubicBezTo>
                    <a:pt x="6400" y="13224"/>
                    <a:pt x="6400" y="14875"/>
                    <a:pt x="6533" y="16045"/>
                  </a:cubicBezTo>
                  <a:cubicBezTo>
                    <a:pt x="6667" y="17214"/>
                    <a:pt x="6933" y="17902"/>
                    <a:pt x="7533" y="18315"/>
                  </a:cubicBezTo>
                  <a:cubicBezTo>
                    <a:pt x="8133" y="18727"/>
                    <a:pt x="9067" y="18865"/>
                    <a:pt x="10267" y="18177"/>
                  </a:cubicBezTo>
                  <a:cubicBezTo>
                    <a:pt x="11467" y="17489"/>
                    <a:pt x="12933" y="15976"/>
                    <a:pt x="14333" y="13637"/>
                  </a:cubicBezTo>
                  <a:cubicBezTo>
                    <a:pt x="15733" y="11298"/>
                    <a:pt x="17067" y="8134"/>
                    <a:pt x="17800" y="6001"/>
                  </a:cubicBezTo>
                  <a:cubicBezTo>
                    <a:pt x="18533" y="3869"/>
                    <a:pt x="18667" y="2768"/>
                    <a:pt x="18667" y="1874"/>
                  </a:cubicBezTo>
                  <a:cubicBezTo>
                    <a:pt x="18667" y="980"/>
                    <a:pt x="18533" y="292"/>
                    <a:pt x="18333" y="429"/>
                  </a:cubicBezTo>
                  <a:cubicBezTo>
                    <a:pt x="18133" y="567"/>
                    <a:pt x="17867" y="1530"/>
                    <a:pt x="17667" y="3387"/>
                  </a:cubicBezTo>
                  <a:cubicBezTo>
                    <a:pt x="17467" y="5245"/>
                    <a:pt x="17333" y="7996"/>
                    <a:pt x="18000" y="10266"/>
                  </a:cubicBezTo>
                  <a:cubicBezTo>
                    <a:pt x="18667" y="12536"/>
                    <a:pt x="20133" y="14325"/>
                    <a:pt x="21600" y="16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08" name="Line"/>
            <p:cNvSpPr/>
            <p:nvPr/>
          </p:nvSpPr>
          <p:spPr>
            <a:xfrm>
              <a:off x="2912333" y="3149036"/>
              <a:ext cx="96574" cy="6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0949" extrusionOk="0">
                  <a:moveTo>
                    <a:pt x="12409" y="2276"/>
                  </a:moveTo>
                  <a:cubicBezTo>
                    <a:pt x="10111" y="883"/>
                    <a:pt x="7813" y="-511"/>
                    <a:pt x="5974" y="186"/>
                  </a:cubicBezTo>
                  <a:cubicBezTo>
                    <a:pt x="4136" y="883"/>
                    <a:pt x="2757" y="3670"/>
                    <a:pt x="2068" y="7154"/>
                  </a:cubicBezTo>
                  <a:cubicBezTo>
                    <a:pt x="1379" y="10637"/>
                    <a:pt x="1379" y="14818"/>
                    <a:pt x="2528" y="17257"/>
                  </a:cubicBezTo>
                  <a:cubicBezTo>
                    <a:pt x="3677" y="19695"/>
                    <a:pt x="5974" y="20392"/>
                    <a:pt x="8272" y="20741"/>
                  </a:cubicBezTo>
                  <a:cubicBezTo>
                    <a:pt x="10570" y="21089"/>
                    <a:pt x="12868" y="21089"/>
                    <a:pt x="14936" y="20044"/>
                  </a:cubicBezTo>
                  <a:cubicBezTo>
                    <a:pt x="17004" y="18999"/>
                    <a:pt x="18843" y="16908"/>
                    <a:pt x="19991" y="14121"/>
                  </a:cubicBezTo>
                  <a:cubicBezTo>
                    <a:pt x="21140" y="11334"/>
                    <a:pt x="21600" y="7850"/>
                    <a:pt x="19532" y="5063"/>
                  </a:cubicBezTo>
                  <a:cubicBezTo>
                    <a:pt x="17464" y="2276"/>
                    <a:pt x="12868" y="186"/>
                    <a:pt x="9191" y="534"/>
                  </a:cubicBezTo>
                  <a:cubicBezTo>
                    <a:pt x="5515" y="883"/>
                    <a:pt x="2757" y="3670"/>
                    <a:pt x="0" y="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09" name="Line"/>
            <p:cNvSpPr/>
            <p:nvPr/>
          </p:nvSpPr>
          <p:spPr>
            <a:xfrm>
              <a:off x="1782033" y="3435350"/>
              <a:ext cx="11430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560" y="20250"/>
                    <a:pt x="3120" y="18900"/>
                    <a:pt x="4640" y="17325"/>
                  </a:cubicBezTo>
                  <a:cubicBezTo>
                    <a:pt x="6160" y="15750"/>
                    <a:pt x="7640" y="13950"/>
                    <a:pt x="9040" y="12600"/>
                  </a:cubicBezTo>
                  <a:cubicBezTo>
                    <a:pt x="10440" y="11250"/>
                    <a:pt x="11760" y="10350"/>
                    <a:pt x="13220" y="9225"/>
                  </a:cubicBezTo>
                  <a:cubicBezTo>
                    <a:pt x="14680" y="8100"/>
                    <a:pt x="16280" y="6750"/>
                    <a:pt x="17700" y="5175"/>
                  </a:cubicBezTo>
                  <a:cubicBezTo>
                    <a:pt x="19120" y="3600"/>
                    <a:pt x="203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10" name="Line"/>
            <p:cNvSpPr/>
            <p:nvPr/>
          </p:nvSpPr>
          <p:spPr>
            <a:xfrm>
              <a:off x="2160038" y="3689350"/>
              <a:ext cx="364946" cy="16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079" extrusionOk="0">
                  <a:moveTo>
                    <a:pt x="5359" y="0"/>
                  </a:moveTo>
                  <a:cubicBezTo>
                    <a:pt x="5852" y="4050"/>
                    <a:pt x="6346" y="8100"/>
                    <a:pt x="6223" y="11745"/>
                  </a:cubicBezTo>
                  <a:cubicBezTo>
                    <a:pt x="6099" y="15390"/>
                    <a:pt x="5359" y="18630"/>
                    <a:pt x="4371" y="20115"/>
                  </a:cubicBezTo>
                  <a:cubicBezTo>
                    <a:pt x="3384" y="21600"/>
                    <a:pt x="2150" y="21330"/>
                    <a:pt x="1224" y="19575"/>
                  </a:cubicBezTo>
                  <a:cubicBezTo>
                    <a:pt x="298" y="17820"/>
                    <a:pt x="-319" y="14580"/>
                    <a:pt x="175" y="11610"/>
                  </a:cubicBezTo>
                  <a:cubicBezTo>
                    <a:pt x="668" y="8640"/>
                    <a:pt x="2273" y="5940"/>
                    <a:pt x="5297" y="4185"/>
                  </a:cubicBezTo>
                  <a:cubicBezTo>
                    <a:pt x="8321" y="2430"/>
                    <a:pt x="12764" y="1620"/>
                    <a:pt x="15665" y="1215"/>
                  </a:cubicBezTo>
                  <a:cubicBezTo>
                    <a:pt x="18566" y="810"/>
                    <a:pt x="19923" y="810"/>
                    <a:pt x="21281" y="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11" name="Line"/>
            <p:cNvSpPr/>
            <p:nvPr/>
          </p:nvSpPr>
          <p:spPr>
            <a:xfrm>
              <a:off x="2497320" y="3594100"/>
              <a:ext cx="11656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extrusionOk="0">
                  <a:moveTo>
                    <a:pt x="21241" y="0"/>
                  </a:moveTo>
                  <a:cubicBezTo>
                    <a:pt x="16227" y="2908"/>
                    <a:pt x="11212" y="5815"/>
                    <a:pt x="7548" y="9000"/>
                  </a:cubicBezTo>
                  <a:cubicBezTo>
                    <a:pt x="3884" y="12185"/>
                    <a:pt x="1570" y="15646"/>
                    <a:pt x="605" y="17792"/>
                  </a:cubicBezTo>
                  <a:cubicBezTo>
                    <a:pt x="-359" y="19938"/>
                    <a:pt x="27" y="20769"/>
                    <a:pt x="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12" name="Line"/>
            <p:cNvSpPr/>
            <p:nvPr/>
          </p:nvSpPr>
          <p:spPr>
            <a:xfrm>
              <a:off x="2582133" y="3654143"/>
              <a:ext cx="292101" cy="34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extrusionOk="0">
                  <a:moveTo>
                    <a:pt x="0" y="12142"/>
                  </a:moveTo>
                  <a:cubicBezTo>
                    <a:pt x="313" y="14130"/>
                    <a:pt x="626" y="16118"/>
                    <a:pt x="861" y="17509"/>
                  </a:cubicBezTo>
                  <a:cubicBezTo>
                    <a:pt x="1096" y="18901"/>
                    <a:pt x="1252" y="19696"/>
                    <a:pt x="1565" y="20358"/>
                  </a:cubicBezTo>
                  <a:cubicBezTo>
                    <a:pt x="1878" y="21021"/>
                    <a:pt x="2348" y="21551"/>
                    <a:pt x="2739" y="21485"/>
                  </a:cubicBezTo>
                  <a:cubicBezTo>
                    <a:pt x="3130" y="21418"/>
                    <a:pt x="3443" y="20756"/>
                    <a:pt x="3757" y="18503"/>
                  </a:cubicBezTo>
                  <a:cubicBezTo>
                    <a:pt x="4070" y="16250"/>
                    <a:pt x="4383" y="12407"/>
                    <a:pt x="4304" y="9691"/>
                  </a:cubicBezTo>
                  <a:cubicBezTo>
                    <a:pt x="4226" y="6974"/>
                    <a:pt x="3757" y="5384"/>
                    <a:pt x="3365" y="4258"/>
                  </a:cubicBezTo>
                  <a:cubicBezTo>
                    <a:pt x="2974" y="3131"/>
                    <a:pt x="2661" y="2469"/>
                    <a:pt x="2896" y="1939"/>
                  </a:cubicBezTo>
                  <a:cubicBezTo>
                    <a:pt x="3130" y="1409"/>
                    <a:pt x="3913" y="1011"/>
                    <a:pt x="6496" y="680"/>
                  </a:cubicBezTo>
                  <a:cubicBezTo>
                    <a:pt x="9078" y="349"/>
                    <a:pt x="13461" y="84"/>
                    <a:pt x="16278" y="17"/>
                  </a:cubicBezTo>
                  <a:cubicBezTo>
                    <a:pt x="19096" y="-49"/>
                    <a:pt x="20348" y="84"/>
                    <a:pt x="21600" y="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13" name="Line"/>
            <p:cNvSpPr/>
            <p:nvPr/>
          </p:nvSpPr>
          <p:spPr>
            <a:xfrm>
              <a:off x="2728183" y="3765079"/>
              <a:ext cx="189039" cy="15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800" extrusionOk="0">
                  <a:moveTo>
                    <a:pt x="0" y="6976"/>
                  </a:moveTo>
                  <a:cubicBezTo>
                    <a:pt x="0" y="9856"/>
                    <a:pt x="0" y="12736"/>
                    <a:pt x="0" y="15184"/>
                  </a:cubicBezTo>
                  <a:cubicBezTo>
                    <a:pt x="0" y="17632"/>
                    <a:pt x="0" y="19648"/>
                    <a:pt x="356" y="19648"/>
                  </a:cubicBezTo>
                  <a:cubicBezTo>
                    <a:pt x="712" y="19648"/>
                    <a:pt x="1424" y="17632"/>
                    <a:pt x="2611" y="14176"/>
                  </a:cubicBezTo>
                  <a:cubicBezTo>
                    <a:pt x="3798" y="10720"/>
                    <a:pt x="5459" y="5824"/>
                    <a:pt x="7596" y="2944"/>
                  </a:cubicBezTo>
                  <a:cubicBezTo>
                    <a:pt x="9732" y="64"/>
                    <a:pt x="12343" y="-800"/>
                    <a:pt x="14835" y="784"/>
                  </a:cubicBezTo>
                  <a:cubicBezTo>
                    <a:pt x="17327" y="2368"/>
                    <a:pt x="19701" y="6400"/>
                    <a:pt x="20651" y="10144"/>
                  </a:cubicBezTo>
                  <a:cubicBezTo>
                    <a:pt x="21600" y="13888"/>
                    <a:pt x="21125" y="17344"/>
                    <a:pt x="20651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14" name="Line"/>
            <p:cNvSpPr/>
            <p:nvPr/>
          </p:nvSpPr>
          <p:spPr>
            <a:xfrm>
              <a:off x="854933" y="2000250"/>
              <a:ext cx="37147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94" y="21600"/>
                    <a:pt x="788" y="21600"/>
                    <a:pt x="1194" y="21211"/>
                  </a:cubicBezTo>
                  <a:cubicBezTo>
                    <a:pt x="1600" y="20822"/>
                    <a:pt x="2018" y="20043"/>
                    <a:pt x="2449" y="19265"/>
                  </a:cubicBezTo>
                  <a:cubicBezTo>
                    <a:pt x="2880" y="18486"/>
                    <a:pt x="3323" y="17708"/>
                    <a:pt x="3803" y="17027"/>
                  </a:cubicBezTo>
                  <a:cubicBezTo>
                    <a:pt x="4283" y="16346"/>
                    <a:pt x="4800" y="15762"/>
                    <a:pt x="5286" y="15081"/>
                  </a:cubicBezTo>
                  <a:cubicBezTo>
                    <a:pt x="5772" y="14400"/>
                    <a:pt x="6228" y="13622"/>
                    <a:pt x="6683" y="12941"/>
                  </a:cubicBezTo>
                  <a:cubicBezTo>
                    <a:pt x="7138" y="12259"/>
                    <a:pt x="7594" y="11676"/>
                    <a:pt x="8074" y="11092"/>
                  </a:cubicBezTo>
                  <a:cubicBezTo>
                    <a:pt x="8554" y="10508"/>
                    <a:pt x="9058" y="9924"/>
                    <a:pt x="9563" y="9341"/>
                  </a:cubicBezTo>
                  <a:cubicBezTo>
                    <a:pt x="10068" y="8757"/>
                    <a:pt x="10572" y="8173"/>
                    <a:pt x="11089" y="7686"/>
                  </a:cubicBezTo>
                  <a:cubicBezTo>
                    <a:pt x="11606" y="7200"/>
                    <a:pt x="12135" y="6811"/>
                    <a:pt x="12658" y="6422"/>
                  </a:cubicBezTo>
                  <a:cubicBezTo>
                    <a:pt x="13182" y="6032"/>
                    <a:pt x="13698" y="5643"/>
                    <a:pt x="14209" y="5254"/>
                  </a:cubicBezTo>
                  <a:cubicBezTo>
                    <a:pt x="14720" y="4865"/>
                    <a:pt x="15225" y="4476"/>
                    <a:pt x="15711" y="4086"/>
                  </a:cubicBezTo>
                  <a:cubicBezTo>
                    <a:pt x="16197" y="3697"/>
                    <a:pt x="16665" y="3308"/>
                    <a:pt x="17138" y="2919"/>
                  </a:cubicBezTo>
                  <a:cubicBezTo>
                    <a:pt x="17612" y="2530"/>
                    <a:pt x="18092" y="2141"/>
                    <a:pt x="18585" y="1751"/>
                  </a:cubicBezTo>
                  <a:cubicBezTo>
                    <a:pt x="19077" y="1362"/>
                    <a:pt x="19582" y="973"/>
                    <a:pt x="20086" y="681"/>
                  </a:cubicBezTo>
                  <a:cubicBezTo>
                    <a:pt x="20591" y="389"/>
                    <a:pt x="21095" y="1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15" name="Line"/>
            <p:cNvSpPr/>
            <p:nvPr/>
          </p:nvSpPr>
          <p:spPr>
            <a:xfrm>
              <a:off x="975583" y="2216575"/>
              <a:ext cx="3486151" cy="24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extrusionOk="0">
                  <a:moveTo>
                    <a:pt x="0" y="19183"/>
                  </a:moveTo>
                  <a:cubicBezTo>
                    <a:pt x="393" y="20099"/>
                    <a:pt x="787" y="21014"/>
                    <a:pt x="1252" y="21288"/>
                  </a:cubicBezTo>
                  <a:cubicBezTo>
                    <a:pt x="1718" y="21563"/>
                    <a:pt x="2256" y="21197"/>
                    <a:pt x="2748" y="20739"/>
                  </a:cubicBezTo>
                  <a:cubicBezTo>
                    <a:pt x="3239" y="20282"/>
                    <a:pt x="3685" y="19732"/>
                    <a:pt x="4177" y="19000"/>
                  </a:cubicBezTo>
                  <a:cubicBezTo>
                    <a:pt x="4669" y="18268"/>
                    <a:pt x="5207" y="17353"/>
                    <a:pt x="5672" y="16529"/>
                  </a:cubicBezTo>
                  <a:cubicBezTo>
                    <a:pt x="6138" y="15705"/>
                    <a:pt x="6531" y="14973"/>
                    <a:pt x="6944" y="14149"/>
                  </a:cubicBezTo>
                  <a:cubicBezTo>
                    <a:pt x="7357" y="13326"/>
                    <a:pt x="7790" y="12410"/>
                    <a:pt x="8367" y="11312"/>
                  </a:cubicBezTo>
                  <a:cubicBezTo>
                    <a:pt x="8944" y="10214"/>
                    <a:pt x="9666" y="8932"/>
                    <a:pt x="10262" y="7926"/>
                  </a:cubicBezTo>
                  <a:cubicBezTo>
                    <a:pt x="10859" y="6919"/>
                    <a:pt x="11331" y="6187"/>
                    <a:pt x="11830" y="5455"/>
                  </a:cubicBezTo>
                  <a:cubicBezTo>
                    <a:pt x="12328" y="4722"/>
                    <a:pt x="12852" y="3990"/>
                    <a:pt x="13370" y="3349"/>
                  </a:cubicBezTo>
                  <a:cubicBezTo>
                    <a:pt x="13889" y="2709"/>
                    <a:pt x="14400" y="2160"/>
                    <a:pt x="15003" y="1702"/>
                  </a:cubicBezTo>
                  <a:cubicBezTo>
                    <a:pt x="15607" y="1244"/>
                    <a:pt x="16302" y="878"/>
                    <a:pt x="16970" y="604"/>
                  </a:cubicBezTo>
                  <a:cubicBezTo>
                    <a:pt x="17639" y="329"/>
                    <a:pt x="18282" y="146"/>
                    <a:pt x="18859" y="55"/>
                  </a:cubicBezTo>
                  <a:cubicBezTo>
                    <a:pt x="19436" y="-37"/>
                    <a:pt x="19948" y="-37"/>
                    <a:pt x="20393" y="238"/>
                  </a:cubicBezTo>
                  <a:cubicBezTo>
                    <a:pt x="20839" y="512"/>
                    <a:pt x="21220" y="1061"/>
                    <a:pt x="21600" y="1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16" name="Line"/>
            <p:cNvSpPr/>
            <p:nvPr/>
          </p:nvSpPr>
          <p:spPr>
            <a:xfrm>
              <a:off x="6404833" y="1479077"/>
              <a:ext cx="245950" cy="36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49" extrusionOk="0">
                  <a:moveTo>
                    <a:pt x="0" y="1152"/>
                  </a:moveTo>
                  <a:cubicBezTo>
                    <a:pt x="554" y="652"/>
                    <a:pt x="1108" y="153"/>
                    <a:pt x="1846" y="28"/>
                  </a:cubicBezTo>
                  <a:cubicBezTo>
                    <a:pt x="2585" y="-97"/>
                    <a:pt x="3508" y="153"/>
                    <a:pt x="5538" y="1713"/>
                  </a:cubicBezTo>
                  <a:cubicBezTo>
                    <a:pt x="7569" y="3274"/>
                    <a:pt x="10708" y="6146"/>
                    <a:pt x="13200" y="9017"/>
                  </a:cubicBezTo>
                  <a:cubicBezTo>
                    <a:pt x="15692" y="11889"/>
                    <a:pt x="17538" y="14761"/>
                    <a:pt x="18923" y="17008"/>
                  </a:cubicBezTo>
                  <a:cubicBezTo>
                    <a:pt x="20308" y="19256"/>
                    <a:pt x="21231" y="20879"/>
                    <a:pt x="21415" y="21191"/>
                  </a:cubicBezTo>
                  <a:cubicBezTo>
                    <a:pt x="21600" y="21503"/>
                    <a:pt x="21046" y="20504"/>
                    <a:pt x="20492" y="19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17" name="Line"/>
            <p:cNvSpPr/>
            <p:nvPr/>
          </p:nvSpPr>
          <p:spPr>
            <a:xfrm>
              <a:off x="6431935" y="1488230"/>
              <a:ext cx="258649" cy="37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58" extrusionOk="0">
                  <a:moveTo>
                    <a:pt x="21459" y="591"/>
                  </a:moveTo>
                  <a:cubicBezTo>
                    <a:pt x="20757" y="229"/>
                    <a:pt x="20054" y="-133"/>
                    <a:pt x="19352" y="48"/>
                  </a:cubicBezTo>
                  <a:cubicBezTo>
                    <a:pt x="18649" y="229"/>
                    <a:pt x="17947" y="953"/>
                    <a:pt x="16279" y="2944"/>
                  </a:cubicBezTo>
                  <a:cubicBezTo>
                    <a:pt x="14610" y="4935"/>
                    <a:pt x="11976" y="8193"/>
                    <a:pt x="9430" y="11210"/>
                  </a:cubicBezTo>
                  <a:cubicBezTo>
                    <a:pt x="6883" y="14227"/>
                    <a:pt x="4425" y="17002"/>
                    <a:pt x="2757" y="18812"/>
                  </a:cubicBezTo>
                  <a:cubicBezTo>
                    <a:pt x="1088" y="20622"/>
                    <a:pt x="210" y="21467"/>
                    <a:pt x="35" y="21346"/>
                  </a:cubicBezTo>
                  <a:cubicBezTo>
                    <a:pt x="-141" y="21226"/>
                    <a:pt x="386" y="20140"/>
                    <a:pt x="913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18" name="Line"/>
            <p:cNvSpPr/>
            <p:nvPr/>
          </p:nvSpPr>
          <p:spPr>
            <a:xfrm>
              <a:off x="6411183" y="1352549"/>
              <a:ext cx="381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320" y="16200"/>
                    <a:pt x="2640" y="10800"/>
                    <a:pt x="5340" y="8100"/>
                  </a:cubicBezTo>
                  <a:cubicBezTo>
                    <a:pt x="8040" y="5400"/>
                    <a:pt x="12120" y="5400"/>
                    <a:pt x="15060" y="45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19" name="Line"/>
            <p:cNvSpPr/>
            <p:nvPr/>
          </p:nvSpPr>
          <p:spPr>
            <a:xfrm>
              <a:off x="6804883" y="171450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684" y="16800"/>
                    <a:pt x="11368" y="12000"/>
                    <a:pt x="14968" y="8400"/>
                  </a:cubicBezTo>
                  <a:cubicBezTo>
                    <a:pt x="18568" y="4800"/>
                    <a:pt x="2008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20" name="Line"/>
            <p:cNvSpPr/>
            <p:nvPr/>
          </p:nvSpPr>
          <p:spPr>
            <a:xfrm>
              <a:off x="7128733" y="1486426"/>
              <a:ext cx="323851" cy="31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extrusionOk="0">
                  <a:moveTo>
                    <a:pt x="0" y="21418"/>
                  </a:moveTo>
                  <a:cubicBezTo>
                    <a:pt x="2118" y="18937"/>
                    <a:pt x="4235" y="16456"/>
                    <a:pt x="5859" y="13683"/>
                  </a:cubicBezTo>
                  <a:cubicBezTo>
                    <a:pt x="7482" y="10910"/>
                    <a:pt x="8612" y="7845"/>
                    <a:pt x="9318" y="5948"/>
                  </a:cubicBezTo>
                  <a:cubicBezTo>
                    <a:pt x="10024" y="4050"/>
                    <a:pt x="10306" y="3321"/>
                    <a:pt x="10518" y="2372"/>
                  </a:cubicBezTo>
                  <a:cubicBezTo>
                    <a:pt x="10729" y="1423"/>
                    <a:pt x="10871" y="256"/>
                    <a:pt x="10729" y="37"/>
                  </a:cubicBezTo>
                  <a:cubicBezTo>
                    <a:pt x="10588" y="-182"/>
                    <a:pt x="10165" y="548"/>
                    <a:pt x="9671" y="3102"/>
                  </a:cubicBezTo>
                  <a:cubicBezTo>
                    <a:pt x="9176" y="5656"/>
                    <a:pt x="8612" y="10034"/>
                    <a:pt x="8471" y="12953"/>
                  </a:cubicBezTo>
                  <a:cubicBezTo>
                    <a:pt x="8329" y="15872"/>
                    <a:pt x="8612" y="17332"/>
                    <a:pt x="9035" y="18353"/>
                  </a:cubicBezTo>
                  <a:cubicBezTo>
                    <a:pt x="9459" y="19375"/>
                    <a:pt x="10024" y="19959"/>
                    <a:pt x="10729" y="20250"/>
                  </a:cubicBezTo>
                  <a:cubicBezTo>
                    <a:pt x="11435" y="20542"/>
                    <a:pt x="12282" y="20542"/>
                    <a:pt x="13412" y="19521"/>
                  </a:cubicBezTo>
                  <a:cubicBezTo>
                    <a:pt x="14541" y="18499"/>
                    <a:pt x="15953" y="16456"/>
                    <a:pt x="17153" y="13756"/>
                  </a:cubicBezTo>
                  <a:cubicBezTo>
                    <a:pt x="18353" y="11056"/>
                    <a:pt x="19341" y="7699"/>
                    <a:pt x="19906" y="5510"/>
                  </a:cubicBezTo>
                  <a:cubicBezTo>
                    <a:pt x="20471" y="3321"/>
                    <a:pt x="20612" y="2299"/>
                    <a:pt x="20612" y="2226"/>
                  </a:cubicBezTo>
                  <a:cubicBezTo>
                    <a:pt x="20612" y="2153"/>
                    <a:pt x="20471" y="3029"/>
                    <a:pt x="20259" y="5437"/>
                  </a:cubicBezTo>
                  <a:cubicBezTo>
                    <a:pt x="20047" y="7845"/>
                    <a:pt x="19765" y="11786"/>
                    <a:pt x="19624" y="14194"/>
                  </a:cubicBezTo>
                  <a:cubicBezTo>
                    <a:pt x="19482" y="16602"/>
                    <a:pt x="19482" y="17477"/>
                    <a:pt x="19835" y="18207"/>
                  </a:cubicBezTo>
                  <a:cubicBezTo>
                    <a:pt x="20188" y="18937"/>
                    <a:pt x="20894" y="19521"/>
                    <a:pt x="21600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21" name="Line"/>
            <p:cNvSpPr/>
            <p:nvPr/>
          </p:nvSpPr>
          <p:spPr>
            <a:xfrm>
              <a:off x="7492420" y="1727200"/>
              <a:ext cx="98149" cy="10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13" extrusionOk="0">
                  <a:moveTo>
                    <a:pt x="11781" y="1322"/>
                  </a:moveTo>
                  <a:cubicBezTo>
                    <a:pt x="7731" y="4408"/>
                    <a:pt x="3681" y="7494"/>
                    <a:pt x="1656" y="10580"/>
                  </a:cubicBezTo>
                  <a:cubicBezTo>
                    <a:pt x="-369" y="13665"/>
                    <a:pt x="-369" y="16751"/>
                    <a:pt x="756" y="18735"/>
                  </a:cubicBezTo>
                  <a:cubicBezTo>
                    <a:pt x="1881" y="20718"/>
                    <a:pt x="4131" y="21600"/>
                    <a:pt x="7281" y="21380"/>
                  </a:cubicBezTo>
                  <a:cubicBezTo>
                    <a:pt x="10431" y="21159"/>
                    <a:pt x="14481" y="19837"/>
                    <a:pt x="17181" y="16971"/>
                  </a:cubicBezTo>
                  <a:cubicBezTo>
                    <a:pt x="19881" y="14106"/>
                    <a:pt x="21231" y="9698"/>
                    <a:pt x="20781" y="6833"/>
                  </a:cubicBezTo>
                  <a:cubicBezTo>
                    <a:pt x="20331" y="3967"/>
                    <a:pt x="18081" y="2645"/>
                    <a:pt x="15156" y="1763"/>
                  </a:cubicBezTo>
                  <a:cubicBezTo>
                    <a:pt x="12231" y="882"/>
                    <a:pt x="8631" y="441"/>
                    <a:pt x="5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22" name="Line"/>
            <p:cNvSpPr/>
            <p:nvPr/>
          </p:nvSpPr>
          <p:spPr>
            <a:xfrm>
              <a:off x="7833010" y="1593850"/>
              <a:ext cx="29902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extrusionOk="0">
                  <a:moveTo>
                    <a:pt x="3213" y="21600"/>
                  </a:moveTo>
                  <a:cubicBezTo>
                    <a:pt x="2458" y="21600"/>
                    <a:pt x="1703" y="21600"/>
                    <a:pt x="1023" y="20362"/>
                  </a:cubicBezTo>
                  <a:cubicBezTo>
                    <a:pt x="343" y="19125"/>
                    <a:pt x="-261" y="16650"/>
                    <a:pt x="117" y="13950"/>
                  </a:cubicBezTo>
                  <a:cubicBezTo>
                    <a:pt x="494" y="11250"/>
                    <a:pt x="1854" y="8325"/>
                    <a:pt x="3289" y="6412"/>
                  </a:cubicBezTo>
                  <a:cubicBezTo>
                    <a:pt x="4724" y="4500"/>
                    <a:pt x="6234" y="3600"/>
                    <a:pt x="7594" y="4500"/>
                  </a:cubicBezTo>
                  <a:cubicBezTo>
                    <a:pt x="8953" y="5400"/>
                    <a:pt x="10161" y="8100"/>
                    <a:pt x="10992" y="10125"/>
                  </a:cubicBezTo>
                  <a:cubicBezTo>
                    <a:pt x="11823" y="12150"/>
                    <a:pt x="12276" y="13500"/>
                    <a:pt x="12880" y="14287"/>
                  </a:cubicBezTo>
                  <a:cubicBezTo>
                    <a:pt x="13484" y="15075"/>
                    <a:pt x="14240" y="15300"/>
                    <a:pt x="14844" y="14850"/>
                  </a:cubicBezTo>
                  <a:cubicBezTo>
                    <a:pt x="15448" y="14400"/>
                    <a:pt x="15901" y="13275"/>
                    <a:pt x="16430" y="11700"/>
                  </a:cubicBezTo>
                  <a:cubicBezTo>
                    <a:pt x="16959" y="10125"/>
                    <a:pt x="17563" y="8100"/>
                    <a:pt x="18394" y="6075"/>
                  </a:cubicBezTo>
                  <a:cubicBezTo>
                    <a:pt x="19224" y="4050"/>
                    <a:pt x="20282" y="2025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23" name="Line"/>
            <p:cNvSpPr/>
            <p:nvPr/>
          </p:nvSpPr>
          <p:spPr>
            <a:xfrm>
              <a:off x="8294689" y="1391599"/>
              <a:ext cx="271157" cy="41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51" extrusionOk="0">
                  <a:moveTo>
                    <a:pt x="4678" y="5515"/>
                  </a:moveTo>
                  <a:cubicBezTo>
                    <a:pt x="4014" y="5842"/>
                    <a:pt x="3349" y="6169"/>
                    <a:pt x="2934" y="7587"/>
                  </a:cubicBezTo>
                  <a:cubicBezTo>
                    <a:pt x="2518" y="9006"/>
                    <a:pt x="2352" y="11515"/>
                    <a:pt x="2186" y="13806"/>
                  </a:cubicBezTo>
                  <a:cubicBezTo>
                    <a:pt x="2020" y="16096"/>
                    <a:pt x="1854" y="18169"/>
                    <a:pt x="1605" y="19533"/>
                  </a:cubicBezTo>
                  <a:cubicBezTo>
                    <a:pt x="1355" y="20896"/>
                    <a:pt x="1023" y="21551"/>
                    <a:pt x="774" y="21551"/>
                  </a:cubicBezTo>
                  <a:cubicBezTo>
                    <a:pt x="525" y="21551"/>
                    <a:pt x="358" y="20896"/>
                    <a:pt x="192" y="18551"/>
                  </a:cubicBezTo>
                  <a:cubicBezTo>
                    <a:pt x="26" y="16206"/>
                    <a:pt x="-140" y="12169"/>
                    <a:pt x="192" y="8896"/>
                  </a:cubicBezTo>
                  <a:cubicBezTo>
                    <a:pt x="525" y="5624"/>
                    <a:pt x="1355" y="3115"/>
                    <a:pt x="2186" y="1696"/>
                  </a:cubicBezTo>
                  <a:cubicBezTo>
                    <a:pt x="3017" y="278"/>
                    <a:pt x="3848" y="-49"/>
                    <a:pt x="4512" y="6"/>
                  </a:cubicBezTo>
                  <a:cubicBezTo>
                    <a:pt x="5177" y="60"/>
                    <a:pt x="5675" y="496"/>
                    <a:pt x="6672" y="2406"/>
                  </a:cubicBezTo>
                  <a:cubicBezTo>
                    <a:pt x="7669" y="4315"/>
                    <a:pt x="9165" y="7696"/>
                    <a:pt x="10162" y="10260"/>
                  </a:cubicBezTo>
                  <a:cubicBezTo>
                    <a:pt x="11158" y="12824"/>
                    <a:pt x="11657" y="14569"/>
                    <a:pt x="12238" y="15660"/>
                  </a:cubicBezTo>
                  <a:cubicBezTo>
                    <a:pt x="12820" y="16751"/>
                    <a:pt x="13485" y="17187"/>
                    <a:pt x="14149" y="17242"/>
                  </a:cubicBezTo>
                  <a:cubicBezTo>
                    <a:pt x="14814" y="17296"/>
                    <a:pt x="15478" y="16969"/>
                    <a:pt x="16642" y="15496"/>
                  </a:cubicBezTo>
                  <a:cubicBezTo>
                    <a:pt x="17805" y="14024"/>
                    <a:pt x="19466" y="11406"/>
                    <a:pt x="20380" y="9060"/>
                  </a:cubicBezTo>
                  <a:cubicBezTo>
                    <a:pt x="21294" y="6715"/>
                    <a:pt x="21460" y="4642"/>
                    <a:pt x="21128" y="3224"/>
                  </a:cubicBezTo>
                  <a:cubicBezTo>
                    <a:pt x="20795" y="1806"/>
                    <a:pt x="19965" y="1042"/>
                    <a:pt x="19300" y="878"/>
                  </a:cubicBezTo>
                  <a:cubicBezTo>
                    <a:pt x="18635" y="715"/>
                    <a:pt x="18137" y="1151"/>
                    <a:pt x="17638" y="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24" name="Line"/>
            <p:cNvSpPr/>
            <p:nvPr/>
          </p:nvSpPr>
          <p:spPr>
            <a:xfrm>
              <a:off x="8594876" y="1536700"/>
              <a:ext cx="124774" cy="17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978" extrusionOk="0">
                  <a:moveTo>
                    <a:pt x="17115" y="5274"/>
                  </a:moveTo>
                  <a:cubicBezTo>
                    <a:pt x="14990" y="4521"/>
                    <a:pt x="12866" y="3767"/>
                    <a:pt x="10033" y="4019"/>
                  </a:cubicBezTo>
                  <a:cubicBezTo>
                    <a:pt x="7200" y="4270"/>
                    <a:pt x="3659" y="5526"/>
                    <a:pt x="1712" y="8288"/>
                  </a:cubicBezTo>
                  <a:cubicBezTo>
                    <a:pt x="-236" y="11051"/>
                    <a:pt x="-590" y="15321"/>
                    <a:pt x="1003" y="17958"/>
                  </a:cubicBezTo>
                  <a:cubicBezTo>
                    <a:pt x="2597" y="20595"/>
                    <a:pt x="6138" y="21600"/>
                    <a:pt x="9679" y="20595"/>
                  </a:cubicBezTo>
                  <a:cubicBezTo>
                    <a:pt x="13220" y="19591"/>
                    <a:pt x="16761" y="16577"/>
                    <a:pt x="18708" y="13437"/>
                  </a:cubicBezTo>
                  <a:cubicBezTo>
                    <a:pt x="20656" y="10298"/>
                    <a:pt x="21010" y="7033"/>
                    <a:pt x="20833" y="4772"/>
                  </a:cubicBezTo>
                  <a:cubicBezTo>
                    <a:pt x="20656" y="2512"/>
                    <a:pt x="19948" y="1256"/>
                    <a:pt x="18885" y="628"/>
                  </a:cubicBezTo>
                  <a:cubicBezTo>
                    <a:pt x="17823" y="0"/>
                    <a:pt x="16407" y="0"/>
                    <a:pt x="149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25" name="Line"/>
            <p:cNvSpPr/>
            <p:nvPr/>
          </p:nvSpPr>
          <p:spPr>
            <a:xfrm>
              <a:off x="8741633" y="1504950"/>
              <a:ext cx="165101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extrusionOk="0">
                  <a:moveTo>
                    <a:pt x="0" y="4050"/>
                  </a:moveTo>
                  <a:cubicBezTo>
                    <a:pt x="1662" y="3664"/>
                    <a:pt x="3323" y="3279"/>
                    <a:pt x="5954" y="4725"/>
                  </a:cubicBezTo>
                  <a:cubicBezTo>
                    <a:pt x="8585" y="6171"/>
                    <a:pt x="12185" y="9450"/>
                    <a:pt x="13846" y="12246"/>
                  </a:cubicBezTo>
                  <a:cubicBezTo>
                    <a:pt x="15508" y="15043"/>
                    <a:pt x="15231" y="17357"/>
                    <a:pt x="14262" y="18996"/>
                  </a:cubicBezTo>
                  <a:cubicBezTo>
                    <a:pt x="13292" y="20636"/>
                    <a:pt x="11631" y="21600"/>
                    <a:pt x="10662" y="21504"/>
                  </a:cubicBezTo>
                  <a:cubicBezTo>
                    <a:pt x="9692" y="21407"/>
                    <a:pt x="9415" y="20250"/>
                    <a:pt x="9969" y="17164"/>
                  </a:cubicBezTo>
                  <a:cubicBezTo>
                    <a:pt x="10523" y="14079"/>
                    <a:pt x="11908" y="9064"/>
                    <a:pt x="13985" y="5882"/>
                  </a:cubicBezTo>
                  <a:cubicBezTo>
                    <a:pt x="16062" y="2700"/>
                    <a:pt x="18831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26" name="Line"/>
            <p:cNvSpPr/>
            <p:nvPr/>
          </p:nvSpPr>
          <p:spPr>
            <a:xfrm>
              <a:off x="9096709" y="1378666"/>
              <a:ext cx="114825" cy="43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37" extrusionOk="0">
                  <a:moveTo>
                    <a:pt x="21305" y="1530"/>
                  </a:moveTo>
                  <a:cubicBezTo>
                    <a:pt x="20127" y="903"/>
                    <a:pt x="18949" y="277"/>
                    <a:pt x="17378" y="69"/>
                  </a:cubicBezTo>
                  <a:cubicBezTo>
                    <a:pt x="15807" y="-140"/>
                    <a:pt x="13843" y="69"/>
                    <a:pt x="11094" y="1477"/>
                  </a:cubicBezTo>
                  <a:cubicBezTo>
                    <a:pt x="8345" y="2886"/>
                    <a:pt x="4810" y="5495"/>
                    <a:pt x="2650" y="8469"/>
                  </a:cubicBezTo>
                  <a:cubicBezTo>
                    <a:pt x="490" y="11443"/>
                    <a:pt x="-295" y="14782"/>
                    <a:pt x="98" y="17025"/>
                  </a:cubicBezTo>
                  <a:cubicBezTo>
                    <a:pt x="490" y="19269"/>
                    <a:pt x="2061" y="20417"/>
                    <a:pt x="5007" y="20938"/>
                  </a:cubicBezTo>
                  <a:cubicBezTo>
                    <a:pt x="7952" y="21460"/>
                    <a:pt x="12272" y="21356"/>
                    <a:pt x="16592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27" name="Line"/>
            <p:cNvSpPr/>
            <p:nvPr/>
          </p:nvSpPr>
          <p:spPr>
            <a:xfrm>
              <a:off x="9243283" y="1488989"/>
              <a:ext cx="273051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extrusionOk="0">
                  <a:moveTo>
                    <a:pt x="0" y="21522"/>
                  </a:moveTo>
                  <a:cubicBezTo>
                    <a:pt x="2177" y="16628"/>
                    <a:pt x="4353" y="11734"/>
                    <a:pt x="5526" y="8444"/>
                  </a:cubicBezTo>
                  <a:cubicBezTo>
                    <a:pt x="6698" y="5153"/>
                    <a:pt x="6865" y="3466"/>
                    <a:pt x="6949" y="2200"/>
                  </a:cubicBezTo>
                  <a:cubicBezTo>
                    <a:pt x="7033" y="934"/>
                    <a:pt x="7033" y="91"/>
                    <a:pt x="6781" y="6"/>
                  </a:cubicBezTo>
                  <a:cubicBezTo>
                    <a:pt x="6530" y="-78"/>
                    <a:pt x="6028" y="597"/>
                    <a:pt x="5609" y="3297"/>
                  </a:cubicBezTo>
                  <a:cubicBezTo>
                    <a:pt x="5191" y="5997"/>
                    <a:pt x="4856" y="10722"/>
                    <a:pt x="4772" y="13675"/>
                  </a:cubicBezTo>
                  <a:cubicBezTo>
                    <a:pt x="4688" y="16628"/>
                    <a:pt x="4856" y="17809"/>
                    <a:pt x="5107" y="18822"/>
                  </a:cubicBezTo>
                  <a:cubicBezTo>
                    <a:pt x="5358" y="19834"/>
                    <a:pt x="5693" y="20678"/>
                    <a:pt x="6279" y="21100"/>
                  </a:cubicBezTo>
                  <a:cubicBezTo>
                    <a:pt x="6865" y="21522"/>
                    <a:pt x="7702" y="21522"/>
                    <a:pt x="8623" y="20763"/>
                  </a:cubicBezTo>
                  <a:cubicBezTo>
                    <a:pt x="9544" y="20003"/>
                    <a:pt x="10549" y="18485"/>
                    <a:pt x="11721" y="15784"/>
                  </a:cubicBezTo>
                  <a:cubicBezTo>
                    <a:pt x="12893" y="13084"/>
                    <a:pt x="14233" y="9203"/>
                    <a:pt x="14986" y="6756"/>
                  </a:cubicBezTo>
                  <a:cubicBezTo>
                    <a:pt x="15740" y="4309"/>
                    <a:pt x="15907" y="3297"/>
                    <a:pt x="15823" y="3550"/>
                  </a:cubicBezTo>
                  <a:cubicBezTo>
                    <a:pt x="15740" y="3803"/>
                    <a:pt x="15405" y="5322"/>
                    <a:pt x="15405" y="7516"/>
                  </a:cubicBezTo>
                  <a:cubicBezTo>
                    <a:pt x="15405" y="9710"/>
                    <a:pt x="15740" y="12578"/>
                    <a:pt x="16828" y="14772"/>
                  </a:cubicBezTo>
                  <a:cubicBezTo>
                    <a:pt x="17916" y="16966"/>
                    <a:pt x="19758" y="18485"/>
                    <a:pt x="21600" y="2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28" name="Line"/>
            <p:cNvSpPr/>
            <p:nvPr/>
          </p:nvSpPr>
          <p:spPr>
            <a:xfrm>
              <a:off x="9592533" y="1670050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29" name="Line"/>
            <p:cNvSpPr/>
            <p:nvPr/>
          </p:nvSpPr>
          <p:spPr>
            <a:xfrm>
              <a:off x="9757633" y="1497470"/>
              <a:ext cx="273051" cy="2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extrusionOk="0">
                  <a:moveTo>
                    <a:pt x="0" y="20981"/>
                  </a:moveTo>
                  <a:cubicBezTo>
                    <a:pt x="2009" y="17768"/>
                    <a:pt x="4019" y="14555"/>
                    <a:pt x="5609" y="11431"/>
                  </a:cubicBezTo>
                  <a:cubicBezTo>
                    <a:pt x="7200" y="8307"/>
                    <a:pt x="8372" y="5272"/>
                    <a:pt x="9042" y="3219"/>
                  </a:cubicBezTo>
                  <a:cubicBezTo>
                    <a:pt x="9712" y="1167"/>
                    <a:pt x="9879" y="96"/>
                    <a:pt x="9795" y="6"/>
                  </a:cubicBezTo>
                  <a:cubicBezTo>
                    <a:pt x="9712" y="-83"/>
                    <a:pt x="9377" y="810"/>
                    <a:pt x="8958" y="3398"/>
                  </a:cubicBezTo>
                  <a:cubicBezTo>
                    <a:pt x="8540" y="5986"/>
                    <a:pt x="8037" y="10271"/>
                    <a:pt x="7786" y="12859"/>
                  </a:cubicBezTo>
                  <a:cubicBezTo>
                    <a:pt x="7535" y="15448"/>
                    <a:pt x="7535" y="16340"/>
                    <a:pt x="7535" y="17233"/>
                  </a:cubicBezTo>
                  <a:cubicBezTo>
                    <a:pt x="7535" y="18125"/>
                    <a:pt x="7535" y="19018"/>
                    <a:pt x="7953" y="19643"/>
                  </a:cubicBezTo>
                  <a:cubicBezTo>
                    <a:pt x="8372" y="20267"/>
                    <a:pt x="9209" y="20624"/>
                    <a:pt x="10549" y="19464"/>
                  </a:cubicBezTo>
                  <a:cubicBezTo>
                    <a:pt x="11888" y="18304"/>
                    <a:pt x="13730" y="15626"/>
                    <a:pt x="15153" y="12948"/>
                  </a:cubicBezTo>
                  <a:cubicBezTo>
                    <a:pt x="16577" y="10271"/>
                    <a:pt x="17581" y="7593"/>
                    <a:pt x="18167" y="5808"/>
                  </a:cubicBezTo>
                  <a:cubicBezTo>
                    <a:pt x="18753" y="4023"/>
                    <a:pt x="18921" y="3130"/>
                    <a:pt x="18670" y="2952"/>
                  </a:cubicBezTo>
                  <a:cubicBezTo>
                    <a:pt x="18419" y="2773"/>
                    <a:pt x="17749" y="3309"/>
                    <a:pt x="17247" y="5183"/>
                  </a:cubicBezTo>
                  <a:cubicBezTo>
                    <a:pt x="16744" y="7057"/>
                    <a:pt x="16409" y="10271"/>
                    <a:pt x="16326" y="12770"/>
                  </a:cubicBezTo>
                  <a:cubicBezTo>
                    <a:pt x="16242" y="15269"/>
                    <a:pt x="16409" y="17054"/>
                    <a:pt x="17330" y="18393"/>
                  </a:cubicBezTo>
                  <a:cubicBezTo>
                    <a:pt x="18251" y="19732"/>
                    <a:pt x="19926" y="20624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0" name="Line"/>
            <p:cNvSpPr/>
            <p:nvPr/>
          </p:nvSpPr>
          <p:spPr>
            <a:xfrm>
              <a:off x="10058200" y="1714500"/>
              <a:ext cx="63391" cy="7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45" extrusionOk="0">
                  <a:moveTo>
                    <a:pt x="11845" y="0"/>
                  </a:moveTo>
                  <a:cubicBezTo>
                    <a:pt x="8361" y="1137"/>
                    <a:pt x="4877" y="2274"/>
                    <a:pt x="2787" y="4263"/>
                  </a:cubicBezTo>
                  <a:cubicBezTo>
                    <a:pt x="697" y="6253"/>
                    <a:pt x="0" y="9095"/>
                    <a:pt x="0" y="11937"/>
                  </a:cubicBezTo>
                  <a:cubicBezTo>
                    <a:pt x="0" y="14779"/>
                    <a:pt x="697" y="17621"/>
                    <a:pt x="2787" y="19326"/>
                  </a:cubicBezTo>
                  <a:cubicBezTo>
                    <a:pt x="4877" y="21032"/>
                    <a:pt x="8361" y="21600"/>
                    <a:pt x="11497" y="21032"/>
                  </a:cubicBezTo>
                  <a:cubicBezTo>
                    <a:pt x="14632" y="20463"/>
                    <a:pt x="17419" y="18758"/>
                    <a:pt x="19161" y="15916"/>
                  </a:cubicBezTo>
                  <a:cubicBezTo>
                    <a:pt x="20903" y="13074"/>
                    <a:pt x="21600" y="9095"/>
                    <a:pt x="19858" y="6537"/>
                  </a:cubicBezTo>
                  <a:cubicBezTo>
                    <a:pt x="18116" y="3979"/>
                    <a:pt x="13935" y="2842"/>
                    <a:pt x="9755" y="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1" name="Line"/>
            <p:cNvSpPr/>
            <p:nvPr/>
          </p:nvSpPr>
          <p:spPr>
            <a:xfrm>
              <a:off x="10202133" y="1797050"/>
              <a:ext cx="635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2" name="Line"/>
            <p:cNvSpPr/>
            <p:nvPr/>
          </p:nvSpPr>
          <p:spPr>
            <a:xfrm>
              <a:off x="10508559" y="1607107"/>
              <a:ext cx="246025" cy="12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42" extrusionOk="0">
                  <a:moveTo>
                    <a:pt x="8720" y="969"/>
                  </a:moveTo>
                  <a:cubicBezTo>
                    <a:pt x="7981" y="4864"/>
                    <a:pt x="7243" y="8759"/>
                    <a:pt x="6504" y="11946"/>
                  </a:cubicBezTo>
                  <a:cubicBezTo>
                    <a:pt x="5766" y="15133"/>
                    <a:pt x="5027" y="17612"/>
                    <a:pt x="4196" y="19205"/>
                  </a:cubicBezTo>
                  <a:cubicBezTo>
                    <a:pt x="3366" y="20799"/>
                    <a:pt x="2443" y="21507"/>
                    <a:pt x="1704" y="21153"/>
                  </a:cubicBezTo>
                  <a:cubicBezTo>
                    <a:pt x="966" y="20799"/>
                    <a:pt x="412" y="19382"/>
                    <a:pt x="135" y="16904"/>
                  </a:cubicBezTo>
                  <a:cubicBezTo>
                    <a:pt x="-142" y="14425"/>
                    <a:pt x="-142" y="10884"/>
                    <a:pt x="1612" y="7874"/>
                  </a:cubicBezTo>
                  <a:cubicBezTo>
                    <a:pt x="3366" y="4864"/>
                    <a:pt x="6873" y="2386"/>
                    <a:pt x="10289" y="1146"/>
                  </a:cubicBezTo>
                  <a:cubicBezTo>
                    <a:pt x="13704" y="-93"/>
                    <a:pt x="17027" y="-93"/>
                    <a:pt x="18873" y="84"/>
                  </a:cubicBezTo>
                  <a:cubicBezTo>
                    <a:pt x="20720" y="261"/>
                    <a:pt x="21089" y="615"/>
                    <a:pt x="21458" y="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3" name="Line"/>
            <p:cNvSpPr/>
            <p:nvPr/>
          </p:nvSpPr>
          <p:spPr>
            <a:xfrm>
              <a:off x="10760933" y="1428186"/>
              <a:ext cx="158751" cy="14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extrusionOk="0">
                  <a:moveTo>
                    <a:pt x="0" y="980"/>
                  </a:moveTo>
                  <a:cubicBezTo>
                    <a:pt x="1440" y="380"/>
                    <a:pt x="2880" y="-220"/>
                    <a:pt x="4320" y="80"/>
                  </a:cubicBezTo>
                  <a:cubicBezTo>
                    <a:pt x="5760" y="380"/>
                    <a:pt x="7200" y="1580"/>
                    <a:pt x="7488" y="4430"/>
                  </a:cubicBezTo>
                  <a:cubicBezTo>
                    <a:pt x="7776" y="7280"/>
                    <a:pt x="6912" y="11780"/>
                    <a:pt x="5904" y="14480"/>
                  </a:cubicBezTo>
                  <a:cubicBezTo>
                    <a:pt x="4896" y="17180"/>
                    <a:pt x="3744" y="18080"/>
                    <a:pt x="2592" y="18980"/>
                  </a:cubicBezTo>
                  <a:cubicBezTo>
                    <a:pt x="1440" y="19880"/>
                    <a:pt x="288" y="20780"/>
                    <a:pt x="864" y="21080"/>
                  </a:cubicBezTo>
                  <a:cubicBezTo>
                    <a:pt x="1440" y="21380"/>
                    <a:pt x="3744" y="21080"/>
                    <a:pt x="7488" y="20480"/>
                  </a:cubicBezTo>
                  <a:cubicBezTo>
                    <a:pt x="11232" y="19880"/>
                    <a:pt x="16416" y="18980"/>
                    <a:pt x="21600" y="18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4" name="Line"/>
            <p:cNvSpPr/>
            <p:nvPr/>
          </p:nvSpPr>
          <p:spPr>
            <a:xfrm>
              <a:off x="10829570" y="1504950"/>
              <a:ext cx="15361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extrusionOk="0">
                  <a:moveTo>
                    <a:pt x="21474" y="0"/>
                  </a:moveTo>
                  <a:cubicBezTo>
                    <a:pt x="17923" y="3388"/>
                    <a:pt x="14373" y="6776"/>
                    <a:pt x="10970" y="9741"/>
                  </a:cubicBezTo>
                  <a:cubicBezTo>
                    <a:pt x="7567" y="12706"/>
                    <a:pt x="4312" y="15247"/>
                    <a:pt x="2389" y="16871"/>
                  </a:cubicBezTo>
                  <a:cubicBezTo>
                    <a:pt x="466" y="18494"/>
                    <a:pt x="-126" y="19200"/>
                    <a:pt x="22" y="19835"/>
                  </a:cubicBezTo>
                  <a:cubicBezTo>
                    <a:pt x="170" y="20471"/>
                    <a:pt x="1058" y="21035"/>
                    <a:pt x="1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5" name="Line"/>
            <p:cNvSpPr/>
            <p:nvPr/>
          </p:nvSpPr>
          <p:spPr>
            <a:xfrm>
              <a:off x="10954361" y="1671937"/>
              <a:ext cx="162173" cy="15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43" extrusionOk="0">
                  <a:moveTo>
                    <a:pt x="1296" y="7519"/>
                  </a:moveTo>
                  <a:cubicBezTo>
                    <a:pt x="1296" y="10975"/>
                    <a:pt x="1296" y="14431"/>
                    <a:pt x="1015" y="16879"/>
                  </a:cubicBezTo>
                  <a:cubicBezTo>
                    <a:pt x="735" y="19327"/>
                    <a:pt x="174" y="20767"/>
                    <a:pt x="33" y="20479"/>
                  </a:cubicBezTo>
                  <a:cubicBezTo>
                    <a:pt x="-107" y="20191"/>
                    <a:pt x="174" y="18175"/>
                    <a:pt x="1436" y="15007"/>
                  </a:cubicBezTo>
                  <a:cubicBezTo>
                    <a:pt x="2698" y="11839"/>
                    <a:pt x="4942" y="7519"/>
                    <a:pt x="7467" y="4495"/>
                  </a:cubicBezTo>
                  <a:cubicBezTo>
                    <a:pt x="9992" y="1471"/>
                    <a:pt x="12797" y="-257"/>
                    <a:pt x="15041" y="31"/>
                  </a:cubicBezTo>
                  <a:cubicBezTo>
                    <a:pt x="17285" y="319"/>
                    <a:pt x="18968" y="2623"/>
                    <a:pt x="19950" y="6511"/>
                  </a:cubicBezTo>
                  <a:cubicBezTo>
                    <a:pt x="20932" y="10399"/>
                    <a:pt x="21212" y="15871"/>
                    <a:pt x="21493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6" name="Line"/>
            <p:cNvSpPr/>
            <p:nvPr/>
          </p:nvSpPr>
          <p:spPr>
            <a:xfrm>
              <a:off x="11186383" y="1403350"/>
              <a:ext cx="100012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600" extrusionOk="0">
                  <a:moveTo>
                    <a:pt x="5184" y="0"/>
                  </a:moveTo>
                  <a:cubicBezTo>
                    <a:pt x="11232" y="2743"/>
                    <a:pt x="17280" y="5486"/>
                    <a:pt x="19440" y="8357"/>
                  </a:cubicBezTo>
                  <a:cubicBezTo>
                    <a:pt x="21600" y="11229"/>
                    <a:pt x="19872" y="14229"/>
                    <a:pt x="17064" y="16414"/>
                  </a:cubicBezTo>
                  <a:cubicBezTo>
                    <a:pt x="14256" y="18600"/>
                    <a:pt x="10368" y="19971"/>
                    <a:pt x="7344" y="20700"/>
                  </a:cubicBezTo>
                  <a:cubicBezTo>
                    <a:pt x="4320" y="21429"/>
                    <a:pt x="2160" y="21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7" name="Line"/>
            <p:cNvSpPr/>
            <p:nvPr/>
          </p:nvSpPr>
          <p:spPr>
            <a:xfrm>
              <a:off x="6310289" y="2982078"/>
              <a:ext cx="227895" cy="32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16" extrusionOk="0">
                  <a:moveTo>
                    <a:pt x="529" y="1844"/>
                  </a:moveTo>
                  <a:cubicBezTo>
                    <a:pt x="132" y="1002"/>
                    <a:pt x="-264" y="161"/>
                    <a:pt x="231" y="20"/>
                  </a:cubicBezTo>
                  <a:cubicBezTo>
                    <a:pt x="727" y="-120"/>
                    <a:pt x="2114" y="441"/>
                    <a:pt x="4393" y="2615"/>
                  </a:cubicBezTo>
                  <a:cubicBezTo>
                    <a:pt x="6672" y="4789"/>
                    <a:pt x="9842" y="8576"/>
                    <a:pt x="12419" y="11802"/>
                  </a:cubicBezTo>
                  <a:cubicBezTo>
                    <a:pt x="14995" y="15028"/>
                    <a:pt x="16976" y="17693"/>
                    <a:pt x="18364" y="19306"/>
                  </a:cubicBezTo>
                  <a:cubicBezTo>
                    <a:pt x="19751" y="20919"/>
                    <a:pt x="20543" y="21480"/>
                    <a:pt x="20940" y="21410"/>
                  </a:cubicBezTo>
                  <a:cubicBezTo>
                    <a:pt x="21336" y="21340"/>
                    <a:pt x="21336" y="20638"/>
                    <a:pt x="21336" y="19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8" name="Line"/>
            <p:cNvSpPr/>
            <p:nvPr/>
          </p:nvSpPr>
          <p:spPr>
            <a:xfrm>
              <a:off x="6379433" y="2984500"/>
              <a:ext cx="1778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057" y="1246"/>
                    <a:pt x="18514" y="2492"/>
                    <a:pt x="15943" y="5538"/>
                  </a:cubicBezTo>
                  <a:cubicBezTo>
                    <a:pt x="13371" y="8585"/>
                    <a:pt x="9771" y="13431"/>
                    <a:pt x="6943" y="16408"/>
                  </a:cubicBezTo>
                  <a:cubicBezTo>
                    <a:pt x="4114" y="19385"/>
                    <a:pt x="2057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9" name="Line"/>
            <p:cNvSpPr/>
            <p:nvPr/>
          </p:nvSpPr>
          <p:spPr>
            <a:xfrm>
              <a:off x="6233383" y="2927820"/>
              <a:ext cx="35560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extrusionOk="0">
                  <a:moveTo>
                    <a:pt x="0" y="21200"/>
                  </a:moveTo>
                  <a:cubicBezTo>
                    <a:pt x="386" y="14000"/>
                    <a:pt x="771" y="6800"/>
                    <a:pt x="2379" y="3200"/>
                  </a:cubicBezTo>
                  <a:cubicBezTo>
                    <a:pt x="3986" y="-400"/>
                    <a:pt x="6814" y="-400"/>
                    <a:pt x="10221" y="500"/>
                  </a:cubicBezTo>
                  <a:cubicBezTo>
                    <a:pt x="13629" y="1400"/>
                    <a:pt x="17614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0" name="Line"/>
            <p:cNvSpPr/>
            <p:nvPr/>
          </p:nvSpPr>
          <p:spPr>
            <a:xfrm>
              <a:off x="6677883" y="323850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1" name="Line"/>
            <p:cNvSpPr/>
            <p:nvPr/>
          </p:nvSpPr>
          <p:spPr>
            <a:xfrm>
              <a:off x="6881083" y="2947621"/>
              <a:ext cx="266701" cy="30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extrusionOk="0">
                  <a:moveTo>
                    <a:pt x="0" y="21365"/>
                  </a:moveTo>
                  <a:cubicBezTo>
                    <a:pt x="1371" y="18088"/>
                    <a:pt x="2743" y="14811"/>
                    <a:pt x="4457" y="11459"/>
                  </a:cubicBezTo>
                  <a:cubicBezTo>
                    <a:pt x="6171" y="8107"/>
                    <a:pt x="8229" y="4681"/>
                    <a:pt x="9343" y="2595"/>
                  </a:cubicBezTo>
                  <a:cubicBezTo>
                    <a:pt x="10457" y="510"/>
                    <a:pt x="10629" y="-235"/>
                    <a:pt x="10286" y="63"/>
                  </a:cubicBezTo>
                  <a:cubicBezTo>
                    <a:pt x="9943" y="361"/>
                    <a:pt x="9086" y="1702"/>
                    <a:pt x="8486" y="4308"/>
                  </a:cubicBezTo>
                  <a:cubicBezTo>
                    <a:pt x="7886" y="6915"/>
                    <a:pt x="7543" y="10788"/>
                    <a:pt x="7457" y="13544"/>
                  </a:cubicBezTo>
                  <a:cubicBezTo>
                    <a:pt x="7371" y="16300"/>
                    <a:pt x="7543" y="17939"/>
                    <a:pt x="8143" y="18907"/>
                  </a:cubicBezTo>
                  <a:cubicBezTo>
                    <a:pt x="8743" y="19875"/>
                    <a:pt x="9771" y="20173"/>
                    <a:pt x="10714" y="20024"/>
                  </a:cubicBezTo>
                  <a:cubicBezTo>
                    <a:pt x="11657" y="19875"/>
                    <a:pt x="12514" y="19279"/>
                    <a:pt x="13971" y="17343"/>
                  </a:cubicBezTo>
                  <a:cubicBezTo>
                    <a:pt x="15429" y="15406"/>
                    <a:pt x="17486" y="12129"/>
                    <a:pt x="18600" y="10118"/>
                  </a:cubicBezTo>
                  <a:cubicBezTo>
                    <a:pt x="19714" y="8107"/>
                    <a:pt x="19886" y="7362"/>
                    <a:pt x="20143" y="6319"/>
                  </a:cubicBezTo>
                  <a:cubicBezTo>
                    <a:pt x="20400" y="5277"/>
                    <a:pt x="20743" y="3936"/>
                    <a:pt x="20743" y="3862"/>
                  </a:cubicBezTo>
                  <a:cubicBezTo>
                    <a:pt x="20743" y="3787"/>
                    <a:pt x="20400" y="4979"/>
                    <a:pt x="20229" y="7437"/>
                  </a:cubicBezTo>
                  <a:cubicBezTo>
                    <a:pt x="20057" y="9895"/>
                    <a:pt x="20057" y="13619"/>
                    <a:pt x="20314" y="15853"/>
                  </a:cubicBezTo>
                  <a:cubicBezTo>
                    <a:pt x="20571" y="18088"/>
                    <a:pt x="21086" y="18833"/>
                    <a:pt x="21600" y="19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2" name="Line"/>
            <p:cNvSpPr/>
            <p:nvPr/>
          </p:nvSpPr>
          <p:spPr>
            <a:xfrm>
              <a:off x="7198583" y="3187699"/>
              <a:ext cx="83629" cy="7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091" extrusionOk="0">
                  <a:moveTo>
                    <a:pt x="3161" y="0"/>
                  </a:moveTo>
                  <a:cubicBezTo>
                    <a:pt x="2107" y="3086"/>
                    <a:pt x="1054" y="6171"/>
                    <a:pt x="527" y="9566"/>
                  </a:cubicBezTo>
                  <a:cubicBezTo>
                    <a:pt x="0" y="12960"/>
                    <a:pt x="0" y="16663"/>
                    <a:pt x="2634" y="18823"/>
                  </a:cubicBezTo>
                  <a:cubicBezTo>
                    <a:pt x="5268" y="20983"/>
                    <a:pt x="10537" y="21600"/>
                    <a:pt x="13961" y="20674"/>
                  </a:cubicBezTo>
                  <a:cubicBezTo>
                    <a:pt x="17385" y="19749"/>
                    <a:pt x="18966" y="17280"/>
                    <a:pt x="20020" y="14194"/>
                  </a:cubicBezTo>
                  <a:cubicBezTo>
                    <a:pt x="21073" y="11109"/>
                    <a:pt x="21600" y="7406"/>
                    <a:pt x="18176" y="5554"/>
                  </a:cubicBezTo>
                  <a:cubicBezTo>
                    <a:pt x="14751" y="3703"/>
                    <a:pt x="7376" y="3703"/>
                    <a:pt x="0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3" name="Line"/>
            <p:cNvSpPr/>
            <p:nvPr/>
          </p:nvSpPr>
          <p:spPr>
            <a:xfrm>
              <a:off x="6077308" y="2935497"/>
              <a:ext cx="187826" cy="48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520" extrusionOk="0">
                  <a:moveTo>
                    <a:pt x="11677" y="1057"/>
                  </a:moveTo>
                  <a:cubicBezTo>
                    <a:pt x="10973" y="678"/>
                    <a:pt x="10269" y="299"/>
                    <a:pt x="9330" y="109"/>
                  </a:cubicBezTo>
                  <a:cubicBezTo>
                    <a:pt x="8391" y="-80"/>
                    <a:pt x="7217" y="-80"/>
                    <a:pt x="5808" y="583"/>
                  </a:cubicBezTo>
                  <a:cubicBezTo>
                    <a:pt x="4399" y="1246"/>
                    <a:pt x="2756" y="2573"/>
                    <a:pt x="1464" y="4846"/>
                  </a:cubicBezTo>
                  <a:cubicBezTo>
                    <a:pt x="173" y="7120"/>
                    <a:pt x="-766" y="10341"/>
                    <a:pt x="877" y="13136"/>
                  </a:cubicBezTo>
                  <a:cubicBezTo>
                    <a:pt x="2521" y="15931"/>
                    <a:pt x="6747" y="18299"/>
                    <a:pt x="10504" y="19625"/>
                  </a:cubicBezTo>
                  <a:cubicBezTo>
                    <a:pt x="14260" y="20952"/>
                    <a:pt x="17547" y="21236"/>
                    <a:pt x="20834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4" name="Line"/>
            <p:cNvSpPr/>
            <p:nvPr/>
          </p:nvSpPr>
          <p:spPr>
            <a:xfrm>
              <a:off x="7179533" y="29146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5" name="Line"/>
            <p:cNvSpPr/>
            <p:nvPr/>
          </p:nvSpPr>
          <p:spPr>
            <a:xfrm>
              <a:off x="7325583" y="2914650"/>
              <a:ext cx="12235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extrusionOk="0">
                  <a:moveTo>
                    <a:pt x="0" y="0"/>
                  </a:moveTo>
                  <a:cubicBezTo>
                    <a:pt x="6224" y="2400"/>
                    <a:pt x="12447" y="4800"/>
                    <a:pt x="16292" y="7691"/>
                  </a:cubicBezTo>
                  <a:cubicBezTo>
                    <a:pt x="20136" y="10582"/>
                    <a:pt x="21600" y="13964"/>
                    <a:pt x="21051" y="16364"/>
                  </a:cubicBezTo>
                  <a:cubicBezTo>
                    <a:pt x="20502" y="18764"/>
                    <a:pt x="17939" y="20182"/>
                    <a:pt x="15742" y="20891"/>
                  </a:cubicBezTo>
                  <a:cubicBezTo>
                    <a:pt x="13546" y="21600"/>
                    <a:pt x="11715" y="21600"/>
                    <a:pt x="9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6" name="Line"/>
            <p:cNvSpPr/>
            <p:nvPr/>
          </p:nvSpPr>
          <p:spPr>
            <a:xfrm>
              <a:off x="7528783" y="3073400"/>
              <a:ext cx="158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96" y="5262"/>
                    <a:pt x="9792" y="10523"/>
                    <a:pt x="13392" y="14123"/>
                  </a:cubicBezTo>
                  <a:cubicBezTo>
                    <a:pt x="16992" y="17723"/>
                    <a:pt x="19296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7" name="Line"/>
            <p:cNvSpPr/>
            <p:nvPr/>
          </p:nvSpPr>
          <p:spPr>
            <a:xfrm>
              <a:off x="7579583" y="3073400"/>
              <a:ext cx="1079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094" y="4200"/>
                    <a:pt x="10588" y="8400"/>
                    <a:pt x="6988" y="12000"/>
                  </a:cubicBezTo>
                  <a:cubicBezTo>
                    <a:pt x="3388" y="15600"/>
                    <a:pt x="1694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8" name="Line"/>
            <p:cNvSpPr/>
            <p:nvPr/>
          </p:nvSpPr>
          <p:spPr>
            <a:xfrm>
              <a:off x="8033790" y="2952750"/>
              <a:ext cx="1569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extrusionOk="0">
                  <a:moveTo>
                    <a:pt x="3818" y="0"/>
                  </a:moveTo>
                  <a:cubicBezTo>
                    <a:pt x="1118" y="4650"/>
                    <a:pt x="-1582" y="9300"/>
                    <a:pt x="1118" y="12900"/>
                  </a:cubicBezTo>
                  <a:cubicBezTo>
                    <a:pt x="3818" y="16500"/>
                    <a:pt x="11918" y="1905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9" name="Line"/>
            <p:cNvSpPr/>
            <p:nvPr/>
          </p:nvSpPr>
          <p:spPr>
            <a:xfrm>
              <a:off x="7865333" y="3370627"/>
              <a:ext cx="4445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11040"/>
                  </a:moveTo>
                  <a:cubicBezTo>
                    <a:pt x="3806" y="4868"/>
                    <a:pt x="7611" y="-1303"/>
                    <a:pt x="11211" y="240"/>
                  </a:cubicBezTo>
                  <a:cubicBezTo>
                    <a:pt x="14811" y="1783"/>
                    <a:pt x="18206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0" name="Line"/>
            <p:cNvSpPr/>
            <p:nvPr/>
          </p:nvSpPr>
          <p:spPr>
            <a:xfrm>
              <a:off x="7829350" y="3638550"/>
              <a:ext cx="302684" cy="13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extrusionOk="0">
                  <a:moveTo>
                    <a:pt x="3927" y="3988"/>
                  </a:moveTo>
                  <a:cubicBezTo>
                    <a:pt x="4078" y="7975"/>
                    <a:pt x="4229" y="11963"/>
                    <a:pt x="4003" y="14788"/>
                  </a:cubicBezTo>
                  <a:cubicBezTo>
                    <a:pt x="3776" y="17612"/>
                    <a:pt x="3172" y="19274"/>
                    <a:pt x="2492" y="20271"/>
                  </a:cubicBezTo>
                  <a:cubicBezTo>
                    <a:pt x="1813" y="21268"/>
                    <a:pt x="1057" y="21600"/>
                    <a:pt x="604" y="20603"/>
                  </a:cubicBezTo>
                  <a:cubicBezTo>
                    <a:pt x="151" y="19606"/>
                    <a:pt x="0" y="17280"/>
                    <a:pt x="0" y="15120"/>
                  </a:cubicBezTo>
                  <a:cubicBezTo>
                    <a:pt x="0" y="12960"/>
                    <a:pt x="151" y="10966"/>
                    <a:pt x="1133" y="8806"/>
                  </a:cubicBezTo>
                  <a:cubicBezTo>
                    <a:pt x="2115" y="6646"/>
                    <a:pt x="3927" y="4320"/>
                    <a:pt x="7477" y="2825"/>
                  </a:cubicBezTo>
                  <a:cubicBezTo>
                    <a:pt x="11027" y="1329"/>
                    <a:pt x="16313" y="6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1" name="Line"/>
            <p:cNvSpPr/>
            <p:nvPr/>
          </p:nvSpPr>
          <p:spPr>
            <a:xfrm>
              <a:off x="8112983" y="3543300"/>
              <a:ext cx="1397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018" y="4211"/>
                    <a:pt x="12436" y="8423"/>
                    <a:pt x="8836" y="11683"/>
                  </a:cubicBezTo>
                  <a:cubicBezTo>
                    <a:pt x="5236" y="14943"/>
                    <a:pt x="2618" y="17253"/>
                    <a:pt x="1309" y="18747"/>
                  </a:cubicBezTo>
                  <a:cubicBezTo>
                    <a:pt x="0" y="20242"/>
                    <a:pt x="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2" name="Line"/>
            <p:cNvSpPr/>
            <p:nvPr/>
          </p:nvSpPr>
          <p:spPr>
            <a:xfrm>
              <a:off x="8173555" y="3636433"/>
              <a:ext cx="333129" cy="36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44" extrusionOk="0">
                  <a:moveTo>
                    <a:pt x="1010" y="11051"/>
                  </a:moveTo>
                  <a:cubicBezTo>
                    <a:pt x="600" y="13688"/>
                    <a:pt x="189" y="16326"/>
                    <a:pt x="53" y="17958"/>
                  </a:cubicBezTo>
                  <a:cubicBezTo>
                    <a:pt x="-84" y="19591"/>
                    <a:pt x="53" y="20219"/>
                    <a:pt x="394" y="20721"/>
                  </a:cubicBezTo>
                  <a:cubicBezTo>
                    <a:pt x="736" y="21223"/>
                    <a:pt x="1283" y="21600"/>
                    <a:pt x="1762" y="21537"/>
                  </a:cubicBezTo>
                  <a:cubicBezTo>
                    <a:pt x="2240" y="21474"/>
                    <a:pt x="2650" y="20972"/>
                    <a:pt x="3265" y="18837"/>
                  </a:cubicBezTo>
                  <a:cubicBezTo>
                    <a:pt x="3881" y="16702"/>
                    <a:pt x="4701" y="12935"/>
                    <a:pt x="5043" y="9858"/>
                  </a:cubicBezTo>
                  <a:cubicBezTo>
                    <a:pt x="5384" y="6781"/>
                    <a:pt x="5248" y="4395"/>
                    <a:pt x="5384" y="2951"/>
                  </a:cubicBezTo>
                  <a:cubicBezTo>
                    <a:pt x="5521" y="1507"/>
                    <a:pt x="5931" y="1005"/>
                    <a:pt x="7777" y="628"/>
                  </a:cubicBezTo>
                  <a:cubicBezTo>
                    <a:pt x="9622" y="251"/>
                    <a:pt x="12903" y="0"/>
                    <a:pt x="15432" y="0"/>
                  </a:cubicBezTo>
                  <a:cubicBezTo>
                    <a:pt x="17962" y="0"/>
                    <a:pt x="19739" y="251"/>
                    <a:pt x="21516" y="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3" name="Line"/>
            <p:cNvSpPr/>
            <p:nvPr/>
          </p:nvSpPr>
          <p:spPr>
            <a:xfrm>
              <a:off x="8316183" y="3787555"/>
              <a:ext cx="184151" cy="17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0" extrusionOk="0">
                  <a:moveTo>
                    <a:pt x="0" y="7184"/>
                  </a:moveTo>
                  <a:cubicBezTo>
                    <a:pt x="497" y="10951"/>
                    <a:pt x="993" y="14719"/>
                    <a:pt x="1117" y="17231"/>
                  </a:cubicBezTo>
                  <a:cubicBezTo>
                    <a:pt x="1241" y="19742"/>
                    <a:pt x="993" y="20998"/>
                    <a:pt x="993" y="20370"/>
                  </a:cubicBezTo>
                  <a:cubicBezTo>
                    <a:pt x="993" y="19742"/>
                    <a:pt x="1241" y="17231"/>
                    <a:pt x="1986" y="13840"/>
                  </a:cubicBezTo>
                  <a:cubicBezTo>
                    <a:pt x="2731" y="10449"/>
                    <a:pt x="3972" y="6179"/>
                    <a:pt x="6331" y="3417"/>
                  </a:cubicBezTo>
                  <a:cubicBezTo>
                    <a:pt x="8690" y="654"/>
                    <a:pt x="12166" y="-602"/>
                    <a:pt x="14648" y="277"/>
                  </a:cubicBezTo>
                  <a:cubicBezTo>
                    <a:pt x="17131" y="1156"/>
                    <a:pt x="18621" y="4170"/>
                    <a:pt x="19614" y="7184"/>
                  </a:cubicBezTo>
                  <a:cubicBezTo>
                    <a:pt x="20607" y="10198"/>
                    <a:pt x="21103" y="13212"/>
                    <a:pt x="21600" y="16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4" name="Line"/>
            <p:cNvSpPr/>
            <p:nvPr/>
          </p:nvSpPr>
          <p:spPr>
            <a:xfrm>
              <a:off x="8712971" y="3219450"/>
              <a:ext cx="301713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extrusionOk="0">
                  <a:moveTo>
                    <a:pt x="3858" y="21600"/>
                  </a:moveTo>
                  <a:cubicBezTo>
                    <a:pt x="3103" y="21600"/>
                    <a:pt x="2348" y="21600"/>
                    <a:pt x="1593" y="21086"/>
                  </a:cubicBezTo>
                  <a:cubicBezTo>
                    <a:pt x="837" y="20571"/>
                    <a:pt x="82" y="19543"/>
                    <a:pt x="7" y="17314"/>
                  </a:cubicBezTo>
                  <a:cubicBezTo>
                    <a:pt x="-69" y="15086"/>
                    <a:pt x="535" y="11657"/>
                    <a:pt x="2272" y="8914"/>
                  </a:cubicBezTo>
                  <a:cubicBezTo>
                    <a:pt x="4009" y="6171"/>
                    <a:pt x="6879" y="4114"/>
                    <a:pt x="9221" y="4457"/>
                  </a:cubicBezTo>
                  <a:cubicBezTo>
                    <a:pt x="11562" y="4800"/>
                    <a:pt x="13374" y="7543"/>
                    <a:pt x="14507" y="10286"/>
                  </a:cubicBezTo>
                  <a:cubicBezTo>
                    <a:pt x="15640" y="13029"/>
                    <a:pt x="16093" y="15771"/>
                    <a:pt x="16622" y="16286"/>
                  </a:cubicBezTo>
                  <a:cubicBezTo>
                    <a:pt x="17151" y="16800"/>
                    <a:pt x="17755" y="15086"/>
                    <a:pt x="18586" y="12000"/>
                  </a:cubicBezTo>
                  <a:cubicBezTo>
                    <a:pt x="19416" y="8914"/>
                    <a:pt x="20474" y="4457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5" name="Line"/>
            <p:cNvSpPr/>
            <p:nvPr/>
          </p:nvSpPr>
          <p:spPr>
            <a:xfrm>
              <a:off x="9142154" y="3070978"/>
              <a:ext cx="214531" cy="29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42" extrusionOk="0">
                  <a:moveTo>
                    <a:pt x="1224" y="2954"/>
                  </a:moveTo>
                  <a:cubicBezTo>
                    <a:pt x="1435" y="7119"/>
                    <a:pt x="1647" y="11285"/>
                    <a:pt x="1753" y="13831"/>
                  </a:cubicBezTo>
                  <a:cubicBezTo>
                    <a:pt x="1859" y="16377"/>
                    <a:pt x="1859" y="17302"/>
                    <a:pt x="1753" y="18228"/>
                  </a:cubicBezTo>
                  <a:cubicBezTo>
                    <a:pt x="1647" y="19154"/>
                    <a:pt x="1435" y="20079"/>
                    <a:pt x="1224" y="20157"/>
                  </a:cubicBezTo>
                  <a:cubicBezTo>
                    <a:pt x="1012" y="20234"/>
                    <a:pt x="800" y="19462"/>
                    <a:pt x="588" y="16762"/>
                  </a:cubicBezTo>
                  <a:cubicBezTo>
                    <a:pt x="377" y="14062"/>
                    <a:pt x="165" y="9434"/>
                    <a:pt x="59" y="6657"/>
                  </a:cubicBezTo>
                  <a:cubicBezTo>
                    <a:pt x="-47" y="3879"/>
                    <a:pt x="-47" y="2954"/>
                    <a:pt x="377" y="2028"/>
                  </a:cubicBezTo>
                  <a:cubicBezTo>
                    <a:pt x="800" y="1102"/>
                    <a:pt x="1647" y="177"/>
                    <a:pt x="2494" y="22"/>
                  </a:cubicBezTo>
                  <a:cubicBezTo>
                    <a:pt x="3341" y="-132"/>
                    <a:pt x="4188" y="485"/>
                    <a:pt x="5671" y="2877"/>
                  </a:cubicBezTo>
                  <a:cubicBezTo>
                    <a:pt x="7153" y="5268"/>
                    <a:pt x="9271" y="9434"/>
                    <a:pt x="10647" y="12674"/>
                  </a:cubicBezTo>
                  <a:cubicBezTo>
                    <a:pt x="12024" y="15914"/>
                    <a:pt x="12659" y="18228"/>
                    <a:pt x="13400" y="19617"/>
                  </a:cubicBezTo>
                  <a:cubicBezTo>
                    <a:pt x="14141" y="21005"/>
                    <a:pt x="14988" y="21468"/>
                    <a:pt x="15624" y="21314"/>
                  </a:cubicBezTo>
                  <a:cubicBezTo>
                    <a:pt x="16259" y="21159"/>
                    <a:pt x="16682" y="20388"/>
                    <a:pt x="17635" y="17225"/>
                  </a:cubicBezTo>
                  <a:cubicBezTo>
                    <a:pt x="18588" y="14062"/>
                    <a:pt x="20071" y="8508"/>
                    <a:pt x="20812" y="5345"/>
                  </a:cubicBezTo>
                  <a:cubicBezTo>
                    <a:pt x="21553" y="2182"/>
                    <a:pt x="21553" y="1411"/>
                    <a:pt x="21341" y="948"/>
                  </a:cubicBezTo>
                  <a:cubicBezTo>
                    <a:pt x="21129" y="485"/>
                    <a:pt x="20706" y="331"/>
                    <a:pt x="20282" y="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6" name="Line"/>
            <p:cNvSpPr/>
            <p:nvPr/>
          </p:nvSpPr>
          <p:spPr>
            <a:xfrm>
              <a:off x="9390276" y="3236237"/>
              <a:ext cx="61646" cy="9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0843" extrusionOk="0">
                  <a:moveTo>
                    <a:pt x="16959" y="481"/>
                  </a:moveTo>
                  <a:cubicBezTo>
                    <a:pt x="13359" y="31"/>
                    <a:pt x="9759" y="-419"/>
                    <a:pt x="6519" y="706"/>
                  </a:cubicBezTo>
                  <a:cubicBezTo>
                    <a:pt x="3279" y="1831"/>
                    <a:pt x="399" y="4531"/>
                    <a:pt x="39" y="7906"/>
                  </a:cubicBezTo>
                  <a:cubicBezTo>
                    <a:pt x="-321" y="11281"/>
                    <a:pt x="1839" y="15331"/>
                    <a:pt x="4719" y="17806"/>
                  </a:cubicBezTo>
                  <a:cubicBezTo>
                    <a:pt x="7599" y="20281"/>
                    <a:pt x="11199" y="21181"/>
                    <a:pt x="14079" y="20731"/>
                  </a:cubicBezTo>
                  <a:cubicBezTo>
                    <a:pt x="16959" y="20281"/>
                    <a:pt x="19119" y="18481"/>
                    <a:pt x="20199" y="16456"/>
                  </a:cubicBezTo>
                  <a:cubicBezTo>
                    <a:pt x="21279" y="14431"/>
                    <a:pt x="21279" y="12181"/>
                    <a:pt x="19839" y="10156"/>
                  </a:cubicBezTo>
                  <a:cubicBezTo>
                    <a:pt x="18399" y="8131"/>
                    <a:pt x="15519" y="6331"/>
                    <a:pt x="12639" y="4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7" name="Line"/>
            <p:cNvSpPr/>
            <p:nvPr/>
          </p:nvSpPr>
          <p:spPr>
            <a:xfrm>
              <a:off x="9509983" y="3175000"/>
              <a:ext cx="120651" cy="17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extrusionOk="0">
                  <a:moveTo>
                    <a:pt x="0" y="5532"/>
                  </a:moveTo>
                  <a:cubicBezTo>
                    <a:pt x="1516" y="4741"/>
                    <a:pt x="3032" y="3951"/>
                    <a:pt x="4547" y="3951"/>
                  </a:cubicBezTo>
                  <a:cubicBezTo>
                    <a:pt x="6063" y="3951"/>
                    <a:pt x="7579" y="4741"/>
                    <a:pt x="8905" y="7376"/>
                  </a:cubicBezTo>
                  <a:cubicBezTo>
                    <a:pt x="10232" y="10010"/>
                    <a:pt x="11368" y="14488"/>
                    <a:pt x="11747" y="17385"/>
                  </a:cubicBezTo>
                  <a:cubicBezTo>
                    <a:pt x="12126" y="20283"/>
                    <a:pt x="11747" y="21600"/>
                    <a:pt x="11558" y="21337"/>
                  </a:cubicBezTo>
                  <a:cubicBezTo>
                    <a:pt x="11368" y="21073"/>
                    <a:pt x="11368" y="19229"/>
                    <a:pt x="13074" y="15410"/>
                  </a:cubicBezTo>
                  <a:cubicBezTo>
                    <a:pt x="14779" y="11590"/>
                    <a:pt x="18189" y="57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8" name="Line"/>
            <p:cNvSpPr/>
            <p:nvPr/>
          </p:nvSpPr>
          <p:spPr>
            <a:xfrm>
              <a:off x="9794603" y="3018366"/>
              <a:ext cx="191631" cy="574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76" extrusionOk="0">
                  <a:moveTo>
                    <a:pt x="20065" y="633"/>
                  </a:moveTo>
                  <a:cubicBezTo>
                    <a:pt x="19353" y="316"/>
                    <a:pt x="18641" y="0"/>
                    <a:pt x="17573" y="0"/>
                  </a:cubicBezTo>
                  <a:cubicBezTo>
                    <a:pt x="16504" y="0"/>
                    <a:pt x="15080" y="316"/>
                    <a:pt x="12588" y="1622"/>
                  </a:cubicBezTo>
                  <a:cubicBezTo>
                    <a:pt x="10096" y="2927"/>
                    <a:pt x="6535" y="5222"/>
                    <a:pt x="4043" y="7833"/>
                  </a:cubicBezTo>
                  <a:cubicBezTo>
                    <a:pt x="1551" y="10444"/>
                    <a:pt x="126" y="13371"/>
                    <a:pt x="8" y="15587"/>
                  </a:cubicBezTo>
                  <a:cubicBezTo>
                    <a:pt x="-111" y="17802"/>
                    <a:pt x="1076" y="19305"/>
                    <a:pt x="3687" y="20255"/>
                  </a:cubicBezTo>
                  <a:cubicBezTo>
                    <a:pt x="6298" y="21204"/>
                    <a:pt x="10333" y="21600"/>
                    <a:pt x="13537" y="21442"/>
                  </a:cubicBezTo>
                  <a:cubicBezTo>
                    <a:pt x="16742" y="21284"/>
                    <a:pt x="19115" y="20571"/>
                    <a:pt x="21489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9" name="Line"/>
            <p:cNvSpPr/>
            <p:nvPr/>
          </p:nvSpPr>
          <p:spPr>
            <a:xfrm>
              <a:off x="9986233" y="3019371"/>
              <a:ext cx="279401" cy="23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extrusionOk="0">
                  <a:moveTo>
                    <a:pt x="0" y="21507"/>
                  </a:moveTo>
                  <a:cubicBezTo>
                    <a:pt x="982" y="18562"/>
                    <a:pt x="1964" y="15616"/>
                    <a:pt x="3109" y="12474"/>
                  </a:cubicBezTo>
                  <a:cubicBezTo>
                    <a:pt x="4255" y="9332"/>
                    <a:pt x="5564" y="5994"/>
                    <a:pt x="6382" y="3638"/>
                  </a:cubicBezTo>
                  <a:cubicBezTo>
                    <a:pt x="7200" y="1282"/>
                    <a:pt x="7527" y="-93"/>
                    <a:pt x="7609" y="5"/>
                  </a:cubicBezTo>
                  <a:cubicBezTo>
                    <a:pt x="7691" y="103"/>
                    <a:pt x="7527" y="1674"/>
                    <a:pt x="7200" y="4718"/>
                  </a:cubicBezTo>
                  <a:cubicBezTo>
                    <a:pt x="6873" y="7762"/>
                    <a:pt x="6382" y="12278"/>
                    <a:pt x="6300" y="15125"/>
                  </a:cubicBezTo>
                  <a:cubicBezTo>
                    <a:pt x="6218" y="17972"/>
                    <a:pt x="6545" y="19151"/>
                    <a:pt x="7036" y="20034"/>
                  </a:cubicBezTo>
                  <a:cubicBezTo>
                    <a:pt x="7527" y="20918"/>
                    <a:pt x="8182" y="21507"/>
                    <a:pt x="9000" y="21311"/>
                  </a:cubicBezTo>
                  <a:cubicBezTo>
                    <a:pt x="9818" y="21114"/>
                    <a:pt x="10800" y="20132"/>
                    <a:pt x="12191" y="17285"/>
                  </a:cubicBezTo>
                  <a:cubicBezTo>
                    <a:pt x="13582" y="14438"/>
                    <a:pt x="15382" y="9725"/>
                    <a:pt x="16364" y="6682"/>
                  </a:cubicBezTo>
                  <a:cubicBezTo>
                    <a:pt x="17345" y="3638"/>
                    <a:pt x="17509" y="2263"/>
                    <a:pt x="17427" y="2067"/>
                  </a:cubicBezTo>
                  <a:cubicBezTo>
                    <a:pt x="17345" y="1871"/>
                    <a:pt x="17018" y="2852"/>
                    <a:pt x="16855" y="4718"/>
                  </a:cubicBezTo>
                  <a:cubicBezTo>
                    <a:pt x="16691" y="6583"/>
                    <a:pt x="16691" y="9332"/>
                    <a:pt x="17509" y="11394"/>
                  </a:cubicBezTo>
                  <a:cubicBezTo>
                    <a:pt x="18327" y="13456"/>
                    <a:pt x="19964" y="14831"/>
                    <a:pt x="21600" y="16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0" name="Line"/>
            <p:cNvSpPr/>
            <p:nvPr/>
          </p:nvSpPr>
          <p:spPr>
            <a:xfrm>
              <a:off x="10360883" y="311784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1" name="Line"/>
            <p:cNvSpPr/>
            <p:nvPr/>
          </p:nvSpPr>
          <p:spPr>
            <a:xfrm>
              <a:off x="10564083" y="2976033"/>
              <a:ext cx="241301" cy="22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0" y="20377"/>
                  </a:moveTo>
                  <a:cubicBezTo>
                    <a:pt x="1705" y="16709"/>
                    <a:pt x="3411" y="13042"/>
                    <a:pt x="4737" y="9985"/>
                  </a:cubicBezTo>
                  <a:cubicBezTo>
                    <a:pt x="6063" y="6928"/>
                    <a:pt x="7011" y="4483"/>
                    <a:pt x="7579" y="2751"/>
                  </a:cubicBezTo>
                  <a:cubicBezTo>
                    <a:pt x="8147" y="1019"/>
                    <a:pt x="8337" y="0"/>
                    <a:pt x="8147" y="0"/>
                  </a:cubicBezTo>
                  <a:cubicBezTo>
                    <a:pt x="7958" y="0"/>
                    <a:pt x="7389" y="1019"/>
                    <a:pt x="6821" y="4177"/>
                  </a:cubicBezTo>
                  <a:cubicBezTo>
                    <a:pt x="6253" y="7336"/>
                    <a:pt x="5684" y="12634"/>
                    <a:pt x="5589" y="15894"/>
                  </a:cubicBezTo>
                  <a:cubicBezTo>
                    <a:pt x="5495" y="19155"/>
                    <a:pt x="5874" y="20377"/>
                    <a:pt x="6537" y="20989"/>
                  </a:cubicBezTo>
                  <a:cubicBezTo>
                    <a:pt x="7200" y="21600"/>
                    <a:pt x="8147" y="21600"/>
                    <a:pt x="9379" y="20581"/>
                  </a:cubicBezTo>
                  <a:cubicBezTo>
                    <a:pt x="10611" y="19562"/>
                    <a:pt x="12126" y="17525"/>
                    <a:pt x="13737" y="14570"/>
                  </a:cubicBezTo>
                  <a:cubicBezTo>
                    <a:pt x="15347" y="11615"/>
                    <a:pt x="17053" y="7743"/>
                    <a:pt x="18000" y="5196"/>
                  </a:cubicBezTo>
                  <a:cubicBezTo>
                    <a:pt x="18947" y="2649"/>
                    <a:pt x="19137" y="1426"/>
                    <a:pt x="18947" y="1426"/>
                  </a:cubicBezTo>
                  <a:cubicBezTo>
                    <a:pt x="18758" y="1426"/>
                    <a:pt x="18189" y="2649"/>
                    <a:pt x="17716" y="5298"/>
                  </a:cubicBezTo>
                  <a:cubicBezTo>
                    <a:pt x="17242" y="7947"/>
                    <a:pt x="16863" y="12023"/>
                    <a:pt x="16674" y="14672"/>
                  </a:cubicBezTo>
                  <a:cubicBezTo>
                    <a:pt x="16484" y="17321"/>
                    <a:pt x="16484" y="18543"/>
                    <a:pt x="17337" y="19358"/>
                  </a:cubicBezTo>
                  <a:cubicBezTo>
                    <a:pt x="18189" y="20174"/>
                    <a:pt x="19895" y="20581"/>
                    <a:pt x="21600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2" name="Line"/>
            <p:cNvSpPr/>
            <p:nvPr/>
          </p:nvSpPr>
          <p:spPr>
            <a:xfrm>
              <a:off x="10822422" y="3143250"/>
              <a:ext cx="112400" cy="6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345" extrusionOk="0">
                  <a:moveTo>
                    <a:pt x="12155" y="0"/>
                  </a:moveTo>
                  <a:cubicBezTo>
                    <a:pt x="8228" y="3375"/>
                    <a:pt x="4301" y="6750"/>
                    <a:pt x="2141" y="10125"/>
                  </a:cubicBezTo>
                  <a:cubicBezTo>
                    <a:pt x="-19" y="13500"/>
                    <a:pt x="-412" y="16875"/>
                    <a:pt x="373" y="18900"/>
                  </a:cubicBezTo>
                  <a:cubicBezTo>
                    <a:pt x="1159" y="20925"/>
                    <a:pt x="3123" y="21600"/>
                    <a:pt x="6264" y="21262"/>
                  </a:cubicBezTo>
                  <a:cubicBezTo>
                    <a:pt x="9406" y="20925"/>
                    <a:pt x="13726" y="19575"/>
                    <a:pt x="16672" y="16875"/>
                  </a:cubicBezTo>
                  <a:cubicBezTo>
                    <a:pt x="19617" y="14175"/>
                    <a:pt x="21188" y="10125"/>
                    <a:pt x="20795" y="7762"/>
                  </a:cubicBezTo>
                  <a:cubicBezTo>
                    <a:pt x="20403" y="5400"/>
                    <a:pt x="18046" y="4725"/>
                    <a:pt x="15690" y="5400"/>
                  </a:cubicBezTo>
                  <a:cubicBezTo>
                    <a:pt x="13333" y="6075"/>
                    <a:pt x="10977" y="8100"/>
                    <a:pt x="8621" y="1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3" name="Line"/>
            <p:cNvSpPr/>
            <p:nvPr/>
          </p:nvSpPr>
          <p:spPr>
            <a:xfrm>
              <a:off x="10164033" y="3346449"/>
              <a:ext cx="615951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3" extrusionOk="0">
                  <a:moveTo>
                    <a:pt x="0" y="0"/>
                  </a:moveTo>
                  <a:cubicBezTo>
                    <a:pt x="1262" y="9600"/>
                    <a:pt x="2524" y="19200"/>
                    <a:pt x="4491" y="20400"/>
                  </a:cubicBezTo>
                  <a:cubicBezTo>
                    <a:pt x="6458" y="21600"/>
                    <a:pt x="9130" y="14400"/>
                    <a:pt x="12099" y="9600"/>
                  </a:cubicBezTo>
                  <a:cubicBezTo>
                    <a:pt x="15068" y="4800"/>
                    <a:pt x="1833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4" name="Line"/>
            <p:cNvSpPr/>
            <p:nvPr/>
          </p:nvSpPr>
          <p:spPr>
            <a:xfrm>
              <a:off x="10213901" y="3485586"/>
              <a:ext cx="235883" cy="115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759" extrusionOk="0">
                  <a:moveTo>
                    <a:pt x="5819" y="6922"/>
                  </a:moveTo>
                  <a:cubicBezTo>
                    <a:pt x="5054" y="10711"/>
                    <a:pt x="4290" y="14501"/>
                    <a:pt x="3334" y="17154"/>
                  </a:cubicBezTo>
                  <a:cubicBezTo>
                    <a:pt x="2378" y="19806"/>
                    <a:pt x="1231" y="21322"/>
                    <a:pt x="562" y="20564"/>
                  </a:cubicBezTo>
                  <a:cubicBezTo>
                    <a:pt x="-107" y="19806"/>
                    <a:pt x="-298" y="16775"/>
                    <a:pt x="658" y="13554"/>
                  </a:cubicBezTo>
                  <a:cubicBezTo>
                    <a:pt x="1614" y="10333"/>
                    <a:pt x="3716" y="6922"/>
                    <a:pt x="6870" y="4459"/>
                  </a:cubicBezTo>
                  <a:cubicBezTo>
                    <a:pt x="10024" y="1996"/>
                    <a:pt x="14229" y="480"/>
                    <a:pt x="16810" y="101"/>
                  </a:cubicBezTo>
                  <a:cubicBezTo>
                    <a:pt x="19390" y="-278"/>
                    <a:pt x="20346" y="480"/>
                    <a:pt x="21302" y="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5" name="Line"/>
            <p:cNvSpPr/>
            <p:nvPr/>
          </p:nvSpPr>
          <p:spPr>
            <a:xfrm>
              <a:off x="10437083" y="3422650"/>
              <a:ext cx="1079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212" y="1600"/>
                    <a:pt x="14824" y="3200"/>
                    <a:pt x="11647" y="6000"/>
                  </a:cubicBezTo>
                  <a:cubicBezTo>
                    <a:pt x="8471" y="8800"/>
                    <a:pt x="5506" y="12800"/>
                    <a:pt x="3600" y="15600"/>
                  </a:cubicBezTo>
                  <a:cubicBezTo>
                    <a:pt x="1694" y="18400"/>
                    <a:pt x="847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6" name="Line"/>
            <p:cNvSpPr/>
            <p:nvPr/>
          </p:nvSpPr>
          <p:spPr>
            <a:xfrm>
              <a:off x="10487883" y="3458379"/>
              <a:ext cx="228601" cy="26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extrusionOk="0">
                  <a:moveTo>
                    <a:pt x="0" y="12535"/>
                  </a:moveTo>
                  <a:cubicBezTo>
                    <a:pt x="0" y="14935"/>
                    <a:pt x="0" y="17335"/>
                    <a:pt x="300" y="18963"/>
                  </a:cubicBezTo>
                  <a:cubicBezTo>
                    <a:pt x="600" y="20592"/>
                    <a:pt x="1200" y="21449"/>
                    <a:pt x="1800" y="21449"/>
                  </a:cubicBezTo>
                  <a:cubicBezTo>
                    <a:pt x="2400" y="21449"/>
                    <a:pt x="3000" y="20592"/>
                    <a:pt x="3500" y="18106"/>
                  </a:cubicBezTo>
                  <a:cubicBezTo>
                    <a:pt x="4000" y="15620"/>
                    <a:pt x="4400" y="11506"/>
                    <a:pt x="4600" y="8849"/>
                  </a:cubicBezTo>
                  <a:cubicBezTo>
                    <a:pt x="4800" y="6192"/>
                    <a:pt x="4800" y="4992"/>
                    <a:pt x="4900" y="3963"/>
                  </a:cubicBezTo>
                  <a:cubicBezTo>
                    <a:pt x="5000" y="2935"/>
                    <a:pt x="5200" y="2078"/>
                    <a:pt x="5900" y="1478"/>
                  </a:cubicBezTo>
                  <a:cubicBezTo>
                    <a:pt x="6600" y="878"/>
                    <a:pt x="7800" y="535"/>
                    <a:pt x="10000" y="278"/>
                  </a:cubicBezTo>
                  <a:cubicBezTo>
                    <a:pt x="12200" y="20"/>
                    <a:pt x="15400" y="-151"/>
                    <a:pt x="17500" y="192"/>
                  </a:cubicBezTo>
                  <a:cubicBezTo>
                    <a:pt x="19600" y="535"/>
                    <a:pt x="20600" y="1392"/>
                    <a:pt x="21600" y="2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7" name="Line"/>
            <p:cNvSpPr/>
            <p:nvPr/>
          </p:nvSpPr>
          <p:spPr>
            <a:xfrm>
              <a:off x="10584459" y="3541858"/>
              <a:ext cx="164936" cy="15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605" extrusionOk="0">
                  <a:moveTo>
                    <a:pt x="3071" y="6835"/>
                  </a:moveTo>
                  <a:cubicBezTo>
                    <a:pt x="2801" y="9604"/>
                    <a:pt x="2531" y="12373"/>
                    <a:pt x="1991" y="15004"/>
                  </a:cubicBezTo>
                  <a:cubicBezTo>
                    <a:pt x="1451" y="17635"/>
                    <a:pt x="641" y="20127"/>
                    <a:pt x="236" y="20543"/>
                  </a:cubicBezTo>
                  <a:cubicBezTo>
                    <a:pt x="-169" y="20958"/>
                    <a:pt x="-169" y="19296"/>
                    <a:pt x="1181" y="15696"/>
                  </a:cubicBezTo>
                  <a:cubicBezTo>
                    <a:pt x="2531" y="12096"/>
                    <a:pt x="5231" y="6558"/>
                    <a:pt x="7121" y="3373"/>
                  </a:cubicBezTo>
                  <a:cubicBezTo>
                    <a:pt x="9011" y="189"/>
                    <a:pt x="10091" y="-642"/>
                    <a:pt x="12386" y="466"/>
                  </a:cubicBezTo>
                  <a:cubicBezTo>
                    <a:pt x="14681" y="1573"/>
                    <a:pt x="18191" y="4620"/>
                    <a:pt x="19811" y="7804"/>
                  </a:cubicBezTo>
                  <a:cubicBezTo>
                    <a:pt x="21431" y="10989"/>
                    <a:pt x="21161" y="14312"/>
                    <a:pt x="20621" y="16250"/>
                  </a:cubicBezTo>
                  <a:cubicBezTo>
                    <a:pt x="20081" y="18189"/>
                    <a:pt x="19271" y="18743"/>
                    <a:pt x="18461" y="19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8" name="Line"/>
            <p:cNvSpPr/>
            <p:nvPr/>
          </p:nvSpPr>
          <p:spPr>
            <a:xfrm>
              <a:off x="11059383" y="3371850"/>
              <a:ext cx="778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extrusionOk="0">
                  <a:moveTo>
                    <a:pt x="20463" y="0"/>
                  </a:moveTo>
                  <a:cubicBezTo>
                    <a:pt x="21032" y="1800"/>
                    <a:pt x="21600" y="3600"/>
                    <a:pt x="18189" y="7200"/>
                  </a:cubicBezTo>
                  <a:cubicBezTo>
                    <a:pt x="14779" y="10800"/>
                    <a:pt x="7389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9" name="Line"/>
            <p:cNvSpPr/>
            <p:nvPr/>
          </p:nvSpPr>
          <p:spPr>
            <a:xfrm>
              <a:off x="11300683" y="3155949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400" y="2057"/>
                    <a:pt x="10800" y="4114"/>
                    <a:pt x="14400" y="7714"/>
                  </a:cubicBezTo>
                  <a:cubicBezTo>
                    <a:pt x="18000" y="11314"/>
                    <a:pt x="198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0" name="Line"/>
            <p:cNvSpPr/>
            <p:nvPr/>
          </p:nvSpPr>
          <p:spPr>
            <a:xfrm>
              <a:off x="11332433" y="3079749"/>
              <a:ext cx="186590" cy="57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36" extrusionOk="0">
                  <a:moveTo>
                    <a:pt x="8737" y="0"/>
                  </a:moveTo>
                  <a:cubicBezTo>
                    <a:pt x="11892" y="1662"/>
                    <a:pt x="15047" y="3323"/>
                    <a:pt x="17353" y="5657"/>
                  </a:cubicBezTo>
                  <a:cubicBezTo>
                    <a:pt x="19658" y="7991"/>
                    <a:pt x="21115" y="10998"/>
                    <a:pt x="21357" y="13332"/>
                  </a:cubicBezTo>
                  <a:cubicBezTo>
                    <a:pt x="21600" y="15666"/>
                    <a:pt x="20629" y="17327"/>
                    <a:pt x="18930" y="18712"/>
                  </a:cubicBezTo>
                  <a:cubicBezTo>
                    <a:pt x="17231" y="20097"/>
                    <a:pt x="14804" y="21204"/>
                    <a:pt x="11528" y="21402"/>
                  </a:cubicBezTo>
                  <a:cubicBezTo>
                    <a:pt x="8252" y="21600"/>
                    <a:pt x="4126" y="20888"/>
                    <a:pt x="0" y="2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2" name="Drawing"/>
          <p:cNvGrpSpPr/>
          <p:nvPr/>
        </p:nvGrpSpPr>
        <p:grpSpPr>
          <a:xfrm>
            <a:off x="698500" y="1422399"/>
            <a:ext cx="11734800" cy="7137401"/>
            <a:chOff x="0" y="0"/>
            <a:chExt cx="11734800" cy="7137400"/>
          </a:xfrm>
        </p:grpSpPr>
        <p:sp>
          <p:nvSpPr>
            <p:cNvPr id="2673" name="Line"/>
            <p:cNvSpPr/>
            <p:nvPr/>
          </p:nvSpPr>
          <p:spPr>
            <a:xfrm>
              <a:off x="1323778" y="191946"/>
              <a:ext cx="480856" cy="46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62" extrusionOk="0">
                  <a:moveTo>
                    <a:pt x="3249" y="4312"/>
                  </a:moveTo>
                  <a:cubicBezTo>
                    <a:pt x="6348" y="3437"/>
                    <a:pt x="9447" y="2561"/>
                    <a:pt x="12218" y="1831"/>
                  </a:cubicBezTo>
                  <a:cubicBezTo>
                    <a:pt x="14988" y="1102"/>
                    <a:pt x="17430" y="518"/>
                    <a:pt x="18932" y="226"/>
                  </a:cubicBezTo>
                  <a:cubicBezTo>
                    <a:pt x="20435" y="-66"/>
                    <a:pt x="20998" y="-66"/>
                    <a:pt x="21233" y="177"/>
                  </a:cubicBezTo>
                  <a:cubicBezTo>
                    <a:pt x="21468" y="420"/>
                    <a:pt x="21374" y="907"/>
                    <a:pt x="20106" y="2220"/>
                  </a:cubicBezTo>
                  <a:cubicBezTo>
                    <a:pt x="18838" y="3534"/>
                    <a:pt x="16397" y="5675"/>
                    <a:pt x="13626" y="7961"/>
                  </a:cubicBezTo>
                  <a:cubicBezTo>
                    <a:pt x="10856" y="10248"/>
                    <a:pt x="7757" y="12680"/>
                    <a:pt x="5409" y="14723"/>
                  </a:cubicBezTo>
                  <a:cubicBezTo>
                    <a:pt x="3061" y="16766"/>
                    <a:pt x="1465" y="18420"/>
                    <a:pt x="666" y="19491"/>
                  </a:cubicBezTo>
                  <a:cubicBezTo>
                    <a:pt x="-132" y="20561"/>
                    <a:pt x="-132" y="21048"/>
                    <a:pt x="244" y="21291"/>
                  </a:cubicBezTo>
                  <a:cubicBezTo>
                    <a:pt x="619" y="21534"/>
                    <a:pt x="1371" y="21534"/>
                    <a:pt x="3249" y="21193"/>
                  </a:cubicBezTo>
                  <a:cubicBezTo>
                    <a:pt x="5127" y="20853"/>
                    <a:pt x="8132" y="20172"/>
                    <a:pt x="10809" y="19491"/>
                  </a:cubicBezTo>
                  <a:cubicBezTo>
                    <a:pt x="13485" y="18810"/>
                    <a:pt x="15833" y="18129"/>
                    <a:pt x="18181" y="1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4" name="Line"/>
            <p:cNvSpPr/>
            <p:nvPr/>
          </p:nvSpPr>
          <p:spPr>
            <a:xfrm>
              <a:off x="1924049" y="44450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45" y="18400"/>
                    <a:pt x="1490" y="15200"/>
                    <a:pt x="5090" y="11600"/>
                  </a:cubicBezTo>
                  <a:cubicBezTo>
                    <a:pt x="8690" y="8000"/>
                    <a:pt x="15145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5" name="Line"/>
            <p:cNvSpPr/>
            <p:nvPr/>
          </p:nvSpPr>
          <p:spPr>
            <a:xfrm>
              <a:off x="2331091" y="25400"/>
              <a:ext cx="158109" cy="54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58" extrusionOk="0">
                  <a:moveTo>
                    <a:pt x="3369" y="0"/>
                  </a:moveTo>
                  <a:cubicBezTo>
                    <a:pt x="3081" y="2243"/>
                    <a:pt x="2793" y="4486"/>
                    <a:pt x="2217" y="7103"/>
                  </a:cubicBezTo>
                  <a:cubicBezTo>
                    <a:pt x="1641" y="9720"/>
                    <a:pt x="777" y="12711"/>
                    <a:pt x="345" y="14954"/>
                  </a:cubicBezTo>
                  <a:cubicBezTo>
                    <a:pt x="-87" y="17197"/>
                    <a:pt x="-87" y="18692"/>
                    <a:pt x="201" y="19648"/>
                  </a:cubicBezTo>
                  <a:cubicBezTo>
                    <a:pt x="489" y="20603"/>
                    <a:pt x="1065" y="21018"/>
                    <a:pt x="2073" y="21268"/>
                  </a:cubicBezTo>
                  <a:cubicBezTo>
                    <a:pt x="3081" y="21517"/>
                    <a:pt x="4521" y="21600"/>
                    <a:pt x="7833" y="21018"/>
                  </a:cubicBezTo>
                  <a:cubicBezTo>
                    <a:pt x="11145" y="20437"/>
                    <a:pt x="16329" y="19191"/>
                    <a:pt x="21513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6" name="Line"/>
            <p:cNvSpPr/>
            <p:nvPr/>
          </p:nvSpPr>
          <p:spPr>
            <a:xfrm>
              <a:off x="2311399" y="330200"/>
              <a:ext cx="203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25" y="15709"/>
                    <a:pt x="7650" y="9818"/>
                    <a:pt x="11250" y="6218"/>
                  </a:cubicBezTo>
                  <a:cubicBezTo>
                    <a:pt x="14850" y="2618"/>
                    <a:pt x="1822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7" name="Line"/>
            <p:cNvSpPr/>
            <p:nvPr/>
          </p:nvSpPr>
          <p:spPr>
            <a:xfrm>
              <a:off x="2514600" y="272767"/>
              <a:ext cx="336550" cy="22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extrusionOk="0">
                  <a:moveTo>
                    <a:pt x="0" y="12627"/>
                  </a:moveTo>
                  <a:cubicBezTo>
                    <a:pt x="2989" y="10427"/>
                    <a:pt x="5977" y="8227"/>
                    <a:pt x="7879" y="6827"/>
                  </a:cubicBezTo>
                  <a:cubicBezTo>
                    <a:pt x="9781" y="5427"/>
                    <a:pt x="10596" y="4827"/>
                    <a:pt x="11208" y="3827"/>
                  </a:cubicBezTo>
                  <a:cubicBezTo>
                    <a:pt x="11819" y="2827"/>
                    <a:pt x="12226" y="1427"/>
                    <a:pt x="12023" y="627"/>
                  </a:cubicBezTo>
                  <a:cubicBezTo>
                    <a:pt x="11819" y="-173"/>
                    <a:pt x="11004" y="-373"/>
                    <a:pt x="9509" y="1027"/>
                  </a:cubicBezTo>
                  <a:cubicBezTo>
                    <a:pt x="8015" y="2427"/>
                    <a:pt x="5842" y="5427"/>
                    <a:pt x="4551" y="8727"/>
                  </a:cubicBezTo>
                  <a:cubicBezTo>
                    <a:pt x="3260" y="12027"/>
                    <a:pt x="2853" y="15627"/>
                    <a:pt x="3668" y="17927"/>
                  </a:cubicBezTo>
                  <a:cubicBezTo>
                    <a:pt x="4483" y="20227"/>
                    <a:pt x="6521" y="21227"/>
                    <a:pt x="9170" y="21027"/>
                  </a:cubicBezTo>
                  <a:cubicBezTo>
                    <a:pt x="11819" y="20827"/>
                    <a:pt x="15079" y="19427"/>
                    <a:pt x="17253" y="18027"/>
                  </a:cubicBezTo>
                  <a:cubicBezTo>
                    <a:pt x="19426" y="16627"/>
                    <a:pt x="20513" y="15227"/>
                    <a:pt x="21600" y="13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8" name="Line"/>
            <p:cNvSpPr/>
            <p:nvPr/>
          </p:nvSpPr>
          <p:spPr>
            <a:xfrm>
              <a:off x="2803438" y="299392"/>
              <a:ext cx="152062" cy="24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08" extrusionOk="0">
                  <a:moveTo>
                    <a:pt x="14659" y="1034"/>
                  </a:moveTo>
                  <a:cubicBezTo>
                    <a:pt x="10812" y="476"/>
                    <a:pt x="6965" y="-83"/>
                    <a:pt x="4302" y="10"/>
                  </a:cubicBezTo>
                  <a:cubicBezTo>
                    <a:pt x="1639" y="103"/>
                    <a:pt x="160" y="848"/>
                    <a:pt x="12" y="2151"/>
                  </a:cubicBezTo>
                  <a:cubicBezTo>
                    <a:pt x="-136" y="3455"/>
                    <a:pt x="1048" y="5317"/>
                    <a:pt x="4746" y="7645"/>
                  </a:cubicBezTo>
                  <a:cubicBezTo>
                    <a:pt x="8445" y="9972"/>
                    <a:pt x="14659" y="12765"/>
                    <a:pt x="17913" y="14720"/>
                  </a:cubicBezTo>
                  <a:cubicBezTo>
                    <a:pt x="21168" y="16676"/>
                    <a:pt x="21464" y="17793"/>
                    <a:pt x="21168" y="18724"/>
                  </a:cubicBezTo>
                  <a:cubicBezTo>
                    <a:pt x="20872" y="19655"/>
                    <a:pt x="19985" y="20400"/>
                    <a:pt x="18801" y="20865"/>
                  </a:cubicBezTo>
                  <a:cubicBezTo>
                    <a:pt x="17617" y="21331"/>
                    <a:pt x="16138" y="21517"/>
                    <a:pt x="14954" y="20120"/>
                  </a:cubicBezTo>
                  <a:cubicBezTo>
                    <a:pt x="13771" y="18724"/>
                    <a:pt x="12883" y="15745"/>
                    <a:pt x="11996" y="12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9" name="Line"/>
            <p:cNvSpPr/>
            <p:nvPr/>
          </p:nvSpPr>
          <p:spPr>
            <a:xfrm>
              <a:off x="3021570" y="0"/>
              <a:ext cx="128031" cy="51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86" extrusionOk="0">
                  <a:moveTo>
                    <a:pt x="17938" y="0"/>
                  </a:moveTo>
                  <a:cubicBezTo>
                    <a:pt x="16196" y="178"/>
                    <a:pt x="14454" y="356"/>
                    <a:pt x="12712" y="1378"/>
                  </a:cubicBezTo>
                  <a:cubicBezTo>
                    <a:pt x="10970" y="2400"/>
                    <a:pt x="9228" y="4267"/>
                    <a:pt x="6963" y="6489"/>
                  </a:cubicBezTo>
                  <a:cubicBezTo>
                    <a:pt x="4699" y="8711"/>
                    <a:pt x="1912" y="11289"/>
                    <a:pt x="692" y="13689"/>
                  </a:cubicBezTo>
                  <a:cubicBezTo>
                    <a:pt x="-527" y="16089"/>
                    <a:pt x="-179" y="18311"/>
                    <a:pt x="2086" y="19689"/>
                  </a:cubicBezTo>
                  <a:cubicBezTo>
                    <a:pt x="4350" y="21067"/>
                    <a:pt x="8531" y="21600"/>
                    <a:pt x="12015" y="21467"/>
                  </a:cubicBezTo>
                  <a:cubicBezTo>
                    <a:pt x="15499" y="21333"/>
                    <a:pt x="18286" y="20533"/>
                    <a:pt x="21073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0" name="Line"/>
            <p:cNvSpPr/>
            <p:nvPr/>
          </p:nvSpPr>
          <p:spPr>
            <a:xfrm>
              <a:off x="3016250" y="342899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1" name="Line"/>
            <p:cNvSpPr/>
            <p:nvPr/>
          </p:nvSpPr>
          <p:spPr>
            <a:xfrm>
              <a:off x="1352550" y="762000"/>
              <a:ext cx="13525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49" y="20057"/>
                    <a:pt x="2299" y="18514"/>
                    <a:pt x="3448" y="16971"/>
                  </a:cubicBezTo>
                  <a:cubicBezTo>
                    <a:pt x="4597" y="15429"/>
                    <a:pt x="5746" y="13886"/>
                    <a:pt x="6980" y="12600"/>
                  </a:cubicBezTo>
                  <a:cubicBezTo>
                    <a:pt x="8214" y="11314"/>
                    <a:pt x="9532" y="10286"/>
                    <a:pt x="10817" y="9257"/>
                  </a:cubicBezTo>
                  <a:cubicBezTo>
                    <a:pt x="12101" y="8229"/>
                    <a:pt x="13352" y="7200"/>
                    <a:pt x="14620" y="6686"/>
                  </a:cubicBezTo>
                  <a:cubicBezTo>
                    <a:pt x="15887" y="6171"/>
                    <a:pt x="17172" y="6171"/>
                    <a:pt x="18338" y="5143"/>
                  </a:cubicBezTo>
                  <a:cubicBezTo>
                    <a:pt x="19504" y="4114"/>
                    <a:pt x="2055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2" name="Line"/>
            <p:cNvSpPr/>
            <p:nvPr/>
          </p:nvSpPr>
          <p:spPr>
            <a:xfrm>
              <a:off x="1384300" y="831850"/>
              <a:ext cx="11049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614" y="20291"/>
                    <a:pt x="3228" y="18982"/>
                    <a:pt x="4862" y="16855"/>
                  </a:cubicBezTo>
                  <a:cubicBezTo>
                    <a:pt x="6497" y="14727"/>
                    <a:pt x="8152" y="11782"/>
                    <a:pt x="9828" y="9655"/>
                  </a:cubicBezTo>
                  <a:cubicBezTo>
                    <a:pt x="11503" y="7527"/>
                    <a:pt x="13200" y="6218"/>
                    <a:pt x="14876" y="5073"/>
                  </a:cubicBezTo>
                  <a:cubicBezTo>
                    <a:pt x="16552" y="3927"/>
                    <a:pt x="18207" y="2945"/>
                    <a:pt x="19324" y="2127"/>
                  </a:cubicBezTo>
                  <a:cubicBezTo>
                    <a:pt x="20441" y="1309"/>
                    <a:pt x="2102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3" name="Line"/>
            <p:cNvSpPr/>
            <p:nvPr/>
          </p:nvSpPr>
          <p:spPr>
            <a:xfrm>
              <a:off x="539750" y="1409699"/>
              <a:ext cx="571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800" y="4985"/>
                    <a:pt x="1600" y="9969"/>
                    <a:pt x="3200" y="13569"/>
                  </a:cubicBezTo>
                  <a:cubicBezTo>
                    <a:pt x="4800" y="17169"/>
                    <a:pt x="7200" y="19385"/>
                    <a:pt x="10400" y="20492"/>
                  </a:cubicBezTo>
                  <a:cubicBezTo>
                    <a:pt x="13600" y="21600"/>
                    <a:pt x="17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4" name="Line"/>
            <p:cNvSpPr/>
            <p:nvPr/>
          </p:nvSpPr>
          <p:spPr>
            <a:xfrm>
              <a:off x="654050" y="1367608"/>
              <a:ext cx="156376" cy="41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370" extrusionOk="0">
                  <a:moveTo>
                    <a:pt x="0" y="204"/>
                  </a:moveTo>
                  <a:cubicBezTo>
                    <a:pt x="1403" y="-13"/>
                    <a:pt x="2805" y="-230"/>
                    <a:pt x="5751" y="530"/>
                  </a:cubicBezTo>
                  <a:cubicBezTo>
                    <a:pt x="8696" y="1290"/>
                    <a:pt x="13184" y="3026"/>
                    <a:pt x="16410" y="5523"/>
                  </a:cubicBezTo>
                  <a:cubicBezTo>
                    <a:pt x="19636" y="8019"/>
                    <a:pt x="21600" y="11276"/>
                    <a:pt x="20338" y="14043"/>
                  </a:cubicBezTo>
                  <a:cubicBezTo>
                    <a:pt x="19075" y="16811"/>
                    <a:pt x="14587" y="19091"/>
                    <a:pt x="10099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5" name="Line"/>
            <p:cNvSpPr/>
            <p:nvPr/>
          </p:nvSpPr>
          <p:spPr>
            <a:xfrm>
              <a:off x="245758" y="1370103"/>
              <a:ext cx="249543" cy="38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49" extrusionOk="0">
                  <a:moveTo>
                    <a:pt x="12041" y="83"/>
                  </a:moveTo>
                  <a:cubicBezTo>
                    <a:pt x="9881" y="-34"/>
                    <a:pt x="7721" y="-151"/>
                    <a:pt x="5651" y="666"/>
                  </a:cubicBezTo>
                  <a:cubicBezTo>
                    <a:pt x="3581" y="1484"/>
                    <a:pt x="1601" y="3235"/>
                    <a:pt x="611" y="5862"/>
                  </a:cubicBezTo>
                  <a:cubicBezTo>
                    <a:pt x="-379" y="8489"/>
                    <a:pt x="-379" y="11992"/>
                    <a:pt x="2231" y="14735"/>
                  </a:cubicBezTo>
                  <a:cubicBezTo>
                    <a:pt x="4841" y="17479"/>
                    <a:pt x="10061" y="19464"/>
                    <a:pt x="13661" y="20457"/>
                  </a:cubicBezTo>
                  <a:cubicBezTo>
                    <a:pt x="17261" y="21449"/>
                    <a:pt x="19241" y="21449"/>
                    <a:pt x="21221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6" name="Line"/>
            <p:cNvSpPr/>
            <p:nvPr/>
          </p:nvSpPr>
          <p:spPr>
            <a:xfrm>
              <a:off x="1210997" y="1409699"/>
              <a:ext cx="427303" cy="19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04" extrusionOk="0">
                  <a:moveTo>
                    <a:pt x="5782" y="3522"/>
                  </a:moveTo>
                  <a:cubicBezTo>
                    <a:pt x="5782" y="7513"/>
                    <a:pt x="5782" y="11504"/>
                    <a:pt x="5413" y="14557"/>
                  </a:cubicBezTo>
                  <a:cubicBezTo>
                    <a:pt x="5045" y="17609"/>
                    <a:pt x="4307" y="19722"/>
                    <a:pt x="3359" y="20661"/>
                  </a:cubicBezTo>
                  <a:cubicBezTo>
                    <a:pt x="2411" y="21600"/>
                    <a:pt x="1251" y="21365"/>
                    <a:pt x="567" y="19604"/>
                  </a:cubicBezTo>
                  <a:cubicBezTo>
                    <a:pt x="-118" y="17843"/>
                    <a:pt x="-329" y="14557"/>
                    <a:pt x="777" y="11622"/>
                  </a:cubicBezTo>
                  <a:cubicBezTo>
                    <a:pt x="1884" y="8687"/>
                    <a:pt x="4307" y="6104"/>
                    <a:pt x="7257" y="4930"/>
                  </a:cubicBezTo>
                  <a:cubicBezTo>
                    <a:pt x="10208" y="3757"/>
                    <a:pt x="13685" y="3991"/>
                    <a:pt x="16108" y="3404"/>
                  </a:cubicBezTo>
                  <a:cubicBezTo>
                    <a:pt x="18531" y="2817"/>
                    <a:pt x="19901" y="1409"/>
                    <a:pt x="212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7" name="Line"/>
            <p:cNvSpPr/>
            <p:nvPr/>
          </p:nvSpPr>
          <p:spPr>
            <a:xfrm>
              <a:off x="1612900" y="1194459"/>
              <a:ext cx="196850" cy="14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extrusionOk="0">
                  <a:moveTo>
                    <a:pt x="0" y="5538"/>
                  </a:moveTo>
                  <a:cubicBezTo>
                    <a:pt x="465" y="3973"/>
                    <a:pt x="929" y="2407"/>
                    <a:pt x="1742" y="1468"/>
                  </a:cubicBezTo>
                  <a:cubicBezTo>
                    <a:pt x="2555" y="529"/>
                    <a:pt x="3716" y="216"/>
                    <a:pt x="4877" y="60"/>
                  </a:cubicBezTo>
                  <a:cubicBezTo>
                    <a:pt x="6039" y="-97"/>
                    <a:pt x="7200" y="-97"/>
                    <a:pt x="7781" y="2094"/>
                  </a:cubicBezTo>
                  <a:cubicBezTo>
                    <a:pt x="8361" y="4286"/>
                    <a:pt x="8361" y="8668"/>
                    <a:pt x="7897" y="11642"/>
                  </a:cubicBezTo>
                  <a:cubicBezTo>
                    <a:pt x="7432" y="14616"/>
                    <a:pt x="6503" y="16181"/>
                    <a:pt x="5342" y="17746"/>
                  </a:cubicBezTo>
                  <a:cubicBezTo>
                    <a:pt x="4181" y="19312"/>
                    <a:pt x="2787" y="20877"/>
                    <a:pt x="3135" y="21190"/>
                  </a:cubicBezTo>
                  <a:cubicBezTo>
                    <a:pt x="3484" y="21503"/>
                    <a:pt x="5574" y="20564"/>
                    <a:pt x="8942" y="19625"/>
                  </a:cubicBezTo>
                  <a:cubicBezTo>
                    <a:pt x="12310" y="18686"/>
                    <a:pt x="16955" y="17746"/>
                    <a:pt x="21600" y="16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8" name="Line"/>
            <p:cNvSpPr/>
            <p:nvPr/>
          </p:nvSpPr>
          <p:spPr>
            <a:xfrm>
              <a:off x="2162084" y="1445122"/>
              <a:ext cx="146314" cy="16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934" extrusionOk="0">
                  <a:moveTo>
                    <a:pt x="9596" y="333"/>
                  </a:moveTo>
                  <a:cubicBezTo>
                    <a:pt x="8075" y="69"/>
                    <a:pt x="6554" y="-194"/>
                    <a:pt x="5337" y="201"/>
                  </a:cubicBezTo>
                  <a:cubicBezTo>
                    <a:pt x="4120" y="596"/>
                    <a:pt x="3207" y="1650"/>
                    <a:pt x="2143" y="4943"/>
                  </a:cubicBezTo>
                  <a:cubicBezTo>
                    <a:pt x="1078" y="8235"/>
                    <a:pt x="-139" y="13767"/>
                    <a:pt x="13" y="17060"/>
                  </a:cubicBezTo>
                  <a:cubicBezTo>
                    <a:pt x="165" y="20352"/>
                    <a:pt x="1686" y="21406"/>
                    <a:pt x="5185" y="20747"/>
                  </a:cubicBezTo>
                  <a:cubicBezTo>
                    <a:pt x="8684" y="20089"/>
                    <a:pt x="14160" y="17718"/>
                    <a:pt x="17354" y="14952"/>
                  </a:cubicBezTo>
                  <a:cubicBezTo>
                    <a:pt x="20548" y="12186"/>
                    <a:pt x="21461" y="9026"/>
                    <a:pt x="20853" y="6523"/>
                  </a:cubicBezTo>
                  <a:cubicBezTo>
                    <a:pt x="20244" y="4021"/>
                    <a:pt x="18115" y="2177"/>
                    <a:pt x="15833" y="1386"/>
                  </a:cubicBezTo>
                  <a:cubicBezTo>
                    <a:pt x="13551" y="596"/>
                    <a:pt x="11117" y="860"/>
                    <a:pt x="10357" y="1518"/>
                  </a:cubicBezTo>
                  <a:cubicBezTo>
                    <a:pt x="9596" y="2177"/>
                    <a:pt x="10509" y="3230"/>
                    <a:pt x="11422" y="4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9" name="Line"/>
            <p:cNvSpPr/>
            <p:nvPr/>
          </p:nvSpPr>
          <p:spPr>
            <a:xfrm>
              <a:off x="2336799" y="1384299"/>
              <a:ext cx="203201" cy="20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extrusionOk="0">
                  <a:moveTo>
                    <a:pt x="0" y="4629"/>
                  </a:moveTo>
                  <a:cubicBezTo>
                    <a:pt x="900" y="3967"/>
                    <a:pt x="1800" y="3306"/>
                    <a:pt x="3938" y="3857"/>
                  </a:cubicBezTo>
                  <a:cubicBezTo>
                    <a:pt x="6075" y="4408"/>
                    <a:pt x="9450" y="6171"/>
                    <a:pt x="11363" y="9037"/>
                  </a:cubicBezTo>
                  <a:cubicBezTo>
                    <a:pt x="13275" y="11902"/>
                    <a:pt x="13725" y="15869"/>
                    <a:pt x="13162" y="18294"/>
                  </a:cubicBezTo>
                  <a:cubicBezTo>
                    <a:pt x="12600" y="20718"/>
                    <a:pt x="11025" y="21600"/>
                    <a:pt x="9900" y="21269"/>
                  </a:cubicBezTo>
                  <a:cubicBezTo>
                    <a:pt x="8775" y="20939"/>
                    <a:pt x="8100" y="19396"/>
                    <a:pt x="8550" y="16420"/>
                  </a:cubicBezTo>
                  <a:cubicBezTo>
                    <a:pt x="9000" y="13445"/>
                    <a:pt x="10575" y="9037"/>
                    <a:pt x="12937" y="6061"/>
                  </a:cubicBezTo>
                  <a:cubicBezTo>
                    <a:pt x="15300" y="3086"/>
                    <a:pt x="1845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0" name="Line"/>
            <p:cNvSpPr/>
            <p:nvPr/>
          </p:nvSpPr>
          <p:spPr>
            <a:xfrm>
              <a:off x="2023533" y="1313983"/>
              <a:ext cx="186268" cy="34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extrusionOk="0">
                  <a:moveTo>
                    <a:pt x="10555" y="1222"/>
                  </a:moveTo>
                  <a:cubicBezTo>
                    <a:pt x="9573" y="692"/>
                    <a:pt x="8591" y="162"/>
                    <a:pt x="7486" y="30"/>
                  </a:cubicBezTo>
                  <a:cubicBezTo>
                    <a:pt x="6382" y="-103"/>
                    <a:pt x="5155" y="162"/>
                    <a:pt x="3559" y="1951"/>
                  </a:cubicBezTo>
                  <a:cubicBezTo>
                    <a:pt x="1964" y="3740"/>
                    <a:pt x="0" y="7053"/>
                    <a:pt x="0" y="10101"/>
                  </a:cubicBezTo>
                  <a:cubicBezTo>
                    <a:pt x="0" y="13149"/>
                    <a:pt x="1964" y="15931"/>
                    <a:pt x="5891" y="17787"/>
                  </a:cubicBezTo>
                  <a:cubicBezTo>
                    <a:pt x="9818" y="19642"/>
                    <a:pt x="15709" y="20569"/>
                    <a:pt x="2160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1" name="Line"/>
            <p:cNvSpPr/>
            <p:nvPr/>
          </p:nvSpPr>
          <p:spPr>
            <a:xfrm>
              <a:off x="2827491" y="1458504"/>
              <a:ext cx="353859" cy="13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41" extrusionOk="0">
                  <a:moveTo>
                    <a:pt x="4908" y="9008"/>
                  </a:moveTo>
                  <a:cubicBezTo>
                    <a:pt x="4394" y="12232"/>
                    <a:pt x="3880" y="15456"/>
                    <a:pt x="3301" y="17552"/>
                  </a:cubicBezTo>
                  <a:cubicBezTo>
                    <a:pt x="2723" y="19647"/>
                    <a:pt x="2080" y="20614"/>
                    <a:pt x="1437" y="20937"/>
                  </a:cubicBezTo>
                  <a:cubicBezTo>
                    <a:pt x="794" y="21259"/>
                    <a:pt x="151" y="20937"/>
                    <a:pt x="23" y="18519"/>
                  </a:cubicBezTo>
                  <a:cubicBezTo>
                    <a:pt x="-106" y="16101"/>
                    <a:pt x="280" y="11587"/>
                    <a:pt x="1951" y="8041"/>
                  </a:cubicBezTo>
                  <a:cubicBezTo>
                    <a:pt x="3623" y="4495"/>
                    <a:pt x="6580" y="1916"/>
                    <a:pt x="9794" y="787"/>
                  </a:cubicBezTo>
                  <a:cubicBezTo>
                    <a:pt x="13008" y="-341"/>
                    <a:pt x="16480" y="-19"/>
                    <a:pt x="18473" y="304"/>
                  </a:cubicBezTo>
                  <a:cubicBezTo>
                    <a:pt x="20465" y="626"/>
                    <a:pt x="20980" y="949"/>
                    <a:pt x="21494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2" name="Line"/>
            <p:cNvSpPr/>
            <p:nvPr/>
          </p:nvSpPr>
          <p:spPr>
            <a:xfrm>
              <a:off x="3200400" y="1250949"/>
              <a:ext cx="21763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extrusionOk="0">
                  <a:moveTo>
                    <a:pt x="0" y="0"/>
                  </a:moveTo>
                  <a:cubicBezTo>
                    <a:pt x="4279" y="1943"/>
                    <a:pt x="8558" y="3886"/>
                    <a:pt x="12328" y="6457"/>
                  </a:cubicBezTo>
                  <a:cubicBezTo>
                    <a:pt x="16098" y="9029"/>
                    <a:pt x="19358" y="12229"/>
                    <a:pt x="20479" y="14629"/>
                  </a:cubicBezTo>
                  <a:cubicBezTo>
                    <a:pt x="21600" y="17029"/>
                    <a:pt x="20581" y="18629"/>
                    <a:pt x="18951" y="19657"/>
                  </a:cubicBezTo>
                  <a:cubicBezTo>
                    <a:pt x="17321" y="20686"/>
                    <a:pt x="15079" y="21143"/>
                    <a:pt x="128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3" name="Line"/>
            <p:cNvSpPr/>
            <p:nvPr/>
          </p:nvSpPr>
          <p:spPr>
            <a:xfrm>
              <a:off x="3962400" y="1390649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4" name="Line"/>
            <p:cNvSpPr/>
            <p:nvPr/>
          </p:nvSpPr>
          <p:spPr>
            <a:xfrm>
              <a:off x="3968750" y="1289049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5" name="Line"/>
            <p:cNvSpPr/>
            <p:nvPr/>
          </p:nvSpPr>
          <p:spPr>
            <a:xfrm>
              <a:off x="4038600" y="1292955"/>
              <a:ext cx="133656" cy="26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456" extrusionOk="0">
                  <a:moveTo>
                    <a:pt x="16691" y="196"/>
                  </a:moveTo>
                  <a:cubicBezTo>
                    <a:pt x="13091" y="26"/>
                    <a:pt x="9491" y="-144"/>
                    <a:pt x="6382" y="196"/>
                  </a:cubicBezTo>
                  <a:cubicBezTo>
                    <a:pt x="3273" y="536"/>
                    <a:pt x="655" y="1387"/>
                    <a:pt x="982" y="2747"/>
                  </a:cubicBezTo>
                  <a:cubicBezTo>
                    <a:pt x="1309" y="4108"/>
                    <a:pt x="4582" y="5979"/>
                    <a:pt x="8673" y="8190"/>
                  </a:cubicBezTo>
                  <a:cubicBezTo>
                    <a:pt x="12764" y="10401"/>
                    <a:pt x="17673" y="12952"/>
                    <a:pt x="19636" y="14993"/>
                  </a:cubicBezTo>
                  <a:cubicBezTo>
                    <a:pt x="21600" y="17034"/>
                    <a:pt x="20618" y="18565"/>
                    <a:pt x="17836" y="19670"/>
                  </a:cubicBezTo>
                  <a:cubicBezTo>
                    <a:pt x="15055" y="20776"/>
                    <a:pt x="10473" y="21456"/>
                    <a:pt x="7200" y="21456"/>
                  </a:cubicBezTo>
                  <a:cubicBezTo>
                    <a:pt x="3927" y="21456"/>
                    <a:pt x="1964" y="20776"/>
                    <a:pt x="0" y="2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6" name="Line"/>
            <p:cNvSpPr/>
            <p:nvPr/>
          </p:nvSpPr>
          <p:spPr>
            <a:xfrm>
              <a:off x="4671012" y="1162049"/>
              <a:ext cx="167689" cy="41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03" extrusionOk="0">
                  <a:moveTo>
                    <a:pt x="1950" y="0"/>
                  </a:moveTo>
                  <a:cubicBezTo>
                    <a:pt x="2760" y="3306"/>
                    <a:pt x="3570" y="6612"/>
                    <a:pt x="3705" y="10029"/>
                  </a:cubicBezTo>
                  <a:cubicBezTo>
                    <a:pt x="3840" y="13445"/>
                    <a:pt x="3300" y="16971"/>
                    <a:pt x="2625" y="19010"/>
                  </a:cubicBezTo>
                  <a:cubicBezTo>
                    <a:pt x="1950" y="21049"/>
                    <a:pt x="1140" y="21600"/>
                    <a:pt x="600" y="21490"/>
                  </a:cubicBezTo>
                  <a:cubicBezTo>
                    <a:pt x="60" y="21380"/>
                    <a:pt x="-210" y="20608"/>
                    <a:pt x="195" y="18900"/>
                  </a:cubicBezTo>
                  <a:cubicBezTo>
                    <a:pt x="600" y="17192"/>
                    <a:pt x="1680" y="14547"/>
                    <a:pt x="3570" y="12398"/>
                  </a:cubicBezTo>
                  <a:cubicBezTo>
                    <a:pt x="5460" y="10249"/>
                    <a:pt x="8160" y="8596"/>
                    <a:pt x="10185" y="7714"/>
                  </a:cubicBezTo>
                  <a:cubicBezTo>
                    <a:pt x="12210" y="6833"/>
                    <a:pt x="13560" y="6722"/>
                    <a:pt x="14910" y="6722"/>
                  </a:cubicBezTo>
                  <a:cubicBezTo>
                    <a:pt x="16260" y="6722"/>
                    <a:pt x="17610" y="6833"/>
                    <a:pt x="18420" y="7218"/>
                  </a:cubicBezTo>
                  <a:cubicBezTo>
                    <a:pt x="19230" y="7604"/>
                    <a:pt x="19500" y="8265"/>
                    <a:pt x="18960" y="9147"/>
                  </a:cubicBezTo>
                  <a:cubicBezTo>
                    <a:pt x="18420" y="10029"/>
                    <a:pt x="17070" y="11131"/>
                    <a:pt x="15180" y="11957"/>
                  </a:cubicBezTo>
                  <a:cubicBezTo>
                    <a:pt x="13290" y="12784"/>
                    <a:pt x="10860" y="13335"/>
                    <a:pt x="9375" y="13886"/>
                  </a:cubicBezTo>
                  <a:cubicBezTo>
                    <a:pt x="7890" y="14437"/>
                    <a:pt x="7350" y="14988"/>
                    <a:pt x="7485" y="15484"/>
                  </a:cubicBezTo>
                  <a:cubicBezTo>
                    <a:pt x="7620" y="15980"/>
                    <a:pt x="8430" y="16420"/>
                    <a:pt x="10860" y="17027"/>
                  </a:cubicBezTo>
                  <a:cubicBezTo>
                    <a:pt x="13290" y="17633"/>
                    <a:pt x="17340" y="18404"/>
                    <a:pt x="21390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7" name="Line"/>
            <p:cNvSpPr/>
            <p:nvPr/>
          </p:nvSpPr>
          <p:spPr>
            <a:xfrm>
              <a:off x="4931417" y="1322354"/>
              <a:ext cx="135884" cy="21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46" extrusionOk="0">
                  <a:moveTo>
                    <a:pt x="3388" y="475"/>
                  </a:moveTo>
                  <a:cubicBezTo>
                    <a:pt x="2391" y="5508"/>
                    <a:pt x="1395" y="10541"/>
                    <a:pt x="896" y="13687"/>
                  </a:cubicBezTo>
                  <a:cubicBezTo>
                    <a:pt x="398" y="16832"/>
                    <a:pt x="398" y="18091"/>
                    <a:pt x="398" y="19244"/>
                  </a:cubicBezTo>
                  <a:cubicBezTo>
                    <a:pt x="398" y="20397"/>
                    <a:pt x="398" y="21446"/>
                    <a:pt x="231" y="21446"/>
                  </a:cubicBezTo>
                  <a:cubicBezTo>
                    <a:pt x="65" y="21446"/>
                    <a:pt x="-267" y="20397"/>
                    <a:pt x="398" y="17357"/>
                  </a:cubicBezTo>
                  <a:cubicBezTo>
                    <a:pt x="1062" y="14316"/>
                    <a:pt x="2724" y="9283"/>
                    <a:pt x="4884" y="6032"/>
                  </a:cubicBezTo>
                  <a:cubicBezTo>
                    <a:pt x="7044" y="2782"/>
                    <a:pt x="9702" y="1314"/>
                    <a:pt x="11862" y="580"/>
                  </a:cubicBezTo>
                  <a:cubicBezTo>
                    <a:pt x="14022" y="-154"/>
                    <a:pt x="15684" y="-154"/>
                    <a:pt x="16847" y="370"/>
                  </a:cubicBezTo>
                  <a:cubicBezTo>
                    <a:pt x="18010" y="895"/>
                    <a:pt x="18675" y="1943"/>
                    <a:pt x="19339" y="5089"/>
                  </a:cubicBezTo>
                  <a:cubicBezTo>
                    <a:pt x="20004" y="8234"/>
                    <a:pt x="20668" y="13477"/>
                    <a:pt x="21333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8" name="Line"/>
            <p:cNvSpPr/>
            <p:nvPr/>
          </p:nvSpPr>
          <p:spPr>
            <a:xfrm>
              <a:off x="5146585" y="1349962"/>
              <a:ext cx="103114" cy="16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976" extrusionOk="0">
                  <a:moveTo>
                    <a:pt x="9738" y="1974"/>
                  </a:moveTo>
                  <a:cubicBezTo>
                    <a:pt x="7578" y="2795"/>
                    <a:pt x="5418" y="3615"/>
                    <a:pt x="3474" y="6486"/>
                  </a:cubicBezTo>
                  <a:cubicBezTo>
                    <a:pt x="1530" y="9357"/>
                    <a:pt x="-198" y="14278"/>
                    <a:pt x="18" y="17286"/>
                  </a:cubicBezTo>
                  <a:cubicBezTo>
                    <a:pt x="234" y="20293"/>
                    <a:pt x="2394" y="21387"/>
                    <a:pt x="6282" y="20840"/>
                  </a:cubicBezTo>
                  <a:cubicBezTo>
                    <a:pt x="10170" y="20293"/>
                    <a:pt x="15786" y="18106"/>
                    <a:pt x="18594" y="14825"/>
                  </a:cubicBezTo>
                  <a:cubicBezTo>
                    <a:pt x="21402" y="11544"/>
                    <a:pt x="21402" y="7169"/>
                    <a:pt x="20538" y="4572"/>
                  </a:cubicBezTo>
                  <a:cubicBezTo>
                    <a:pt x="19674" y="1974"/>
                    <a:pt x="17946" y="1154"/>
                    <a:pt x="16002" y="607"/>
                  </a:cubicBezTo>
                  <a:cubicBezTo>
                    <a:pt x="14058" y="60"/>
                    <a:pt x="11898" y="-213"/>
                    <a:pt x="10818" y="197"/>
                  </a:cubicBezTo>
                  <a:cubicBezTo>
                    <a:pt x="9738" y="607"/>
                    <a:pt x="9738" y="1701"/>
                    <a:pt x="9738" y="2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9" name="Line"/>
            <p:cNvSpPr/>
            <p:nvPr/>
          </p:nvSpPr>
          <p:spPr>
            <a:xfrm>
              <a:off x="5316008" y="1305897"/>
              <a:ext cx="240242" cy="21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61" extrusionOk="0">
                  <a:moveTo>
                    <a:pt x="2179" y="5355"/>
                  </a:moveTo>
                  <a:cubicBezTo>
                    <a:pt x="1421" y="5997"/>
                    <a:pt x="663" y="6639"/>
                    <a:pt x="284" y="8777"/>
                  </a:cubicBezTo>
                  <a:cubicBezTo>
                    <a:pt x="-95" y="10916"/>
                    <a:pt x="-95" y="14551"/>
                    <a:pt x="284" y="16904"/>
                  </a:cubicBezTo>
                  <a:cubicBezTo>
                    <a:pt x="663" y="19256"/>
                    <a:pt x="1421" y="20326"/>
                    <a:pt x="2842" y="20860"/>
                  </a:cubicBezTo>
                  <a:cubicBezTo>
                    <a:pt x="4263" y="21395"/>
                    <a:pt x="6347" y="21395"/>
                    <a:pt x="7673" y="20860"/>
                  </a:cubicBezTo>
                  <a:cubicBezTo>
                    <a:pt x="9000" y="20326"/>
                    <a:pt x="9568" y="19256"/>
                    <a:pt x="9852" y="17759"/>
                  </a:cubicBezTo>
                  <a:cubicBezTo>
                    <a:pt x="10137" y="16262"/>
                    <a:pt x="10137" y="14338"/>
                    <a:pt x="10421" y="13910"/>
                  </a:cubicBezTo>
                  <a:cubicBezTo>
                    <a:pt x="10705" y="13482"/>
                    <a:pt x="11273" y="14551"/>
                    <a:pt x="12031" y="15193"/>
                  </a:cubicBezTo>
                  <a:cubicBezTo>
                    <a:pt x="12789" y="15835"/>
                    <a:pt x="13737" y="16048"/>
                    <a:pt x="15158" y="15728"/>
                  </a:cubicBezTo>
                  <a:cubicBezTo>
                    <a:pt x="16579" y="15407"/>
                    <a:pt x="18473" y="14551"/>
                    <a:pt x="19705" y="12413"/>
                  </a:cubicBezTo>
                  <a:cubicBezTo>
                    <a:pt x="20937" y="10274"/>
                    <a:pt x="21505" y="6852"/>
                    <a:pt x="21505" y="4607"/>
                  </a:cubicBezTo>
                  <a:cubicBezTo>
                    <a:pt x="21505" y="2361"/>
                    <a:pt x="20937" y="1292"/>
                    <a:pt x="20084" y="650"/>
                  </a:cubicBezTo>
                  <a:cubicBezTo>
                    <a:pt x="19231" y="9"/>
                    <a:pt x="18094" y="-205"/>
                    <a:pt x="17242" y="223"/>
                  </a:cubicBezTo>
                  <a:cubicBezTo>
                    <a:pt x="16389" y="650"/>
                    <a:pt x="15821" y="1720"/>
                    <a:pt x="15252" y="2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0" name="Line"/>
            <p:cNvSpPr/>
            <p:nvPr/>
          </p:nvSpPr>
          <p:spPr>
            <a:xfrm>
              <a:off x="5626100" y="1310216"/>
              <a:ext cx="184150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696"/>
                  </a:moveTo>
                  <a:cubicBezTo>
                    <a:pt x="745" y="3757"/>
                    <a:pt x="1490" y="2817"/>
                    <a:pt x="2110" y="2935"/>
                  </a:cubicBezTo>
                  <a:cubicBezTo>
                    <a:pt x="2731" y="3052"/>
                    <a:pt x="3228" y="4226"/>
                    <a:pt x="3476" y="6104"/>
                  </a:cubicBezTo>
                  <a:cubicBezTo>
                    <a:pt x="3724" y="7983"/>
                    <a:pt x="3724" y="10565"/>
                    <a:pt x="3600" y="12796"/>
                  </a:cubicBezTo>
                  <a:cubicBezTo>
                    <a:pt x="3476" y="15026"/>
                    <a:pt x="3228" y="16904"/>
                    <a:pt x="3103" y="17257"/>
                  </a:cubicBezTo>
                  <a:cubicBezTo>
                    <a:pt x="2979" y="17609"/>
                    <a:pt x="2979" y="16435"/>
                    <a:pt x="3724" y="13852"/>
                  </a:cubicBezTo>
                  <a:cubicBezTo>
                    <a:pt x="4469" y="11270"/>
                    <a:pt x="5959" y="7278"/>
                    <a:pt x="7697" y="4461"/>
                  </a:cubicBezTo>
                  <a:cubicBezTo>
                    <a:pt x="9434" y="1643"/>
                    <a:pt x="11421" y="0"/>
                    <a:pt x="13531" y="0"/>
                  </a:cubicBezTo>
                  <a:cubicBezTo>
                    <a:pt x="15641" y="0"/>
                    <a:pt x="17876" y="1643"/>
                    <a:pt x="19241" y="5517"/>
                  </a:cubicBezTo>
                  <a:cubicBezTo>
                    <a:pt x="20607" y="9391"/>
                    <a:pt x="21103" y="154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1" name="Line"/>
            <p:cNvSpPr/>
            <p:nvPr/>
          </p:nvSpPr>
          <p:spPr>
            <a:xfrm>
              <a:off x="495300" y="2464960"/>
              <a:ext cx="247650" cy="22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extrusionOk="0">
                  <a:moveTo>
                    <a:pt x="0" y="4647"/>
                  </a:moveTo>
                  <a:cubicBezTo>
                    <a:pt x="0" y="3656"/>
                    <a:pt x="0" y="2665"/>
                    <a:pt x="831" y="1675"/>
                  </a:cubicBezTo>
                  <a:cubicBezTo>
                    <a:pt x="1662" y="684"/>
                    <a:pt x="3323" y="-307"/>
                    <a:pt x="4708" y="89"/>
                  </a:cubicBezTo>
                  <a:cubicBezTo>
                    <a:pt x="6092" y="486"/>
                    <a:pt x="7200" y="2269"/>
                    <a:pt x="7200" y="4944"/>
                  </a:cubicBezTo>
                  <a:cubicBezTo>
                    <a:pt x="7200" y="7620"/>
                    <a:pt x="6092" y="11187"/>
                    <a:pt x="5169" y="13267"/>
                  </a:cubicBezTo>
                  <a:cubicBezTo>
                    <a:pt x="4246" y="15348"/>
                    <a:pt x="3508" y="15943"/>
                    <a:pt x="2585" y="17032"/>
                  </a:cubicBezTo>
                  <a:cubicBezTo>
                    <a:pt x="1662" y="18122"/>
                    <a:pt x="554" y="19708"/>
                    <a:pt x="554" y="20500"/>
                  </a:cubicBezTo>
                  <a:cubicBezTo>
                    <a:pt x="554" y="21293"/>
                    <a:pt x="1662" y="21293"/>
                    <a:pt x="4431" y="20897"/>
                  </a:cubicBezTo>
                  <a:cubicBezTo>
                    <a:pt x="7200" y="20500"/>
                    <a:pt x="11631" y="19708"/>
                    <a:pt x="14769" y="19113"/>
                  </a:cubicBezTo>
                  <a:cubicBezTo>
                    <a:pt x="17908" y="18519"/>
                    <a:pt x="19754" y="18122"/>
                    <a:pt x="21600" y="17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2" name="Line"/>
            <p:cNvSpPr/>
            <p:nvPr/>
          </p:nvSpPr>
          <p:spPr>
            <a:xfrm>
              <a:off x="768349" y="2386617"/>
              <a:ext cx="158910" cy="44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343" extrusionOk="0">
                  <a:moveTo>
                    <a:pt x="1641" y="351"/>
                  </a:moveTo>
                  <a:cubicBezTo>
                    <a:pt x="2734" y="47"/>
                    <a:pt x="3828" y="-257"/>
                    <a:pt x="6699" y="351"/>
                  </a:cubicBezTo>
                  <a:cubicBezTo>
                    <a:pt x="9570" y="960"/>
                    <a:pt x="14218" y="2481"/>
                    <a:pt x="17225" y="4712"/>
                  </a:cubicBezTo>
                  <a:cubicBezTo>
                    <a:pt x="20233" y="6943"/>
                    <a:pt x="21600" y="9884"/>
                    <a:pt x="19549" y="12622"/>
                  </a:cubicBezTo>
                  <a:cubicBezTo>
                    <a:pt x="17499" y="15360"/>
                    <a:pt x="12030" y="17895"/>
                    <a:pt x="8203" y="19315"/>
                  </a:cubicBezTo>
                  <a:cubicBezTo>
                    <a:pt x="4375" y="20735"/>
                    <a:pt x="2187" y="21039"/>
                    <a:pt x="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3" name="Line"/>
            <p:cNvSpPr/>
            <p:nvPr/>
          </p:nvSpPr>
          <p:spPr>
            <a:xfrm>
              <a:off x="216294" y="2443691"/>
              <a:ext cx="209156" cy="36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413" extrusionOk="0">
                  <a:moveTo>
                    <a:pt x="16947" y="1936"/>
                  </a:moveTo>
                  <a:cubicBezTo>
                    <a:pt x="16947" y="1311"/>
                    <a:pt x="16947" y="687"/>
                    <a:pt x="16318" y="312"/>
                  </a:cubicBezTo>
                  <a:cubicBezTo>
                    <a:pt x="15689" y="-62"/>
                    <a:pt x="14431" y="-187"/>
                    <a:pt x="12019" y="437"/>
                  </a:cubicBezTo>
                  <a:cubicBezTo>
                    <a:pt x="9607" y="1062"/>
                    <a:pt x="6042" y="2435"/>
                    <a:pt x="3421" y="4870"/>
                  </a:cubicBezTo>
                  <a:cubicBezTo>
                    <a:pt x="800" y="7304"/>
                    <a:pt x="-878" y="10800"/>
                    <a:pt x="485" y="13610"/>
                  </a:cubicBezTo>
                  <a:cubicBezTo>
                    <a:pt x="1848" y="16419"/>
                    <a:pt x="6252" y="18541"/>
                    <a:pt x="10132" y="19727"/>
                  </a:cubicBezTo>
                  <a:cubicBezTo>
                    <a:pt x="14011" y="20914"/>
                    <a:pt x="17367" y="21163"/>
                    <a:pt x="20722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4" name="Line"/>
            <p:cNvSpPr/>
            <p:nvPr/>
          </p:nvSpPr>
          <p:spPr>
            <a:xfrm>
              <a:off x="1477385" y="2495292"/>
              <a:ext cx="192666" cy="28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43" extrusionOk="0">
                  <a:moveTo>
                    <a:pt x="241" y="4308"/>
                  </a:moveTo>
                  <a:cubicBezTo>
                    <a:pt x="710" y="8437"/>
                    <a:pt x="1180" y="12567"/>
                    <a:pt x="1414" y="15108"/>
                  </a:cubicBezTo>
                  <a:cubicBezTo>
                    <a:pt x="1649" y="17649"/>
                    <a:pt x="1649" y="18602"/>
                    <a:pt x="1649" y="19475"/>
                  </a:cubicBezTo>
                  <a:cubicBezTo>
                    <a:pt x="1649" y="20349"/>
                    <a:pt x="1649" y="21143"/>
                    <a:pt x="1414" y="21143"/>
                  </a:cubicBezTo>
                  <a:cubicBezTo>
                    <a:pt x="1180" y="21143"/>
                    <a:pt x="710" y="20349"/>
                    <a:pt x="358" y="17967"/>
                  </a:cubicBezTo>
                  <a:cubicBezTo>
                    <a:pt x="6" y="15584"/>
                    <a:pt x="-229" y="11614"/>
                    <a:pt x="358" y="8437"/>
                  </a:cubicBezTo>
                  <a:cubicBezTo>
                    <a:pt x="945" y="5261"/>
                    <a:pt x="2354" y="2878"/>
                    <a:pt x="4114" y="1449"/>
                  </a:cubicBezTo>
                  <a:cubicBezTo>
                    <a:pt x="5875" y="19"/>
                    <a:pt x="7988" y="-457"/>
                    <a:pt x="10219" y="496"/>
                  </a:cubicBezTo>
                  <a:cubicBezTo>
                    <a:pt x="12449" y="1449"/>
                    <a:pt x="14797" y="3831"/>
                    <a:pt x="16675" y="6690"/>
                  </a:cubicBezTo>
                  <a:cubicBezTo>
                    <a:pt x="18554" y="9549"/>
                    <a:pt x="19962" y="12884"/>
                    <a:pt x="21371" y="16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5" name="Line"/>
            <p:cNvSpPr/>
            <p:nvPr/>
          </p:nvSpPr>
          <p:spPr>
            <a:xfrm>
              <a:off x="1936750" y="2501900"/>
              <a:ext cx="24589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extrusionOk="0">
                  <a:moveTo>
                    <a:pt x="0" y="0"/>
                  </a:moveTo>
                  <a:cubicBezTo>
                    <a:pt x="5169" y="1858"/>
                    <a:pt x="10338" y="3716"/>
                    <a:pt x="13569" y="4761"/>
                  </a:cubicBezTo>
                  <a:cubicBezTo>
                    <a:pt x="16800" y="5806"/>
                    <a:pt x="18092" y="6039"/>
                    <a:pt x="19200" y="6619"/>
                  </a:cubicBezTo>
                  <a:cubicBezTo>
                    <a:pt x="20308" y="7200"/>
                    <a:pt x="21231" y="8129"/>
                    <a:pt x="21415" y="9058"/>
                  </a:cubicBezTo>
                  <a:cubicBezTo>
                    <a:pt x="21600" y="9987"/>
                    <a:pt x="21046" y="10916"/>
                    <a:pt x="18000" y="13006"/>
                  </a:cubicBezTo>
                  <a:cubicBezTo>
                    <a:pt x="14954" y="15097"/>
                    <a:pt x="9415" y="18348"/>
                    <a:pt x="38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6" name="Line"/>
            <p:cNvSpPr/>
            <p:nvPr/>
          </p:nvSpPr>
          <p:spPr>
            <a:xfrm>
              <a:off x="2076450" y="2647950"/>
              <a:ext cx="2286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600" y="3771"/>
                    <a:pt x="11600" y="7543"/>
                    <a:pt x="8000" y="11143"/>
                  </a:cubicBezTo>
                  <a:cubicBezTo>
                    <a:pt x="4400" y="14743"/>
                    <a:pt x="220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7" name="Line"/>
            <p:cNvSpPr/>
            <p:nvPr/>
          </p:nvSpPr>
          <p:spPr>
            <a:xfrm>
              <a:off x="2482849" y="2408387"/>
              <a:ext cx="156928" cy="31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13" extrusionOk="0">
                  <a:moveTo>
                    <a:pt x="0" y="2042"/>
                  </a:moveTo>
                  <a:cubicBezTo>
                    <a:pt x="864" y="1322"/>
                    <a:pt x="1728" y="602"/>
                    <a:pt x="4320" y="242"/>
                  </a:cubicBezTo>
                  <a:cubicBezTo>
                    <a:pt x="6912" y="-118"/>
                    <a:pt x="11232" y="-118"/>
                    <a:pt x="14256" y="530"/>
                  </a:cubicBezTo>
                  <a:cubicBezTo>
                    <a:pt x="17280" y="1178"/>
                    <a:pt x="19008" y="2474"/>
                    <a:pt x="19008" y="3770"/>
                  </a:cubicBezTo>
                  <a:cubicBezTo>
                    <a:pt x="19008" y="5066"/>
                    <a:pt x="17280" y="6362"/>
                    <a:pt x="15696" y="7514"/>
                  </a:cubicBezTo>
                  <a:cubicBezTo>
                    <a:pt x="14112" y="8666"/>
                    <a:pt x="12672" y="9674"/>
                    <a:pt x="12816" y="10322"/>
                  </a:cubicBezTo>
                  <a:cubicBezTo>
                    <a:pt x="12960" y="10970"/>
                    <a:pt x="14688" y="11258"/>
                    <a:pt x="16416" y="11978"/>
                  </a:cubicBezTo>
                  <a:cubicBezTo>
                    <a:pt x="18144" y="12698"/>
                    <a:pt x="19872" y="13850"/>
                    <a:pt x="20736" y="14786"/>
                  </a:cubicBezTo>
                  <a:cubicBezTo>
                    <a:pt x="21600" y="15722"/>
                    <a:pt x="21600" y="16442"/>
                    <a:pt x="20448" y="17306"/>
                  </a:cubicBezTo>
                  <a:cubicBezTo>
                    <a:pt x="19296" y="18170"/>
                    <a:pt x="16992" y="19178"/>
                    <a:pt x="14544" y="19898"/>
                  </a:cubicBezTo>
                  <a:cubicBezTo>
                    <a:pt x="12096" y="20618"/>
                    <a:pt x="9504" y="21050"/>
                    <a:pt x="7344" y="21266"/>
                  </a:cubicBezTo>
                  <a:cubicBezTo>
                    <a:pt x="5184" y="21482"/>
                    <a:pt x="3456" y="21482"/>
                    <a:pt x="2880" y="21122"/>
                  </a:cubicBezTo>
                  <a:cubicBezTo>
                    <a:pt x="2304" y="20762"/>
                    <a:pt x="2880" y="20042"/>
                    <a:pt x="3888" y="19394"/>
                  </a:cubicBezTo>
                  <a:cubicBezTo>
                    <a:pt x="4896" y="18746"/>
                    <a:pt x="6336" y="18170"/>
                    <a:pt x="7776" y="1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8" name="Line"/>
            <p:cNvSpPr/>
            <p:nvPr/>
          </p:nvSpPr>
          <p:spPr>
            <a:xfrm>
              <a:off x="2701523" y="2483335"/>
              <a:ext cx="201558" cy="25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859" extrusionOk="0">
                  <a:moveTo>
                    <a:pt x="13737" y="4174"/>
                  </a:moveTo>
                  <a:cubicBezTo>
                    <a:pt x="13069" y="3472"/>
                    <a:pt x="12401" y="2769"/>
                    <a:pt x="11287" y="2682"/>
                  </a:cubicBezTo>
                  <a:cubicBezTo>
                    <a:pt x="10174" y="2594"/>
                    <a:pt x="8615" y="3121"/>
                    <a:pt x="6611" y="5579"/>
                  </a:cubicBezTo>
                  <a:cubicBezTo>
                    <a:pt x="4607" y="8038"/>
                    <a:pt x="2157" y="12428"/>
                    <a:pt x="933" y="15150"/>
                  </a:cubicBezTo>
                  <a:cubicBezTo>
                    <a:pt x="-292" y="17872"/>
                    <a:pt x="-292" y="18925"/>
                    <a:pt x="821" y="19804"/>
                  </a:cubicBezTo>
                  <a:cubicBezTo>
                    <a:pt x="1935" y="20682"/>
                    <a:pt x="4162" y="21384"/>
                    <a:pt x="7390" y="20330"/>
                  </a:cubicBezTo>
                  <a:cubicBezTo>
                    <a:pt x="10619" y="19277"/>
                    <a:pt x="14850" y="16467"/>
                    <a:pt x="17522" y="13306"/>
                  </a:cubicBezTo>
                  <a:cubicBezTo>
                    <a:pt x="20195" y="10145"/>
                    <a:pt x="21308" y="6633"/>
                    <a:pt x="21197" y="4174"/>
                  </a:cubicBezTo>
                  <a:cubicBezTo>
                    <a:pt x="21085" y="1716"/>
                    <a:pt x="19749" y="311"/>
                    <a:pt x="17411" y="47"/>
                  </a:cubicBezTo>
                  <a:cubicBezTo>
                    <a:pt x="15073" y="-216"/>
                    <a:pt x="11733" y="662"/>
                    <a:pt x="8393" y="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9" name="Line"/>
            <p:cNvSpPr/>
            <p:nvPr/>
          </p:nvSpPr>
          <p:spPr>
            <a:xfrm>
              <a:off x="3831695" y="2515707"/>
              <a:ext cx="187413" cy="19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729" extrusionOk="0">
                  <a:moveTo>
                    <a:pt x="11681" y="3974"/>
                  </a:moveTo>
                  <a:cubicBezTo>
                    <a:pt x="11446" y="2382"/>
                    <a:pt x="11211" y="791"/>
                    <a:pt x="10390" y="222"/>
                  </a:cubicBezTo>
                  <a:cubicBezTo>
                    <a:pt x="9568" y="-346"/>
                    <a:pt x="8159" y="109"/>
                    <a:pt x="6281" y="2382"/>
                  </a:cubicBezTo>
                  <a:cubicBezTo>
                    <a:pt x="4403" y="4656"/>
                    <a:pt x="2055" y="8749"/>
                    <a:pt x="881" y="12046"/>
                  </a:cubicBezTo>
                  <a:cubicBezTo>
                    <a:pt x="-293" y="15342"/>
                    <a:pt x="-293" y="17843"/>
                    <a:pt x="881" y="19321"/>
                  </a:cubicBezTo>
                  <a:cubicBezTo>
                    <a:pt x="2055" y="20799"/>
                    <a:pt x="4403" y="21254"/>
                    <a:pt x="7924" y="20003"/>
                  </a:cubicBezTo>
                  <a:cubicBezTo>
                    <a:pt x="11446" y="18753"/>
                    <a:pt x="16142" y="15797"/>
                    <a:pt x="18607" y="12614"/>
                  </a:cubicBezTo>
                  <a:cubicBezTo>
                    <a:pt x="21072" y="9431"/>
                    <a:pt x="21307" y="6020"/>
                    <a:pt x="20016" y="3974"/>
                  </a:cubicBezTo>
                  <a:cubicBezTo>
                    <a:pt x="18724" y="1928"/>
                    <a:pt x="15907" y="1246"/>
                    <a:pt x="13911" y="905"/>
                  </a:cubicBezTo>
                  <a:cubicBezTo>
                    <a:pt x="11916" y="563"/>
                    <a:pt x="10742" y="563"/>
                    <a:pt x="9920" y="1132"/>
                  </a:cubicBezTo>
                  <a:cubicBezTo>
                    <a:pt x="9098" y="1700"/>
                    <a:pt x="8629" y="2837"/>
                    <a:pt x="8981" y="3633"/>
                  </a:cubicBezTo>
                  <a:cubicBezTo>
                    <a:pt x="9333" y="4429"/>
                    <a:pt x="10507" y="4883"/>
                    <a:pt x="11681" y="5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0" name="Line"/>
            <p:cNvSpPr/>
            <p:nvPr/>
          </p:nvSpPr>
          <p:spPr>
            <a:xfrm>
              <a:off x="4089399" y="2400300"/>
              <a:ext cx="298451" cy="28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extrusionOk="0">
                  <a:moveTo>
                    <a:pt x="0" y="5203"/>
                  </a:moveTo>
                  <a:cubicBezTo>
                    <a:pt x="460" y="4572"/>
                    <a:pt x="919" y="3942"/>
                    <a:pt x="1609" y="3784"/>
                  </a:cubicBezTo>
                  <a:cubicBezTo>
                    <a:pt x="2298" y="3626"/>
                    <a:pt x="3217" y="3942"/>
                    <a:pt x="5055" y="5124"/>
                  </a:cubicBezTo>
                  <a:cubicBezTo>
                    <a:pt x="6894" y="6307"/>
                    <a:pt x="9651" y="8356"/>
                    <a:pt x="11183" y="10564"/>
                  </a:cubicBezTo>
                  <a:cubicBezTo>
                    <a:pt x="12715" y="12771"/>
                    <a:pt x="13021" y="15136"/>
                    <a:pt x="12945" y="16791"/>
                  </a:cubicBezTo>
                  <a:cubicBezTo>
                    <a:pt x="12868" y="18447"/>
                    <a:pt x="12409" y="19393"/>
                    <a:pt x="11872" y="20102"/>
                  </a:cubicBezTo>
                  <a:cubicBezTo>
                    <a:pt x="11336" y="20812"/>
                    <a:pt x="10723" y="21285"/>
                    <a:pt x="10034" y="21442"/>
                  </a:cubicBezTo>
                  <a:cubicBezTo>
                    <a:pt x="9345" y="21600"/>
                    <a:pt x="8579" y="21442"/>
                    <a:pt x="8119" y="20969"/>
                  </a:cubicBezTo>
                  <a:cubicBezTo>
                    <a:pt x="7660" y="20496"/>
                    <a:pt x="7506" y="19708"/>
                    <a:pt x="7660" y="17501"/>
                  </a:cubicBezTo>
                  <a:cubicBezTo>
                    <a:pt x="7813" y="15293"/>
                    <a:pt x="8272" y="11667"/>
                    <a:pt x="10647" y="8514"/>
                  </a:cubicBezTo>
                  <a:cubicBezTo>
                    <a:pt x="13021" y="5361"/>
                    <a:pt x="17311" y="2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1" name="Line"/>
            <p:cNvSpPr/>
            <p:nvPr/>
          </p:nvSpPr>
          <p:spPr>
            <a:xfrm>
              <a:off x="1568450" y="3268464"/>
              <a:ext cx="241300" cy="25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extrusionOk="0">
                  <a:moveTo>
                    <a:pt x="0" y="5801"/>
                  </a:moveTo>
                  <a:cubicBezTo>
                    <a:pt x="758" y="9573"/>
                    <a:pt x="1516" y="13344"/>
                    <a:pt x="1989" y="16087"/>
                  </a:cubicBezTo>
                  <a:cubicBezTo>
                    <a:pt x="2463" y="18830"/>
                    <a:pt x="2653" y="20544"/>
                    <a:pt x="2558" y="20887"/>
                  </a:cubicBezTo>
                  <a:cubicBezTo>
                    <a:pt x="2463" y="21230"/>
                    <a:pt x="2084" y="20201"/>
                    <a:pt x="2179" y="17201"/>
                  </a:cubicBezTo>
                  <a:cubicBezTo>
                    <a:pt x="2274" y="14201"/>
                    <a:pt x="2842" y="9230"/>
                    <a:pt x="4358" y="5887"/>
                  </a:cubicBezTo>
                  <a:cubicBezTo>
                    <a:pt x="5874" y="2544"/>
                    <a:pt x="8337" y="830"/>
                    <a:pt x="10611" y="230"/>
                  </a:cubicBezTo>
                  <a:cubicBezTo>
                    <a:pt x="12884" y="-370"/>
                    <a:pt x="14968" y="144"/>
                    <a:pt x="16484" y="2459"/>
                  </a:cubicBezTo>
                  <a:cubicBezTo>
                    <a:pt x="18000" y="4773"/>
                    <a:pt x="18947" y="8887"/>
                    <a:pt x="19705" y="11287"/>
                  </a:cubicBezTo>
                  <a:cubicBezTo>
                    <a:pt x="20463" y="13687"/>
                    <a:pt x="21032" y="14373"/>
                    <a:pt x="21600" y="15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2" name="Line"/>
            <p:cNvSpPr/>
            <p:nvPr/>
          </p:nvSpPr>
          <p:spPr>
            <a:xfrm>
              <a:off x="2097219" y="3244850"/>
              <a:ext cx="245932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extrusionOk="0">
                  <a:moveTo>
                    <a:pt x="18681" y="0"/>
                  </a:moveTo>
                  <a:cubicBezTo>
                    <a:pt x="14804" y="1920"/>
                    <a:pt x="10927" y="3840"/>
                    <a:pt x="7973" y="5280"/>
                  </a:cubicBezTo>
                  <a:cubicBezTo>
                    <a:pt x="5019" y="6720"/>
                    <a:pt x="2988" y="7680"/>
                    <a:pt x="1696" y="8640"/>
                  </a:cubicBezTo>
                  <a:cubicBezTo>
                    <a:pt x="404" y="9600"/>
                    <a:pt x="-150" y="10560"/>
                    <a:pt x="35" y="11400"/>
                  </a:cubicBezTo>
                  <a:cubicBezTo>
                    <a:pt x="219" y="12240"/>
                    <a:pt x="1142" y="12960"/>
                    <a:pt x="4835" y="14640"/>
                  </a:cubicBezTo>
                  <a:cubicBezTo>
                    <a:pt x="8527" y="16320"/>
                    <a:pt x="14988" y="18960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3" name="Line"/>
            <p:cNvSpPr/>
            <p:nvPr/>
          </p:nvSpPr>
          <p:spPr>
            <a:xfrm>
              <a:off x="2486755" y="3182043"/>
              <a:ext cx="162406" cy="26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69" extrusionOk="0">
                  <a:moveTo>
                    <a:pt x="320" y="3078"/>
                  </a:moveTo>
                  <a:cubicBezTo>
                    <a:pt x="43" y="2208"/>
                    <a:pt x="-234" y="1337"/>
                    <a:pt x="320" y="814"/>
                  </a:cubicBezTo>
                  <a:cubicBezTo>
                    <a:pt x="874" y="291"/>
                    <a:pt x="2258" y="117"/>
                    <a:pt x="4058" y="30"/>
                  </a:cubicBezTo>
                  <a:cubicBezTo>
                    <a:pt x="5858" y="-57"/>
                    <a:pt x="8074" y="-57"/>
                    <a:pt x="9597" y="1511"/>
                  </a:cubicBezTo>
                  <a:cubicBezTo>
                    <a:pt x="11120" y="3078"/>
                    <a:pt x="11951" y="6214"/>
                    <a:pt x="11812" y="8130"/>
                  </a:cubicBezTo>
                  <a:cubicBezTo>
                    <a:pt x="11674" y="10046"/>
                    <a:pt x="10566" y="10743"/>
                    <a:pt x="10704" y="11353"/>
                  </a:cubicBezTo>
                  <a:cubicBezTo>
                    <a:pt x="10843" y="11962"/>
                    <a:pt x="12228" y="12485"/>
                    <a:pt x="13889" y="13095"/>
                  </a:cubicBezTo>
                  <a:cubicBezTo>
                    <a:pt x="15551" y="13704"/>
                    <a:pt x="17489" y="14401"/>
                    <a:pt x="18874" y="15185"/>
                  </a:cubicBezTo>
                  <a:cubicBezTo>
                    <a:pt x="20258" y="15969"/>
                    <a:pt x="21089" y="16840"/>
                    <a:pt x="21228" y="17711"/>
                  </a:cubicBezTo>
                  <a:cubicBezTo>
                    <a:pt x="21366" y="18582"/>
                    <a:pt x="20812" y="19453"/>
                    <a:pt x="18597" y="20149"/>
                  </a:cubicBezTo>
                  <a:cubicBezTo>
                    <a:pt x="16381" y="20846"/>
                    <a:pt x="12504" y="21369"/>
                    <a:pt x="9874" y="21456"/>
                  </a:cubicBezTo>
                  <a:cubicBezTo>
                    <a:pt x="7243" y="21543"/>
                    <a:pt x="5858" y="21195"/>
                    <a:pt x="5581" y="20498"/>
                  </a:cubicBezTo>
                  <a:cubicBezTo>
                    <a:pt x="5304" y="19801"/>
                    <a:pt x="6135" y="18756"/>
                    <a:pt x="6966" y="17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4" name="Line"/>
            <p:cNvSpPr/>
            <p:nvPr/>
          </p:nvSpPr>
          <p:spPr>
            <a:xfrm>
              <a:off x="2728184" y="3225799"/>
              <a:ext cx="178874" cy="19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385" extrusionOk="0">
                  <a:moveTo>
                    <a:pt x="13371" y="0"/>
                  </a:moveTo>
                  <a:cubicBezTo>
                    <a:pt x="10459" y="1161"/>
                    <a:pt x="7546" y="2323"/>
                    <a:pt x="4998" y="5226"/>
                  </a:cubicBezTo>
                  <a:cubicBezTo>
                    <a:pt x="2450" y="8129"/>
                    <a:pt x="265" y="12774"/>
                    <a:pt x="23" y="16142"/>
                  </a:cubicBezTo>
                  <a:cubicBezTo>
                    <a:pt x="-220" y="19510"/>
                    <a:pt x="1479" y="21600"/>
                    <a:pt x="5119" y="21368"/>
                  </a:cubicBezTo>
                  <a:cubicBezTo>
                    <a:pt x="8760" y="21135"/>
                    <a:pt x="14342" y="18581"/>
                    <a:pt x="17497" y="15445"/>
                  </a:cubicBezTo>
                  <a:cubicBezTo>
                    <a:pt x="20652" y="12310"/>
                    <a:pt x="21380" y="8594"/>
                    <a:pt x="19438" y="5923"/>
                  </a:cubicBezTo>
                  <a:cubicBezTo>
                    <a:pt x="17497" y="3252"/>
                    <a:pt x="12886" y="1626"/>
                    <a:pt x="8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5" name="Line"/>
            <p:cNvSpPr/>
            <p:nvPr/>
          </p:nvSpPr>
          <p:spPr>
            <a:xfrm>
              <a:off x="3538226" y="3137849"/>
              <a:ext cx="182610" cy="33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39" extrusionOk="0">
                  <a:moveTo>
                    <a:pt x="7298" y="10874"/>
                  </a:moveTo>
                  <a:cubicBezTo>
                    <a:pt x="5809" y="13169"/>
                    <a:pt x="4319" y="15464"/>
                    <a:pt x="3450" y="17017"/>
                  </a:cubicBezTo>
                  <a:cubicBezTo>
                    <a:pt x="2581" y="18569"/>
                    <a:pt x="2333" y="19379"/>
                    <a:pt x="1836" y="20121"/>
                  </a:cubicBezTo>
                  <a:cubicBezTo>
                    <a:pt x="1340" y="20864"/>
                    <a:pt x="595" y="21539"/>
                    <a:pt x="222" y="21539"/>
                  </a:cubicBezTo>
                  <a:cubicBezTo>
                    <a:pt x="-150" y="21539"/>
                    <a:pt x="-150" y="20864"/>
                    <a:pt x="967" y="18772"/>
                  </a:cubicBezTo>
                  <a:cubicBezTo>
                    <a:pt x="2084" y="16679"/>
                    <a:pt x="4319" y="13169"/>
                    <a:pt x="6678" y="9929"/>
                  </a:cubicBezTo>
                  <a:cubicBezTo>
                    <a:pt x="9036" y="6689"/>
                    <a:pt x="11519" y="3719"/>
                    <a:pt x="13257" y="2032"/>
                  </a:cubicBezTo>
                  <a:cubicBezTo>
                    <a:pt x="14995" y="344"/>
                    <a:pt x="15988" y="-61"/>
                    <a:pt x="16857" y="7"/>
                  </a:cubicBezTo>
                  <a:cubicBezTo>
                    <a:pt x="17726" y="74"/>
                    <a:pt x="18471" y="614"/>
                    <a:pt x="19091" y="2504"/>
                  </a:cubicBezTo>
                  <a:cubicBezTo>
                    <a:pt x="19712" y="4394"/>
                    <a:pt x="20209" y="7634"/>
                    <a:pt x="20581" y="9997"/>
                  </a:cubicBezTo>
                  <a:cubicBezTo>
                    <a:pt x="20953" y="12359"/>
                    <a:pt x="21202" y="13844"/>
                    <a:pt x="21326" y="15059"/>
                  </a:cubicBezTo>
                  <a:cubicBezTo>
                    <a:pt x="21450" y="16274"/>
                    <a:pt x="21450" y="17219"/>
                    <a:pt x="21326" y="17624"/>
                  </a:cubicBezTo>
                  <a:cubicBezTo>
                    <a:pt x="21202" y="18029"/>
                    <a:pt x="20953" y="17894"/>
                    <a:pt x="20705" y="17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6" name="Line"/>
            <p:cNvSpPr/>
            <p:nvPr/>
          </p:nvSpPr>
          <p:spPr>
            <a:xfrm>
              <a:off x="3613635" y="3295650"/>
              <a:ext cx="16461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extrusionOk="0">
                  <a:moveTo>
                    <a:pt x="2398" y="21600"/>
                  </a:moveTo>
                  <a:cubicBezTo>
                    <a:pt x="1031" y="19440"/>
                    <a:pt x="-336" y="17280"/>
                    <a:pt x="74" y="15120"/>
                  </a:cubicBezTo>
                  <a:cubicBezTo>
                    <a:pt x="484" y="12960"/>
                    <a:pt x="2672" y="10800"/>
                    <a:pt x="6499" y="8280"/>
                  </a:cubicBezTo>
                  <a:cubicBezTo>
                    <a:pt x="10327" y="5760"/>
                    <a:pt x="15796" y="288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7" name="Line"/>
            <p:cNvSpPr/>
            <p:nvPr/>
          </p:nvSpPr>
          <p:spPr>
            <a:xfrm>
              <a:off x="3838310" y="3175000"/>
              <a:ext cx="193940" cy="2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03" extrusionOk="0">
                  <a:moveTo>
                    <a:pt x="5312" y="3703"/>
                  </a:moveTo>
                  <a:cubicBezTo>
                    <a:pt x="4138" y="7406"/>
                    <a:pt x="2964" y="11109"/>
                    <a:pt x="2377" y="13680"/>
                  </a:cubicBezTo>
                  <a:cubicBezTo>
                    <a:pt x="1790" y="16251"/>
                    <a:pt x="1790" y="17691"/>
                    <a:pt x="1790" y="19029"/>
                  </a:cubicBezTo>
                  <a:cubicBezTo>
                    <a:pt x="1790" y="20366"/>
                    <a:pt x="1790" y="21600"/>
                    <a:pt x="1673" y="21497"/>
                  </a:cubicBezTo>
                  <a:cubicBezTo>
                    <a:pt x="1555" y="21394"/>
                    <a:pt x="1321" y="19954"/>
                    <a:pt x="969" y="16971"/>
                  </a:cubicBezTo>
                  <a:cubicBezTo>
                    <a:pt x="616" y="13989"/>
                    <a:pt x="147" y="9463"/>
                    <a:pt x="29" y="6583"/>
                  </a:cubicBezTo>
                  <a:cubicBezTo>
                    <a:pt x="-88" y="3703"/>
                    <a:pt x="147" y="2469"/>
                    <a:pt x="734" y="2160"/>
                  </a:cubicBezTo>
                  <a:cubicBezTo>
                    <a:pt x="1321" y="1851"/>
                    <a:pt x="2260" y="2469"/>
                    <a:pt x="4255" y="5040"/>
                  </a:cubicBezTo>
                  <a:cubicBezTo>
                    <a:pt x="6251" y="7611"/>
                    <a:pt x="9303" y="12137"/>
                    <a:pt x="11182" y="14914"/>
                  </a:cubicBezTo>
                  <a:cubicBezTo>
                    <a:pt x="13060" y="17691"/>
                    <a:pt x="13764" y="18720"/>
                    <a:pt x="14938" y="19646"/>
                  </a:cubicBezTo>
                  <a:cubicBezTo>
                    <a:pt x="16112" y="20571"/>
                    <a:pt x="17755" y="21394"/>
                    <a:pt x="18929" y="20674"/>
                  </a:cubicBezTo>
                  <a:cubicBezTo>
                    <a:pt x="20103" y="19954"/>
                    <a:pt x="20808" y="17691"/>
                    <a:pt x="21160" y="13989"/>
                  </a:cubicBezTo>
                  <a:cubicBezTo>
                    <a:pt x="21512" y="10286"/>
                    <a:pt x="21512" y="5143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8" name="Line"/>
            <p:cNvSpPr/>
            <p:nvPr/>
          </p:nvSpPr>
          <p:spPr>
            <a:xfrm>
              <a:off x="4146550" y="3181350"/>
              <a:ext cx="980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0" y="0"/>
                  </a:moveTo>
                  <a:cubicBezTo>
                    <a:pt x="8640" y="6171"/>
                    <a:pt x="17280" y="12343"/>
                    <a:pt x="19440" y="15943"/>
                  </a:cubicBezTo>
                  <a:cubicBezTo>
                    <a:pt x="21600" y="19543"/>
                    <a:pt x="17280" y="2057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9" name="Line"/>
            <p:cNvSpPr/>
            <p:nvPr/>
          </p:nvSpPr>
          <p:spPr>
            <a:xfrm>
              <a:off x="4140200" y="3104171"/>
              <a:ext cx="150579" cy="27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44" extrusionOk="0">
                  <a:moveTo>
                    <a:pt x="0" y="3566"/>
                  </a:moveTo>
                  <a:cubicBezTo>
                    <a:pt x="296" y="2402"/>
                    <a:pt x="592" y="1239"/>
                    <a:pt x="1479" y="575"/>
                  </a:cubicBezTo>
                  <a:cubicBezTo>
                    <a:pt x="2367" y="-90"/>
                    <a:pt x="3847" y="-256"/>
                    <a:pt x="6066" y="492"/>
                  </a:cubicBezTo>
                  <a:cubicBezTo>
                    <a:pt x="8285" y="1239"/>
                    <a:pt x="11244" y="2901"/>
                    <a:pt x="14055" y="5476"/>
                  </a:cubicBezTo>
                  <a:cubicBezTo>
                    <a:pt x="16866" y="8052"/>
                    <a:pt x="19529" y="11541"/>
                    <a:pt x="20564" y="14116"/>
                  </a:cubicBezTo>
                  <a:cubicBezTo>
                    <a:pt x="21600" y="16692"/>
                    <a:pt x="21008" y="18353"/>
                    <a:pt x="18493" y="19516"/>
                  </a:cubicBezTo>
                  <a:cubicBezTo>
                    <a:pt x="15978" y="20679"/>
                    <a:pt x="11540" y="21344"/>
                    <a:pt x="8285" y="21344"/>
                  </a:cubicBezTo>
                  <a:cubicBezTo>
                    <a:pt x="5030" y="21344"/>
                    <a:pt x="2959" y="20679"/>
                    <a:pt x="888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0" name="Line"/>
            <p:cNvSpPr/>
            <p:nvPr/>
          </p:nvSpPr>
          <p:spPr>
            <a:xfrm>
              <a:off x="4726108" y="2967331"/>
              <a:ext cx="157043" cy="43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44" extrusionOk="0">
                  <a:moveTo>
                    <a:pt x="18775" y="4603"/>
                  </a:moveTo>
                  <a:cubicBezTo>
                    <a:pt x="18199" y="3455"/>
                    <a:pt x="17623" y="2307"/>
                    <a:pt x="16615" y="1524"/>
                  </a:cubicBezTo>
                  <a:cubicBezTo>
                    <a:pt x="15607" y="742"/>
                    <a:pt x="14167" y="324"/>
                    <a:pt x="12727" y="116"/>
                  </a:cubicBezTo>
                  <a:cubicBezTo>
                    <a:pt x="11287" y="-93"/>
                    <a:pt x="9847" y="-93"/>
                    <a:pt x="9127" y="742"/>
                  </a:cubicBezTo>
                  <a:cubicBezTo>
                    <a:pt x="8407" y="1577"/>
                    <a:pt x="8407" y="3246"/>
                    <a:pt x="9415" y="4864"/>
                  </a:cubicBezTo>
                  <a:cubicBezTo>
                    <a:pt x="10423" y="6481"/>
                    <a:pt x="12439" y="8046"/>
                    <a:pt x="12439" y="9507"/>
                  </a:cubicBezTo>
                  <a:cubicBezTo>
                    <a:pt x="12439" y="10968"/>
                    <a:pt x="10423" y="12324"/>
                    <a:pt x="8551" y="12950"/>
                  </a:cubicBezTo>
                  <a:cubicBezTo>
                    <a:pt x="6679" y="13577"/>
                    <a:pt x="4951" y="13472"/>
                    <a:pt x="3367" y="13159"/>
                  </a:cubicBezTo>
                  <a:cubicBezTo>
                    <a:pt x="1783" y="12846"/>
                    <a:pt x="343" y="12324"/>
                    <a:pt x="55" y="11855"/>
                  </a:cubicBezTo>
                  <a:cubicBezTo>
                    <a:pt x="-233" y="11385"/>
                    <a:pt x="631" y="10968"/>
                    <a:pt x="1927" y="10759"/>
                  </a:cubicBezTo>
                  <a:cubicBezTo>
                    <a:pt x="3223" y="10550"/>
                    <a:pt x="4951" y="10550"/>
                    <a:pt x="6535" y="10916"/>
                  </a:cubicBezTo>
                  <a:cubicBezTo>
                    <a:pt x="8119" y="11281"/>
                    <a:pt x="9559" y="12011"/>
                    <a:pt x="10279" y="13003"/>
                  </a:cubicBezTo>
                  <a:cubicBezTo>
                    <a:pt x="10999" y="13994"/>
                    <a:pt x="10999" y="15246"/>
                    <a:pt x="10279" y="16394"/>
                  </a:cubicBezTo>
                  <a:cubicBezTo>
                    <a:pt x="9559" y="17542"/>
                    <a:pt x="8119" y="18585"/>
                    <a:pt x="7255" y="19420"/>
                  </a:cubicBezTo>
                  <a:cubicBezTo>
                    <a:pt x="6391" y="20255"/>
                    <a:pt x="6103" y="20881"/>
                    <a:pt x="6823" y="21194"/>
                  </a:cubicBezTo>
                  <a:cubicBezTo>
                    <a:pt x="7543" y="21507"/>
                    <a:pt x="9271" y="21507"/>
                    <a:pt x="11863" y="21298"/>
                  </a:cubicBezTo>
                  <a:cubicBezTo>
                    <a:pt x="14455" y="21090"/>
                    <a:pt x="17911" y="20672"/>
                    <a:pt x="21367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1" name="Line"/>
            <p:cNvSpPr/>
            <p:nvPr/>
          </p:nvSpPr>
          <p:spPr>
            <a:xfrm>
              <a:off x="4940300" y="3117849"/>
              <a:ext cx="1968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61" y="0"/>
                    <a:pt x="2323" y="0"/>
                    <a:pt x="4181" y="1385"/>
                  </a:cubicBezTo>
                  <a:cubicBezTo>
                    <a:pt x="6039" y="2769"/>
                    <a:pt x="8594" y="5538"/>
                    <a:pt x="11613" y="9138"/>
                  </a:cubicBezTo>
                  <a:cubicBezTo>
                    <a:pt x="14632" y="12738"/>
                    <a:pt x="18116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2" name="Line"/>
            <p:cNvSpPr/>
            <p:nvPr/>
          </p:nvSpPr>
          <p:spPr>
            <a:xfrm>
              <a:off x="5022850" y="3088430"/>
              <a:ext cx="139700" cy="28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extrusionOk="0">
                  <a:moveTo>
                    <a:pt x="21600" y="767"/>
                  </a:moveTo>
                  <a:cubicBezTo>
                    <a:pt x="20291" y="298"/>
                    <a:pt x="18982" y="-172"/>
                    <a:pt x="17509" y="63"/>
                  </a:cubicBezTo>
                  <a:cubicBezTo>
                    <a:pt x="16036" y="298"/>
                    <a:pt x="14400" y="1237"/>
                    <a:pt x="11618" y="3898"/>
                  </a:cubicBezTo>
                  <a:cubicBezTo>
                    <a:pt x="8836" y="6558"/>
                    <a:pt x="4909" y="10941"/>
                    <a:pt x="2782" y="14150"/>
                  </a:cubicBezTo>
                  <a:cubicBezTo>
                    <a:pt x="655" y="17358"/>
                    <a:pt x="327" y="19393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3" name="Line"/>
            <p:cNvSpPr/>
            <p:nvPr/>
          </p:nvSpPr>
          <p:spPr>
            <a:xfrm>
              <a:off x="5232400" y="33147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4" name="Line"/>
            <p:cNvSpPr/>
            <p:nvPr/>
          </p:nvSpPr>
          <p:spPr>
            <a:xfrm>
              <a:off x="5391150" y="3295086"/>
              <a:ext cx="1270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20015"/>
                  </a:moveTo>
                  <a:cubicBezTo>
                    <a:pt x="4680" y="11375"/>
                    <a:pt x="9360" y="2735"/>
                    <a:pt x="12960" y="575"/>
                  </a:cubicBezTo>
                  <a:cubicBezTo>
                    <a:pt x="16560" y="-1585"/>
                    <a:pt x="190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5" name="Line"/>
            <p:cNvSpPr/>
            <p:nvPr/>
          </p:nvSpPr>
          <p:spPr>
            <a:xfrm>
              <a:off x="5702300" y="3282950"/>
              <a:ext cx="698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6" name="Line"/>
            <p:cNvSpPr/>
            <p:nvPr/>
          </p:nvSpPr>
          <p:spPr>
            <a:xfrm>
              <a:off x="5226050" y="3314700"/>
              <a:ext cx="190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7" name="Line"/>
            <p:cNvSpPr/>
            <p:nvPr/>
          </p:nvSpPr>
          <p:spPr>
            <a:xfrm>
              <a:off x="5943600" y="3048000"/>
              <a:ext cx="1841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476" y="2817"/>
                    <a:pt x="6952" y="5635"/>
                    <a:pt x="10552" y="9235"/>
                  </a:cubicBezTo>
                  <a:cubicBezTo>
                    <a:pt x="14152" y="12835"/>
                    <a:pt x="17876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8" name="Line"/>
            <p:cNvSpPr/>
            <p:nvPr/>
          </p:nvSpPr>
          <p:spPr>
            <a:xfrm>
              <a:off x="6019800" y="3035300"/>
              <a:ext cx="1397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691" y="3106"/>
                    <a:pt x="11782" y="6212"/>
                    <a:pt x="8182" y="9318"/>
                  </a:cubicBezTo>
                  <a:cubicBezTo>
                    <a:pt x="4582" y="12424"/>
                    <a:pt x="2291" y="15529"/>
                    <a:pt x="1145" y="17576"/>
                  </a:cubicBezTo>
                  <a:cubicBezTo>
                    <a:pt x="0" y="19624"/>
                    <a:pt x="0" y="20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9" name="Line"/>
            <p:cNvSpPr/>
            <p:nvPr/>
          </p:nvSpPr>
          <p:spPr>
            <a:xfrm>
              <a:off x="6169755" y="3228536"/>
              <a:ext cx="144262" cy="11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0746" extrusionOk="0">
                  <a:moveTo>
                    <a:pt x="1282" y="7339"/>
                  </a:moveTo>
                  <a:cubicBezTo>
                    <a:pt x="973" y="9201"/>
                    <a:pt x="665" y="11063"/>
                    <a:pt x="356" y="13298"/>
                  </a:cubicBezTo>
                  <a:cubicBezTo>
                    <a:pt x="48" y="15532"/>
                    <a:pt x="-261" y="18139"/>
                    <a:pt x="356" y="17208"/>
                  </a:cubicBezTo>
                  <a:cubicBezTo>
                    <a:pt x="973" y="16277"/>
                    <a:pt x="2516" y="11808"/>
                    <a:pt x="3750" y="8456"/>
                  </a:cubicBezTo>
                  <a:cubicBezTo>
                    <a:pt x="4985" y="5105"/>
                    <a:pt x="5910" y="2870"/>
                    <a:pt x="7762" y="1380"/>
                  </a:cubicBezTo>
                  <a:cubicBezTo>
                    <a:pt x="9613" y="-109"/>
                    <a:pt x="12390" y="-854"/>
                    <a:pt x="14859" y="1567"/>
                  </a:cubicBezTo>
                  <a:cubicBezTo>
                    <a:pt x="17328" y="3987"/>
                    <a:pt x="19488" y="9574"/>
                    <a:pt x="20413" y="13298"/>
                  </a:cubicBezTo>
                  <a:cubicBezTo>
                    <a:pt x="21339" y="17022"/>
                    <a:pt x="21030" y="18884"/>
                    <a:pt x="20722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0" name="Line"/>
            <p:cNvSpPr/>
            <p:nvPr/>
          </p:nvSpPr>
          <p:spPr>
            <a:xfrm>
              <a:off x="6350000" y="2942380"/>
              <a:ext cx="156935" cy="48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97" extrusionOk="0">
                  <a:moveTo>
                    <a:pt x="0" y="458"/>
                  </a:moveTo>
                  <a:cubicBezTo>
                    <a:pt x="1137" y="178"/>
                    <a:pt x="2274" y="-103"/>
                    <a:pt x="4263" y="37"/>
                  </a:cubicBezTo>
                  <a:cubicBezTo>
                    <a:pt x="6253" y="178"/>
                    <a:pt x="9095" y="739"/>
                    <a:pt x="10800" y="1814"/>
                  </a:cubicBezTo>
                  <a:cubicBezTo>
                    <a:pt x="12505" y="2889"/>
                    <a:pt x="13074" y="4479"/>
                    <a:pt x="12505" y="5648"/>
                  </a:cubicBezTo>
                  <a:cubicBezTo>
                    <a:pt x="11937" y="6816"/>
                    <a:pt x="10232" y="7565"/>
                    <a:pt x="8953" y="8219"/>
                  </a:cubicBezTo>
                  <a:cubicBezTo>
                    <a:pt x="7674" y="8874"/>
                    <a:pt x="6821" y="9435"/>
                    <a:pt x="6679" y="9949"/>
                  </a:cubicBezTo>
                  <a:cubicBezTo>
                    <a:pt x="6537" y="10463"/>
                    <a:pt x="7105" y="10931"/>
                    <a:pt x="9237" y="11679"/>
                  </a:cubicBezTo>
                  <a:cubicBezTo>
                    <a:pt x="11368" y="12427"/>
                    <a:pt x="15063" y="13455"/>
                    <a:pt x="17621" y="14437"/>
                  </a:cubicBezTo>
                  <a:cubicBezTo>
                    <a:pt x="20179" y="15419"/>
                    <a:pt x="21600" y="16354"/>
                    <a:pt x="20889" y="17523"/>
                  </a:cubicBezTo>
                  <a:cubicBezTo>
                    <a:pt x="20179" y="18692"/>
                    <a:pt x="17337" y="20094"/>
                    <a:pt x="1449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1" name="Line"/>
            <p:cNvSpPr/>
            <p:nvPr/>
          </p:nvSpPr>
          <p:spPr>
            <a:xfrm>
              <a:off x="6720416" y="3162299"/>
              <a:ext cx="270935" cy="10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extrusionOk="0">
                  <a:moveTo>
                    <a:pt x="3375" y="12960"/>
                  </a:moveTo>
                  <a:cubicBezTo>
                    <a:pt x="2700" y="14256"/>
                    <a:pt x="2025" y="15552"/>
                    <a:pt x="1350" y="15552"/>
                  </a:cubicBezTo>
                  <a:cubicBezTo>
                    <a:pt x="675" y="15552"/>
                    <a:pt x="0" y="14256"/>
                    <a:pt x="0" y="12528"/>
                  </a:cubicBezTo>
                  <a:cubicBezTo>
                    <a:pt x="0" y="10800"/>
                    <a:pt x="675" y="8640"/>
                    <a:pt x="1519" y="6912"/>
                  </a:cubicBezTo>
                  <a:cubicBezTo>
                    <a:pt x="2362" y="5184"/>
                    <a:pt x="3375" y="3888"/>
                    <a:pt x="4809" y="4968"/>
                  </a:cubicBezTo>
                  <a:cubicBezTo>
                    <a:pt x="6244" y="6048"/>
                    <a:pt x="8100" y="9504"/>
                    <a:pt x="9872" y="12744"/>
                  </a:cubicBezTo>
                  <a:cubicBezTo>
                    <a:pt x="11644" y="15984"/>
                    <a:pt x="13331" y="19008"/>
                    <a:pt x="14597" y="20304"/>
                  </a:cubicBezTo>
                  <a:cubicBezTo>
                    <a:pt x="15862" y="21600"/>
                    <a:pt x="16706" y="21168"/>
                    <a:pt x="17803" y="17496"/>
                  </a:cubicBezTo>
                  <a:cubicBezTo>
                    <a:pt x="18900" y="13824"/>
                    <a:pt x="20250" y="69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2" name="Line"/>
            <p:cNvSpPr/>
            <p:nvPr/>
          </p:nvSpPr>
          <p:spPr>
            <a:xfrm>
              <a:off x="6807200" y="2952750"/>
              <a:ext cx="381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3" name="Line"/>
            <p:cNvSpPr/>
            <p:nvPr/>
          </p:nvSpPr>
          <p:spPr>
            <a:xfrm>
              <a:off x="6845300" y="288290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4" name="Line"/>
            <p:cNvSpPr/>
            <p:nvPr/>
          </p:nvSpPr>
          <p:spPr>
            <a:xfrm>
              <a:off x="6946900" y="2984499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5" name="Line"/>
            <p:cNvSpPr/>
            <p:nvPr/>
          </p:nvSpPr>
          <p:spPr>
            <a:xfrm>
              <a:off x="6972299" y="28702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6" name="Line"/>
            <p:cNvSpPr/>
            <p:nvPr/>
          </p:nvSpPr>
          <p:spPr>
            <a:xfrm>
              <a:off x="7025216" y="2744438"/>
              <a:ext cx="161926" cy="32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900" extrusionOk="0">
                  <a:moveTo>
                    <a:pt x="12343" y="13286"/>
                  </a:moveTo>
                  <a:cubicBezTo>
                    <a:pt x="10940" y="12611"/>
                    <a:pt x="9538" y="11936"/>
                    <a:pt x="7574" y="11868"/>
                  </a:cubicBezTo>
                  <a:cubicBezTo>
                    <a:pt x="5610" y="11801"/>
                    <a:pt x="3086" y="12341"/>
                    <a:pt x="1683" y="13489"/>
                  </a:cubicBezTo>
                  <a:cubicBezTo>
                    <a:pt x="281" y="14636"/>
                    <a:pt x="0" y="16391"/>
                    <a:pt x="0" y="17673"/>
                  </a:cubicBezTo>
                  <a:cubicBezTo>
                    <a:pt x="0" y="18956"/>
                    <a:pt x="281" y="19766"/>
                    <a:pt x="982" y="20373"/>
                  </a:cubicBezTo>
                  <a:cubicBezTo>
                    <a:pt x="1683" y="20981"/>
                    <a:pt x="2805" y="21386"/>
                    <a:pt x="5751" y="19698"/>
                  </a:cubicBezTo>
                  <a:cubicBezTo>
                    <a:pt x="8696" y="18011"/>
                    <a:pt x="13465" y="14231"/>
                    <a:pt x="16410" y="11058"/>
                  </a:cubicBezTo>
                  <a:cubicBezTo>
                    <a:pt x="19356" y="7886"/>
                    <a:pt x="20478" y="5321"/>
                    <a:pt x="21039" y="3431"/>
                  </a:cubicBezTo>
                  <a:cubicBezTo>
                    <a:pt x="21600" y="1541"/>
                    <a:pt x="21600" y="326"/>
                    <a:pt x="21039" y="56"/>
                  </a:cubicBezTo>
                  <a:cubicBezTo>
                    <a:pt x="20478" y="-214"/>
                    <a:pt x="19356" y="461"/>
                    <a:pt x="18374" y="2756"/>
                  </a:cubicBezTo>
                  <a:cubicBezTo>
                    <a:pt x="17392" y="5051"/>
                    <a:pt x="16551" y="8966"/>
                    <a:pt x="16410" y="11666"/>
                  </a:cubicBezTo>
                  <a:cubicBezTo>
                    <a:pt x="16270" y="14366"/>
                    <a:pt x="16831" y="15851"/>
                    <a:pt x="17392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7" name="Line"/>
            <p:cNvSpPr/>
            <p:nvPr/>
          </p:nvSpPr>
          <p:spPr>
            <a:xfrm>
              <a:off x="7614155" y="2923681"/>
              <a:ext cx="285246" cy="39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56" extrusionOk="0">
                  <a:moveTo>
                    <a:pt x="4282" y="7359"/>
                  </a:moveTo>
                  <a:cubicBezTo>
                    <a:pt x="3482" y="10542"/>
                    <a:pt x="2682" y="13725"/>
                    <a:pt x="2202" y="15885"/>
                  </a:cubicBezTo>
                  <a:cubicBezTo>
                    <a:pt x="1722" y="18045"/>
                    <a:pt x="1562" y="19182"/>
                    <a:pt x="1322" y="20035"/>
                  </a:cubicBezTo>
                  <a:cubicBezTo>
                    <a:pt x="1082" y="20888"/>
                    <a:pt x="762" y="21456"/>
                    <a:pt x="522" y="21456"/>
                  </a:cubicBezTo>
                  <a:cubicBezTo>
                    <a:pt x="282" y="21456"/>
                    <a:pt x="122" y="20888"/>
                    <a:pt x="42" y="18557"/>
                  </a:cubicBezTo>
                  <a:cubicBezTo>
                    <a:pt x="-38" y="16227"/>
                    <a:pt x="-38" y="12134"/>
                    <a:pt x="362" y="9178"/>
                  </a:cubicBezTo>
                  <a:cubicBezTo>
                    <a:pt x="762" y="6222"/>
                    <a:pt x="1562" y="4403"/>
                    <a:pt x="2282" y="3323"/>
                  </a:cubicBezTo>
                  <a:cubicBezTo>
                    <a:pt x="3002" y="2243"/>
                    <a:pt x="3642" y="1902"/>
                    <a:pt x="4202" y="2016"/>
                  </a:cubicBezTo>
                  <a:cubicBezTo>
                    <a:pt x="4762" y="2130"/>
                    <a:pt x="5242" y="2698"/>
                    <a:pt x="6122" y="4915"/>
                  </a:cubicBezTo>
                  <a:cubicBezTo>
                    <a:pt x="7002" y="7132"/>
                    <a:pt x="8282" y="10997"/>
                    <a:pt x="9162" y="13498"/>
                  </a:cubicBezTo>
                  <a:cubicBezTo>
                    <a:pt x="10042" y="15999"/>
                    <a:pt x="10522" y="17136"/>
                    <a:pt x="11162" y="17932"/>
                  </a:cubicBezTo>
                  <a:cubicBezTo>
                    <a:pt x="11802" y="18728"/>
                    <a:pt x="12602" y="19182"/>
                    <a:pt x="13242" y="19012"/>
                  </a:cubicBezTo>
                  <a:cubicBezTo>
                    <a:pt x="13882" y="18841"/>
                    <a:pt x="14362" y="18045"/>
                    <a:pt x="15242" y="15772"/>
                  </a:cubicBezTo>
                  <a:cubicBezTo>
                    <a:pt x="16122" y="13498"/>
                    <a:pt x="17402" y="9747"/>
                    <a:pt x="18282" y="7245"/>
                  </a:cubicBezTo>
                  <a:cubicBezTo>
                    <a:pt x="19162" y="4744"/>
                    <a:pt x="19642" y="3494"/>
                    <a:pt x="19962" y="2357"/>
                  </a:cubicBezTo>
                  <a:cubicBezTo>
                    <a:pt x="20282" y="1220"/>
                    <a:pt x="20442" y="197"/>
                    <a:pt x="20682" y="27"/>
                  </a:cubicBezTo>
                  <a:cubicBezTo>
                    <a:pt x="20922" y="-144"/>
                    <a:pt x="21242" y="538"/>
                    <a:pt x="21562" y="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8" name="Line"/>
            <p:cNvSpPr/>
            <p:nvPr/>
          </p:nvSpPr>
          <p:spPr>
            <a:xfrm>
              <a:off x="7934943" y="3126424"/>
              <a:ext cx="95691" cy="14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0919" extrusionOk="0">
                  <a:moveTo>
                    <a:pt x="15721" y="4367"/>
                  </a:moveTo>
                  <a:cubicBezTo>
                    <a:pt x="13882" y="2801"/>
                    <a:pt x="12044" y="1236"/>
                    <a:pt x="9746" y="454"/>
                  </a:cubicBezTo>
                  <a:cubicBezTo>
                    <a:pt x="7448" y="-329"/>
                    <a:pt x="4691" y="-329"/>
                    <a:pt x="2623" y="2332"/>
                  </a:cubicBezTo>
                  <a:cubicBezTo>
                    <a:pt x="555" y="4993"/>
                    <a:pt x="-824" y="10314"/>
                    <a:pt x="555" y="13914"/>
                  </a:cubicBezTo>
                  <a:cubicBezTo>
                    <a:pt x="1933" y="17514"/>
                    <a:pt x="6070" y="19393"/>
                    <a:pt x="9287" y="20332"/>
                  </a:cubicBezTo>
                  <a:cubicBezTo>
                    <a:pt x="12504" y="21271"/>
                    <a:pt x="14802" y="21271"/>
                    <a:pt x="16870" y="18923"/>
                  </a:cubicBezTo>
                  <a:cubicBezTo>
                    <a:pt x="18938" y="16575"/>
                    <a:pt x="20776" y="11880"/>
                    <a:pt x="20776" y="8749"/>
                  </a:cubicBezTo>
                  <a:cubicBezTo>
                    <a:pt x="20776" y="5619"/>
                    <a:pt x="18938" y="4054"/>
                    <a:pt x="17099" y="2801"/>
                  </a:cubicBezTo>
                  <a:cubicBezTo>
                    <a:pt x="15261" y="1549"/>
                    <a:pt x="13423" y="610"/>
                    <a:pt x="12044" y="297"/>
                  </a:cubicBezTo>
                  <a:cubicBezTo>
                    <a:pt x="10665" y="-16"/>
                    <a:pt x="9746" y="297"/>
                    <a:pt x="8827" y="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9" name="Line"/>
            <p:cNvSpPr/>
            <p:nvPr/>
          </p:nvSpPr>
          <p:spPr>
            <a:xfrm>
              <a:off x="8077200" y="3073400"/>
              <a:ext cx="133350" cy="20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extrusionOk="0">
                  <a:moveTo>
                    <a:pt x="0" y="5290"/>
                  </a:moveTo>
                  <a:cubicBezTo>
                    <a:pt x="3771" y="5951"/>
                    <a:pt x="7543" y="6612"/>
                    <a:pt x="10800" y="8706"/>
                  </a:cubicBezTo>
                  <a:cubicBezTo>
                    <a:pt x="14057" y="10800"/>
                    <a:pt x="16800" y="14327"/>
                    <a:pt x="17829" y="16641"/>
                  </a:cubicBezTo>
                  <a:cubicBezTo>
                    <a:pt x="18857" y="18955"/>
                    <a:pt x="18171" y="20057"/>
                    <a:pt x="16800" y="20718"/>
                  </a:cubicBezTo>
                  <a:cubicBezTo>
                    <a:pt x="15429" y="21380"/>
                    <a:pt x="13371" y="21600"/>
                    <a:pt x="12171" y="21159"/>
                  </a:cubicBezTo>
                  <a:cubicBezTo>
                    <a:pt x="10971" y="20718"/>
                    <a:pt x="10629" y="19616"/>
                    <a:pt x="11143" y="16420"/>
                  </a:cubicBezTo>
                  <a:cubicBezTo>
                    <a:pt x="11657" y="13224"/>
                    <a:pt x="13029" y="7935"/>
                    <a:pt x="14400" y="4849"/>
                  </a:cubicBezTo>
                  <a:cubicBezTo>
                    <a:pt x="15771" y="1763"/>
                    <a:pt x="17143" y="882"/>
                    <a:pt x="18343" y="441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0" name="Line"/>
            <p:cNvSpPr/>
            <p:nvPr/>
          </p:nvSpPr>
          <p:spPr>
            <a:xfrm>
              <a:off x="8305799" y="3105150"/>
              <a:ext cx="238408" cy="17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70" extrusionOk="0">
                  <a:moveTo>
                    <a:pt x="0" y="0"/>
                  </a:moveTo>
                  <a:cubicBezTo>
                    <a:pt x="0" y="5657"/>
                    <a:pt x="0" y="11314"/>
                    <a:pt x="0" y="15171"/>
                  </a:cubicBezTo>
                  <a:cubicBezTo>
                    <a:pt x="0" y="19029"/>
                    <a:pt x="0" y="21086"/>
                    <a:pt x="191" y="21343"/>
                  </a:cubicBezTo>
                  <a:cubicBezTo>
                    <a:pt x="382" y="21600"/>
                    <a:pt x="765" y="20057"/>
                    <a:pt x="1912" y="16714"/>
                  </a:cubicBezTo>
                  <a:cubicBezTo>
                    <a:pt x="3058" y="13371"/>
                    <a:pt x="4970" y="8229"/>
                    <a:pt x="6404" y="5400"/>
                  </a:cubicBezTo>
                  <a:cubicBezTo>
                    <a:pt x="7837" y="2571"/>
                    <a:pt x="8793" y="2057"/>
                    <a:pt x="9558" y="2443"/>
                  </a:cubicBezTo>
                  <a:cubicBezTo>
                    <a:pt x="10322" y="2829"/>
                    <a:pt x="10896" y="4114"/>
                    <a:pt x="11182" y="5400"/>
                  </a:cubicBezTo>
                  <a:cubicBezTo>
                    <a:pt x="11469" y="6686"/>
                    <a:pt x="11469" y="7971"/>
                    <a:pt x="11469" y="9257"/>
                  </a:cubicBezTo>
                  <a:cubicBezTo>
                    <a:pt x="11469" y="10543"/>
                    <a:pt x="11469" y="11829"/>
                    <a:pt x="11660" y="11829"/>
                  </a:cubicBezTo>
                  <a:cubicBezTo>
                    <a:pt x="11851" y="11829"/>
                    <a:pt x="12234" y="10543"/>
                    <a:pt x="13285" y="8614"/>
                  </a:cubicBezTo>
                  <a:cubicBezTo>
                    <a:pt x="14336" y="6686"/>
                    <a:pt x="16057" y="4114"/>
                    <a:pt x="17395" y="2829"/>
                  </a:cubicBezTo>
                  <a:cubicBezTo>
                    <a:pt x="18733" y="1543"/>
                    <a:pt x="19688" y="1543"/>
                    <a:pt x="20358" y="2186"/>
                  </a:cubicBezTo>
                  <a:cubicBezTo>
                    <a:pt x="21027" y="2829"/>
                    <a:pt x="21409" y="4114"/>
                    <a:pt x="21504" y="7200"/>
                  </a:cubicBezTo>
                  <a:cubicBezTo>
                    <a:pt x="21600" y="10286"/>
                    <a:pt x="21409" y="15171"/>
                    <a:pt x="21218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1" name="Line"/>
            <p:cNvSpPr/>
            <p:nvPr/>
          </p:nvSpPr>
          <p:spPr>
            <a:xfrm>
              <a:off x="8606174" y="2808403"/>
              <a:ext cx="387584" cy="45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20" extrusionOk="0">
                  <a:moveTo>
                    <a:pt x="4448" y="18135"/>
                  </a:moveTo>
                  <a:cubicBezTo>
                    <a:pt x="4564" y="17638"/>
                    <a:pt x="4681" y="17140"/>
                    <a:pt x="4564" y="16692"/>
                  </a:cubicBezTo>
                  <a:cubicBezTo>
                    <a:pt x="4448" y="16244"/>
                    <a:pt x="4097" y="15846"/>
                    <a:pt x="3630" y="15647"/>
                  </a:cubicBezTo>
                  <a:cubicBezTo>
                    <a:pt x="3163" y="15448"/>
                    <a:pt x="2579" y="15448"/>
                    <a:pt x="1937" y="15945"/>
                  </a:cubicBezTo>
                  <a:cubicBezTo>
                    <a:pt x="1295" y="16443"/>
                    <a:pt x="595" y="17438"/>
                    <a:pt x="244" y="18185"/>
                  </a:cubicBezTo>
                  <a:cubicBezTo>
                    <a:pt x="-106" y="18932"/>
                    <a:pt x="-106" y="19429"/>
                    <a:pt x="419" y="19778"/>
                  </a:cubicBezTo>
                  <a:cubicBezTo>
                    <a:pt x="945" y="20126"/>
                    <a:pt x="1996" y="20325"/>
                    <a:pt x="2871" y="20126"/>
                  </a:cubicBezTo>
                  <a:cubicBezTo>
                    <a:pt x="3747" y="19927"/>
                    <a:pt x="4448" y="19330"/>
                    <a:pt x="5148" y="19131"/>
                  </a:cubicBezTo>
                  <a:cubicBezTo>
                    <a:pt x="5849" y="18932"/>
                    <a:pt x="6549" y="19131"/>
                    <a:pt x="7191" y="19180"/>
                  </a:cubicBezTo>
                  <a:cubicBezTo>
                    <a:pt x="7833" y="19230"/>
                    <a:pt x="8417" y="19131"/>
                    <a:pt x="9643" y="17986"/>
                  </a:cubicBezTo>
                  <a:cubicBezTo>
                    <a:pt x="10869" y="16841"/>
                    <a:pt x="12737" y="14651"/>
                    <a:pt x="14430" y="12362"/>
                  </a:cubicBezTo>
                  <a:cubicBezTo>
                    <a:pt x="16123" y="10073"/>
                    <a:pt x="17641" y="7684"/>
                    <a:pt x="18750" y="5942"/>
                  </a:cubicBezTo>
                  <a:cubicBezTo>
                    <a:pt x="19859" y="4200"/>
                    <a:pt x="20560" y="3105"/>
                    <a:pt x="20969" y="2159"/>
                  </a:cubicBezTo>
                  <a:cubicBezTo>
                    <a:pt x="21377" y="1214"/>
                    <a:pt x="21494" y="417"/>
                    <a:pt x="21260" y="119"/>
                  </a:cubicBezTo>
                  <a:cubicBezTo>
                    <a:pt x="21027" y="-180"/>
                    <a:pt x="20443" y="19"/>
                    <a:pt x="19568" y="1462"/>
                  </a:cubicBezTo>
                  <a:cubicBezTo>
                    <a:pt x="18692" y="2906"/>
                    <a:pt x="17524" y="5593"/>
                    <a:pt x="16765" y="8480"/>
                  </a:cubicBezTo>
                  <a:cubicBezTo>
                    <a:pt x="16006" y="11367"/>
                    <a:pt x="15656" y="14452"/>
                    <a:pt x="15598" y="16642"/>
                  </a:cubicBezTo>
                  <a:cubicBezTo>
                    <a:pt x="15539" y="18832"/>
                    <a:pt x="15773" y="20126"/>
                    <a:pt x="16006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2" name="Line"/>
            <p:cNvSpPr/>
            <p:nvPr/>
          </p:nvSpPr>
          <p:spPr>
            <a:xfrm>
              <a:off x="0" y="4076699"/>
              <a:ext cx="117348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400"/>
                  </a:moveTo>
                  <a:cubicBezTo>
                    <a:pt x="35" y="11733"/>
                    <a:pt x="70" y="11067"/>
                    <a:pt x="150" y="10600"/>
                  </a:cubicBezTo>
                  <a:cubicBezTo>
                    <a:pt x="230" y="10133"/>
                    <a:pt x="355" y="9867"/>
                    <a:pt x="497" y="9533"/>
                  </a:cubicBezTo>
                  <a:cubicBezTo>
                    <a:pt x="639" y="9200"/>
                    <a:pt x="799" y="8800"/>
                    <a:pt x="960" y="8400"/>
                  </a:cubicBezTo>
                  <a:cubicBezTo>
                    <a:pt x="1122" y="8000"/>
                    <a:pt x="1286" y="7600"/>
                    <a:pt x="1444" y="7200"/>
                  </a:cubicBezTo>
                  <a:cubicBezTo>
                    <a:pt x="1601" y="6800"/>
                    <a:pt x="1753" y="6400"/>
                    <a:pt x="1913" y="6067"/>
                  </a:cubicBezTo>
                  <a:cubicBezTo>
                    <a:pt x="2073" y="5733"/>
                    <a:pt x="2240" y="5467"/>
                    <a:pt x="2392" y="5200"/>
                  </a:cubicBezTo>
                  <a:cubicBezTo>
                    <a:pt x="2544" y="4933"/>
                    <a:pt x="2681" y="4667"/>
                    <a:pt x="2815" y="4400"/>
                  </a:cubicBezTo>
                  <a:cubicBezTo>
                    <a:pt x="2949" y="4133"/>
                    <a:pt x="3082" y="3867"/>
                    <a:pt x="3218" y="3600"/>
                  </a:cubicBezTo>
                  <a:cubicBezTo>
                    <a:pt x="3355" y="3333"/>
                    <a:pt x="3495" y="3067"/>
                    <a:pt x="3647" y="2867"/>
                  </a:cubicBezTo>
                  <a:cubicBezTo>
                    <a:pt x="3799" y="2667"/>
                    <a:pt x="3962" y="2533"/>
                    <a:pt x="4130" y="2333"/>
                  </a:cubicBezTo>
                  <a:cubicBezTo>
                    <a:pt x="4297" y="2133"/>
                    <a:pt x="4469" y="1867"/>
                    <a:pt x="4595" y="1733"/>
                  </a:cubicBezTo>
                  <a:cubicBezTo>
                    <a:pt x="4722" y="1600"/>
                    <a:pt x="4804" y="1600"/>
                    <a:pt x="4895" y="1533"/>
                  </a:cubicBezTo>
                  <a:cubicBezTo>
                    <a:pt x="4987" y="1467"/>
                    <a:pt x="5088" y="1333"/>
                    <a:pt x="5184" y="1200"/>
                  </a:cubicBezTo>
                  <a:cubicBezTo>
                    <a:pt x="5279" y="1067"/>
                    <a:pt x="5369" y="933"/>
                    <a:pt x="5470" y="867"/>
                  </a:cubicBezTo>
                  <a:cubicBezTo>
                    <a:pt x="5571" y="800"/>
                    <a:pt x="5684" y="800"/>
                    <a:pt x="5782" y="733"/>
                  </a:cubicBezTo>
                  <a:cubicBezTo>
                    <a:pt x="5879" y="667"/>
                    <a:pt x="5961" y="533"/>
                    <a:pt x="6062" y="467"/>
                  </a:cubicBezTo>
                  <a:cubicBezTo>
                    <a:pt x="6164" y="400"/>
                    <a:pt x="6284" y="400"/>
                    <a:pt x="6397" y="400"/>
                  </a:cubicBezTo>
                  <a:cubicBezTo>
                    <a:pt x="6510" y="400"/>
                    <a:pt x="6616" y="400"/>
                    <a:pt x="6717" y="333"/>
                  </a:cubicBezTo>
                  <a:cubicBezTo>
                    <a:pt x="6818" y="267"/>
                    <a:pt x="6916" y="133"/>
                    <a:pt x="7021" y="67"/>
                  </a:cubicBezTo>
                  <a:cubicBezTo>
                    <a:pt x="7126" y="0"/>
                    <a:pt x="7239" y="0"/>
                    <a:pt x="7354" y="0"/>
                  </a:cubicBezTo>
                  <a:cubicBezTo>
                    <a:pt x="7469" y="0"/>
                    <a:pt x="7586" y="0"/>
                    <a:pt x="7701" y="0"/>
                  </a:cubicBezTo>
                  <a:cubicBezTo>
                    <a:pt x="7816" y="0"/>
                    <a:pt x="7929" y="0"/>
                    <a:pt x="8044" y="0"/>
                  </a:cubicBezTo>
                  <a:cubicBezTo>
                    <a:pt x="8158" y="0"/>
                    <a:pt x="8275" y="0"/>
                    <a:pt x="8388" y="0"/>
                  </a:cubicBezTo>
                  <a:cubicBezTo>
                    <a:pt x="8501" y="0"/>
                    <a:pt x="8610" y="0"/>
                    <a:pt x="8725" y="0"/>
                  </a:cubicBezTo>
                  <a:cubicBezTo>
                    <a:pt x="8840" y="0"/>
                    <a:pt x="8961" y="0"/>
                    <a:pt x="9082" y="0"/>
                  </a:cubicBezTo>
                  <a:cubicBezTo>
                    <a:pt x="9203" y="0"/>
                    <a:pt x="9323" y="0"/>
                    <a:pt x="9444" y="0"/>
                  </a:cubicBezTo>
                  <a:cubicBezTo>
                    <a:pt x="9565" y="0"/>
                    <a:pt x="9686" y="0"/>
                    <a:pt x="9867" y="67"/>
                  </a:cubicBezTo>
                  <a:cubicBezTo>
                    <a:pt x="10048" y="133"/>
                    <a:pt x="10290" y="267"/>
                    <a:pt x="10471" y="400"/>
                  </a:cubicBezTo>
                  <a:cubicBezTo>
                    <a:pt x="10652" y="533"/>
                    <a:pt x="10773" y="667"/>
                    <a:pt x="10897" y="800"/>
                  </a:cubicBezTo>
                  <a:cubicBezTo>
                    <a:pt x="11022" y="933"/>
                    <a:pt x="11151" y="1067"/>
                    <a:pt x="11273" y="1133"/>
                  </a:cubicBezTo>
                  <a:cubicBezTo>
                    <a:pt x="11396" y="1200"/>
                    <a:pt x="11513" y="1200"/>
                    <a:pt x="11638" y="1333"/>
                  </a:cubicBezTo>
                  <a:cubicBezTo>
                    <a:pt x="11762" y="1467"/>
                    <a:pt x="11895" y="1733"/>
                    <a:pt x="12023" y="1933"/>
                  </a:cubicBezTo>
                  <a:cubicBezTo>
                    <a:pt x="12152" y="2133"/>
                    <a:pt x="12277" y="2267"/>
                    <a:pt x="12403" y="2400"/>
                  </a:cubicBezTo>
                  <a:cubicBezTo>
                    <a:pt x="12530" y="2533"/>
                    <a:pt x="12658" y="2667"/>
                    <a:pt x="12783" y="2800"/>
                  </a:cubicBezTo>
                  <a:cubicBezTo>
                    <a:pt x="12908" y="2933"/>
                    <a:pt x="13029" y="3067"/>
                    <a:pt x="13155" y="3267"/>
                  </a:cubicBezTo>
                  <a:cubicBezTo>
                    <a:pt x="13282" y="3467"/>
                    <a:pt x="13414" y="3733"/>
                    <a:pt x="13543" y="4000"/>
                  </a:cubicBezTo>
                  <a:cubicBezTo>
                    <a:pt x="13671" y="4267"/>
                    <a:pt x="13796" y="4533"/>
                    <a:pt x="13925" y="4733"/>
                  </a:cubicBezTo>
                  <a:cubicBezTo>
                    <a:pt x="14053" y="4933"/>
                    <a:pt x="14186" y="5067"/>
                    <a:pt x="14308" y="5267"/>
                  </a:cubicBezTo>
                  <a:cubicBezTo>
                    <a:pt x="14431" y="5467"/>
                    <a:pt x="14544" y="5733"/>
                    <a:pt x="14667" y="6000"/>
                  </a:cubicBezTo>
                  <a:cubicBezTo>
                    <a:pt x="14790" y="6267"/>
                    <a:pt x="14922" y="6533"/>
                    <a:pt x="15049" y="6800"/>
                  </a:cubicBezTo>
                  <a:cubicBezTo>
                    <a:pt x="15175" y="7067"/>
                    <a:pt x="15296" y="7333"/>
                    <a:pt x="15419" y="7667"/>
                  </a:cubicBezTo>
                  <a:cubicBezTo>
                    <a:pt x="15542" y="8000"/>
                    <a:pt x="15666" y="8400"/>
                    <a:pt x="15785" y="8667"/>
                  </a:cubicBezTo>
                  <a:cubicBezTo>
                    <a:pt x="15904" y="8933"/>
                    <a:pt x="16017" y="9067"/>
                    <a:pt x="16138" y="9333"/>
                  </a:cubicBezTo>
                  <a:cubicBezTo>
                    <a:pt x="16258" y="9600"/>
                    <a:pt x="16387" y="10000"/>
                    <a:pt x="16510" y="10333"/>
                  </a:cubicBezTo>
                  <a:cubicBezTo>
                    <a:pt x="16632" y="10667"/>
                    <a:pt x="16749" y="10933"/>
                    <a:pt x="16868" y="11200"/>
                  </a:cubicBezTo>
                  <a:cubicBezTo>
                    <a:pt x="16987" y="11467"/>
                    <a:pt x="17108" y="11733"/>
                    <a:pt x="17223" y="12000"/>
                  </a:cubicBezTo>
                  <a:cubicBezTo>
                    <a:pt x="17338" y="12267"/>
                    <a:pt x="17447" y="12533"/>
                    <a:pt x="17560" y="12800"/>
                  </a:cubicBezTo>
                  <a:cubicBezTo>
                    <a:pt x="17673" y="13067"/>
                    <a:pt x="17790" y="13333"/>
                    <a:pt x="17957" y="13800"/>
                  </a:cubicBezTo>
                  <a:cubicBezTo>
                    <a:pt x="18125" y="14267"/>
                    <a:pt x="18343" y="14933"/>
                    <a:pt x="18553" y="15467"/>
                  </a:cubicBezTo>
                  <a:cubicBezTo>
                    <a:pt x="18764" y="16000"/>
                    <a:pt x="18966" y="16400"/>
                    <a:pt x="19108" y="16733"/>
                  </a:cubicBezTo>
                  <a:cubicBezTo>
                    <a:pt x="19251" y="17067"/>
                    <a:pt x="19332" y="17333"/>
                    <a:pt x="19502" y="17667"/>
                  </a:cubicBezTo>
                  <a:cubicBezTo>
                    <a:pt x="19671" y="18000"/>
                    <a:pt x="19929" y="18400"/>
                    <a:pt x="20129" y="18667"/>
                  </a:cubicBezTo>
                  <a:cubicBezTo>
                    <a:pt x="20330" y="18933"/>
                    <a:pt x="20474" y="19067"/>
                    <a:pt x="20653" y="19333"/>
                  </a:cubicBezTo>
                  <a:cubicBezTo>
                    <a:pt x="20832" y="19600"/>
                    <a:pt x="21047" y="20000"/>
                    <a:pt x="21210" y="20400"/>
                  </a:cubicBezTo>
                  <a:cubicBezTo>
                    <a:pt x="21374" y="20800"/>
                    <a:pt x="21487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3" name="Line"/>
            <p:cNvSpPr/>
            <p:nvPr/>
          </p:nvSpPr>
          <p:spPr>
            <a:xfrm>
              <a:off x="1983316" y="4294487"/>
              <a:ext cx="303906" cy="31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08" extrusionOk="0">
                  <a:moveTo>
                    <a:pt x="300" y="7120"/>
                  </a:moveTo>
                  <a:cubicBezTo>
                    <a:pt x="150" y="5699"/>
                    <a:pt x="0" y="4278"/>
                    <a:pt x="0" y="3212"/>
                  </a:cubicBezTo>
                  <a:cubicBezTo>
                    <a:pt x="0" y="2147"/>
                    <a:pt x="150" y="1436"/>
                    <a:pt x="375" y="1507"/>
                  </a:cubicBezTo>
                  <a:cubicBezTo>
                    <a:pt x="600" y="1578"/>
                    <a:pt x="900" y="2431"/>
                    <a:pt x="1350" y="4705"/>
                  </a:cubicBezTo>
                  <a:cubicBezTo>
                    <a:pt x="1800" y="6978"/>
                    <a:pt x="2400" y="10673"/>
                    <a:pt x="2850" y="13444"/>
                  </a:cubicBezTo>
                  <a:cubicBezTo>
                    <a:pt x="3300" y="16215"/>
                    <a:pt x="3600" y="18062"/>
                    <a:pt x="3975" y="19341"/>
                  </a:cubicBezTo>
                  <a:cubicBezTo>
                    <a:pt x="4350" y="20620"/>
                    <a:pt x="4800" y="21331"/>
                    <a:pt x="5250" y="21402"/>
                  </a:cubicBezTo>
                  <a:cubicBezTo>
                    <a:pt x="5700" y="21473"/>
                    <a:pt x="6150" y="20905"/>
                    <a:pt x="6825" y="18489"/>
                  </a:cubicBezTo>
                  <a:cubicBezTo>
                    <a:pt x="7500" y="16073"/>
                    <a:pt x="8400" y="11810"/>
                    <a:pt x="9000" y="9181"/>
                  </a:cubicBezTo>
                  <a:cubicBezTo>
                    <a:pt x="9600" y="6552"/>
                    <a:pt x="9900" y="5557"/>
                    <a:pt x="10125" y="5415"/>
                  </a:cubicBezTo>
                  <a:cubicBezTo>
                    <a:pt x="10350" y="5273"/>
                    <a:pt x="10500" y="5984"/>
                    <a:pt x="10875" y="7973"/>
                  </a:cubicBezTo>
                  <a:cubicBezTo>
                    <a:pt x="11250" y="9962"/>
                    <a:pt x="11850" y="13231"/>
                    <a:pt x="12450" y="15362"/>
                  </a:cubicBezTo>
                  <a:cubicBezTo>
                    <a:pt x="13050" y="17494"/>
                    <a:pt x="13650" y="18489"/>
                    <a:pt x="14325" y="18773"/>
                  </a:cubicBezTo>
                  <a:cubicBezTo>
                    <a:pt x="15000" y="19057"/>
                    <a:pt x="15750" y="18631"/>
                    <a:pt x="16650" y="16712"/>
                  </a:cubicBezTo>
                  <a:cubicBezTo>
                    <a:pt x="17550" y="14794"/>
                    <a:pt x="18600" y="11384"/>
                    <a:pt x="19350" y="8612"/>
                  </a:cubicBezTo>
                  <a:cubicBezTo>
                    <a:pt x="20100" y="5841"/>
                    <a:pt x="20550" y="3710"/>
                    <a:pt x="20925" y="2218"/>
                  </a:cubicBezTo>
                  <a:cubicBezTo>
                    <a:pt x="21300" y="726"/>
                    <a:pt x="21600" y="-127"/>
                    <a:pt x="21525" y="15"/>
                  </a:cubicBezTo>
                  <a:cubicBezTo>
                    <a:pt x="21450" y="157"/>
                    <a:pt x="21000" y="1294"/>
                    <a:pt x="20550" y="2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4" name="Line"/>
            <p:cNvSpPr/>
            <p:nvPr/>
          </p:nvSpPr>
          <p:spPr>
            <a:xfrm>
              <a:off x="2495550" y="448310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867" y="14400"/>
                    <a:pt x="11733" y="7200"/>
                    <a:pt x="15333" y="3600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5" name="Line"/>
            <p:cNvSpPr/>
            <p:nvPr/>
          </p:nvSpPr>
          <p:spPr>
            <a:xfrm>
              <a:off x="2527300" y="4552949"/>
              <a:ext cx="18415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extrusionOk="0">
                  <a:moveTo>
                    <a:pt x="0" y="14400"/>
                  </a:moveTo>
                  <a:cubicBezTo>
                    <a:pt x="993" y="18000"/>
                    <a:pt x="1986" y="21600"/>
                    <a:pt x="5586" y="19200"/>
                  </a:cubicBezTo>
                  <a:cubicBezTo>
                    <a:pt x="9186" y="16800"/>
                    <a:pt x="15393" y="8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6" name="Line"/>
            <p:cNvSpPr/>
            <p:nvPr/>
          </p:nvSpPr>
          <p:spPr>
            <a:xfrm>
              <a:off x="3235236" y="4381749"/>
              <a:ext cx="269965" cy="29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975" extrusionOk="0">
                  <a:moveTo>
                    <a:pt x="9879" y="7182"/>
                  </a:moveTo>
                  <a:cubicBezTo>
                    <a:pt x="9879" y="6432"/>
                    <a:pt x="9879" y="5682"/>
                    <a:pt x="9710" y="4407"/>
                  </a:cubicBezTo>
                  <a:cubicBezTo>
                    <a:pt x="9542" y="3132"/>
                    <a:pt x="9204" y="1332"/>
                    <a:pt x="8614" y="582"/>
                  </a:cubicBezTo>
                  <a:cubicBezTo>
                    <a:pt x="8023" y="-168"/>
                    <a:pt x="7179" y="132"/>
                    <a:pt x="5914" y="1482"/>
                  </a:cubicBezTo>
                  <a:cubicBezTo>
                    <a:pt x="4648" y="2832"/>
                    <a:pt x="2960" y="5232"/>
                    <a:pt x="1779" y="8307"/>
                  </a:cubicBezTo>
                  <a:cubicBezTo>
                    <a:pt x="598" y="11382"/>
                    <a:pt x="-77" y="15132"/>
                    <a:pt x="7" y="17607"/>
                  </a:cubicBezTo>
                  <a:cubicBezTo>
                    <a:pt x="92" y="20082"/>
                    <a:pt x="935" y="21282"/>
                    <a:pt x="3045" y="20907"/>
                  </a:cubicBezTo>
                  <a:cubicBezTo>
                    <a:pt x="5154" y="20532"/>
                    <a:pt x="8529" y="18582"/>
                    <a:pt x="10807" y="15657"/>
                  </a:cubicBezTo>
                  <a:cubicBezTo>
                    <a:pt x="13085" y="12732"/>
                    <a:pt x="14267" y="8832"/>
                    <a:pt x="14520" y="6057"/>
                  </a:cubicBezTo>
                  <a:cubicBezTo>
                    <a:pt x="14773" y="3282"/>
                    <a:pt x="14098" y="1632"/>
                    <a:pt x="12832" y="732"/>
                  </a:cubicBezTo>
                  <a:cubicBezTo>
                    <a:pt x="11567" y="-168"/>
                    <a:pt x="9710" y="-318"/>
                    <a:pt x="7854" y="732"/>
                  </a:cubicBezTo>
                  <a:cubicBezTo>
                    <a:pt x="5998" y="1782"/>
                    <a:pt x="4142" y="4032"/>
                    <a:pt x="3382" y="5532"/>
                  </a:cubicBezTo>
                  <a:cubicBezTo>
                    <a:pt x="2623" y="7032"/>
                    <a:pt x="2960" y="7782"/>
                    <a:pt x="5239" y="8007"/>
                  </a:cubicBezTo>
                  <a:cubicBezTo>
                    <a:pt x="7517" y="8232"/>
                    <a:pt x="11735" y="7932"/>
                    <a:pt x="14689" y="7407"/>
                  </a:cubicBezTo>
                  <a:cubicBezTo>
                    <a:pt x="17642" y="6882"/>
                    <a:pt x="19329" y="6132"/>
                    <a:pt x="20257" y="5382"/>
                  </a:cubicBezTo>
                  <a:cubicBezTo>
                    <a:pt x="21185" y="4632"/>
                    <a:pt x="21354" y="3882"/>
                    <a:pt x="21523" y="3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7" name="Line"/>
            <p:cNvSpPr/>
            <p:nvPr/>
          </p:nvSpPr>
          <p:spPr>
            <a:xfrm>
              <a:off x="3341382" y="4172007"/>
              <a:ext cx="138418" cy="17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39" extrusionOk="0">
                  <a:moveTo>
                    <a:pt x="3729" y="6092"/>
                  </a:moveTo>
                  <a:cubicBezTo>
                    <a:pt x="2420" y="6854"/>
                    <a:pt x="1111" y="7617"/>
                    <a:pt x="457" y="8125"/>
                  </a:cubicBezTo>
                  <a:cubicBezTo>
                    <a:pt x="-198" y="8633"/>
                    <a:pt x="-198" y="8887"/>
                    <a:pt x="784" y="7617"/>
                  </a:cubicBezTo>
                  <a:cubicBezTo>
                    <a:pt x="1766" y="6346"/>
                    <a:pt x="3729" y="3551"/>
                    <a:pt x="5529" y="1899"/>
                  </a:cubicBezTo>
                  <a:cubicBezTo>
                    <a:pt x="7329" y="247"/>
                    <a:pt x="8966" y="-261"/>
                    <a:pt x="10275" y="120"/>
                  </a:cubicBezTo>
                  <a:cubicBezTo>
                    <a:pt x="11584" y="501"/>
                    <a:pt x="12566" y="1772"/>
                    <a:pt x="14366" y="5457"/>
                  </a:cubicBezTo>
                  <a:cubicBezTo>
                    <a:pt x="16166" y="9141"/>
                    <a:pt x="18784" y="15240"/>
                    <a:pt x="21402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8" name="Line"/>
            <p:cNvSpPr/>
            <p:nvPr/>
          </p:nvSpPr>
          <p:spPr>
            <a:xfrm>
              <a:off x="3549650" y="454660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9" name="Line"/>
            <p:cNvSpPr/>
            <p:nvPr/>
          </p:nvSpPr>
          <p:spPr>
            <a:xfrm>
              <a:off x="3951025" y="4312592"/>
              <a:ext cx="265376" cy="37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24" extrusionOk="0">
                  <a:moveTo>
                    <a:pt x="9664" y="6536"/>
                  </a:moveTo>
                  <a:cubicBezTo>
                    <a:pt x="9664" y="5438"/>
                    <a:pt x="9664" y="4339"/>
                    <a:pt x="9150" y="3729"/>
                  </a:cubicBezTo>
                  <a:cubicBezTo>
                    <a:pt x="8636" y="3119"/>
                    <a:pt x="7607" y="2997"/>
                    <a:pt x="6836" y="3180"/>
                  </a:cubicBezTo>
                  <a:cubicBezTo>
                    <a:pt x="6064" y="3363"/>
                    <a:pt x="5550" y="3851"/>
                    <a:pt x="4436" y="5804"/>
                  </a:cubicBezTo>
                  <a:cubicBezTo>
                    <a:pt x="3322" y="7756"/>
                    <a:pt x="1607" y="11173"/>
                    <a:pt x="750" y="13797"/>
                  </a:cubicBezTo>
                  <a:cubicBezTo>
                    <a:pt x="-107" y="16421"/>
                    <a:pt x="-107" y="18251"/>
                    <a:pt x="150" y="19410"/>
                  </a:cubicBezTo>
                  <a:cubicBezTo>
                    <a:pt x="407" y="20570"/>
                    <a:pt x="922" y="21058"/>
                    <a:pt x="1779" y="21302"/>
                  </a:cubicBezTo>
                  <a:cubicBezTo>
                    <a:pt x="2636" y="21546"/>
                    <a:pt x="3836" y="21546"/>
                    <a:pt x="5722" y="20143"/>
                  </a:cubicBezTo>
                  <a:cubicBezTo>
                    <a:pt x="7607" y="18739"/>
                    <a:pt x="10179" y="15932"/>
                    <a:pt x="12064" y="12760"/>
                  </a:cubicBezTo>
                  <a:cubicBezTo>
                    <a:pt x="13950" y="9587"/>
                    <a:pt x="15150" y="6048"/>
                    <a:pt x="15750" y="3973"/>
                  </a:cubicBezTo>
                  <a:cubicBezTo>
                    <a:pt x="16350" y="1899"/>
                    <a:pt x="16350" y="1288"/>
                    <a:pt x="15836" y="800"/>
                  </a:cubicBezTo>
                  <a:cubicBezTo>
                    <a:pt x="15322" y="312"/>
                    <a:pt x="14293" y="-54"/>
                    <a:pt x="12836" y="7"/>
                  </a:cubicBezTo>
                  <a:cubicBezTo>
                    <a:pt x="11379" y="68"/>
                    <a:pt x="9493" y="556"/>
                    <a:pt x="8036" y="1838"/>
                  </a:cubicBezTo>
                  <a:cubicBezTo>
                    <a:pt x="6579" y="3119"/>
                    <a:pt x="5550" y="5193"/>
                    <a:pt x="5122" y="6536"/>
                  </a:cubicBezTo>
                  <a:cubicBezTo>
                    <a:pt x="4693" y="7878"/>
                    <a:pt x="4864" y="8488"/>
                    <a:pt x="5807" y="9099"/>
                  </a:cubicBezTo>
                  <a:cubicBezTo>
                    <a:pt x="6750" y="9709"/>
                    <a:pt x="8464" y="10319"/>
                    <a:pt x="11207" y="10624"/>
                  </a:cubicBezTo>
                  <a:cubicBezTo>
                    <a:pt x="13950" y="10929"/>
                    <a:pt x="17722" y="10929"/>
                    <a:pt x="21493" y="1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0" name="Line"/>
            <p:cNvSpPr/>
            <p:nvPr/>
          </p:nvSpPr>
          <p:spPr>
            <a:xfrm>
              <a:off x="4154225" y="4536827"/>
              <a:ext cx="116700" cy="11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0886" extrusionOk="0">
                  <a:moveTo>
                    <a:pt x="13405" y="1814"/>
                  </a:moveTo>
                  <a:cubicBezTo>
                    <a:pt x="9995" y="4563"/>
                    <a:pt x="6584" y="7312"/>
                    <a:pt x="4310" y="9472"/>
                  </a:cubicBezTo>
                  <a:cubicBezTo>
                    <a:pt x="2037" y="11632"/>
                    <a:pt x="900" y="13203"/>
                    <a:pt x="331" y="14970"/>
                  </a:cubicBezTo>
                  <a:cubicBezTo>
                    <a:pt x="-237" y="16737"/>
                    <a:pt x="-237" y="18701"/>
                    <a:pt x="1658" y="19879"/>
                  </a:cubicBezTo>
                  <a:cubicBezTo>
                    <a:pt x="3552" y="21057"/>
                    <a:pt x="7342" y="21450"/>
                    <a:pt x="10942" y="19683"/>
                  </a:cubicBezTo>
                  <a:cubicBezTo>
                    <a:pt x="14542" y="17915"/>
                    <a:pt x="17952" y="13988"/>
                    <a:pt x="19658" y="10454"/>
                  </a:cubicBezTo>
                  <a:cubicBezTo>
                    <a:pt x="21363" y="6919"/>
                    <a:pt x="21363" y="3777"/>
                    <a:pt x="19279" y="2010"/>
                  </a:cubicBezTo>
                  <a:cubicBezTo>
                    <a:pt x="17195" y="243"/>
                    <a:pt x="13026" y="-150"/>
                    <a:pt x="9995" y="46"/>
                  </a:cubicBezTo>
                  <a:cubicBezTo>
                    <a:pt x="6963" y="243"/>
                    <a:pt x="5068" y="1028"/>
                    <a:pt x="3174" y="1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1" name="Line"/>
            <p:cNvSpPr/>
            <p:nvPr/>
          </p:nvSpPr>
          <p:spPr>
            <a:xfrm>
              <a:off x="2990850" y="4921250"/>
              <a:ext cx="10668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57" y="19385"/>
                    <a:pt x="2314" y="17169"/>
                    <a:pt x="3621" y="15231"/>
                  </a:cubicBezTo>
                  <a:cubicBezTo>
                    <a:pt x="4929" y="13292"/>
                    <a:pt x="6386" y="11631"/>
                    <a:pt x="7950" y="9969"/>
                  </a:cubicBezTo>
                  <a:cubicBezTo>
                    <a:pt x="9514" y="8308"/>
                    <a:pt x="11186" y="6646"/>
                    <a:pt x="12921" y="5262"/>
                  </a:cubicBezTo>
                  <a:cubicBezTo>
                    <a:pt x="14657" y="3877"/>
                    <a:pt x="16457" y="2769"/>
                    <a:pt x="17914" y="1938"/>
                  </a:cubicBezTo>
                  <a:cubicBezTo>
                    <a:pt x="19371" y="1108"/>
                    <a:pt x="20486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2" name="Line"/>
            <p:cNvSpPr/>
            <p:nvPr/>
          </p:nvSpPr>
          <p:spPr>
            <a:xfrm>
              <a:off x="3079645" y="5228415"/>
              <a:ext cx="146226" cy="25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322" extrusionOk="0">
                  <a:moveTo>
                    <a:pt x="18404" y="5739"/>
                  </a:moveTo>
                  <a:cubicBezTo>
                    <a:pt x="18696" y="4119"/>
                    <a:pt x="18988" y="2499"/>
                    <a:pt x="17382" y="1419"/>
                  </a:cubicBezTo>
                  <a:cubicBezTo>
                    <a:pt x="15777" y="339"/>
                    <a:pt x="12274" y="-201"/>
                    <a:pt x="9209" y="69"/>
                  </a:cubicBezTo>
                  <a:cubicBezTo>
                    <a:pt x="6144" y="339"/>
                    <a:pt x="3517" y="1419"/>
                    <a:pt x="1766" y="2409"/>
                  </a:cubicBezTo>
                  <a:cubicBezTo>
                    <a:pt x="15" y="3399"/>
                    <a:pt x="-861" y="4299"/>
                    <a:pt x="1182" y="5739"/>
                  </a:cubicBezTo>
                  <a:cubicBezTo>
                    <a:pt x="3225" y="7179"/>
                    <a:pt x="8188" y="9159"/>
                    <a:pt x="12128" y="10869"/>
                  </a:cubicBezTo>
                  <a:cubicBezTo>
                    <a:pt x="16069" y="12579"/>
                    <a:pt x="18988" y="14019"/>
                    <a:pt x="19863" y="15549"/>
                  </a:cubicBezTo>
                  <a:cubicBezTo>
                    <a:pt x="20739" y="17079"/>
                    <a:pt x="19571" y="18699"/>
                    <a:pt x="18112" y="19689"/>
                  </a:cubicBezTo>
                  <a:cubicBezTo>
                    <a:pt x="16653" y="20679"/>
                    <a:pt x="14901" y="21039"/>
                    <a:pt x="13150" y="21219"/>
                  </a:cubicBezTo>
                  <a:cubicBezTo>
                    <a:pt x="11398" y="21399"/>
                    <a:pt x="9647" y="21399"/>
                    <a:pt x="8625" y="20769"/>
                  </a:cubicBezTo>
                  <a:cubicBezTo>
                    <a:pt x="7604" y="20139"/>
                    <a:pt x="7312" y="18879"/>
                    <a:pt x="7020" y="17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3" name="Line"/>
            <p:cNvSpPr/>
            <p:nvPr/>
          </p:nvSpPr>
          <p:spPr>
            <a:xfrm>
              <a:off x="3263900" y="5279193"/>
              <a:ext cx="260350" cy="17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extrusionOk="0">
                  <a:moveTo>
                    <a:pt x="0" y="10271"/>
                  </a:moveTo>
                  <a:cubicBezTo>
                    <a:pt x="2985" y="10020"/>
                    <a:pt x="5971" y="9769"/>
                    <a:pt x="8341" y="8889"/>
                  </a:cubicBezTo>
                  <a:cubicBezTo>
                    <a:pt x="10712" y="8010"/>
                    <a:pt x="12468" y="6503"/>
                    <a:pt x="13434" y="5122"/>
                  </a:cubicBezTo>
                  <a:cubicBezTo>
                    <a:pt x="14400" y="3741"/>
                    <a:pt x="14576" y="2485"/>
                    <a:pt x="14312" y="1480"/>
                  </a:cubicBezTo>
                  <a:cubicBezTo>
                    <a:pt x="14049" y="475"/>
                    <a:pt x="13346" y="-278"/>
                    <a:pt x="12029" y="99"/>
                  </a:cubicBezTo>
                  <a:cubicBezTo>
                    <a:pt x="10712" y="475"/>
                    <a:pt x="8780" y="1982"/>
                    <a:pt x="7112" y="4745"/>
                  </a:cubicBezTo>
                  <a:cubicBezTo>
                    <a:pt x="5444" y="7508"/>
                    <a:pt x="4039" y="11527"/>
                    <a:pt x="3337" y="14164"/>
                  </a:cubicBezTo>
                  <a:cubicBezTo>
                    <a:pt x="2634" y="16801"/>
                    <a:pt x="2634" y="18057"/>
                    <a:pt x="3073" y="19187"/>
                  </a:cubicBezTo>
                  <a:cubicBezTo>
                    <a:pt x="3512" y="20317"/>
                    <a:pt x="4390" y="21322"/>
                    <a:pt x="7551" y="21196"/>
                  </a:cubicBezTo>
                  <a:cubicBezTo>
                    <a:pt x="10712" y="21071"/>
                    <a:pt x="16156" y="19815"/>
                    <a:pt x="21600" y="1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4" name="Line"/>
            <p:cNvSpPr/>
            <p:nvPr/>
          </p:nvSpPr>
          <p:spPr>
            <a:xfrm>
              <a:off x="3544876" y="5207000"/>
              <a:ext cx="163525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600" extrusionOk="0">
                  <a:moveTo>
                    <a:pt x="20859" y="0"/>
                  </a:moveTo>
                  <a:cubicBezTo>
                    <a:pt x="17619" y="0"/>
                    <a:pt x="14379" y="0"/>
                    <a:pt x="10869" y="1174"/>
                  </a:cubicBezTo>
                  <a:cubicBezTo>
                    <a:pt x="7359" y="2348"/>
                    <a:pt x="3579" y="4696"/>
                    <a:pt x="1554" y="7200"/>
                  </a:cubicBezTo>
                  <a:cubicBezTo>
                    <a:pt x="-471" y="9704"/>
                    <a:pt x="-741" y="12365"/>
                    <a:pt x="2094" y="14791"/>
                  </a:cubicBezTo>
                  <a:cubicBezTo>
                    <a:pt x="4929" y="17217"/>
                    <a:pt x="10869" y="19409"/>
                    <a:pt x="168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5" name="Line"/>
            <p:cNvSpPr/>
            <p:nvPr/>
          </p:nvSpPr>
          <p:spPr>
            <a:xfrm>
              <a:off x="3761145" y="5259324"/>
              <a:ext cx="201256" cy="23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984" extrusionOk="0">
                  <a:moveTo>
                    <a:pt x="13157" y="2156"/>
                  </a:moveTo>
                  <a:cubicBezTo>
                    <a:pt x="10707" y="1582"/>
                    <a:pt x="8258" y="1009"/>
                    <a:pt x="5919" y="2060"/>
                  </a:cubicBezTo>
                  <a:cubicBezTo>
                    <a:pt x="3581" y="3112"/>
                    <a:pt x="1354" y="5788"/>
                    <a:pt x="464" y="9037"/>
                  </a:cubicBezTo>
                  <a:cubicBezTo>
                    <a:pt x="-427" y="12287"/>
                    <a:pt x="18" y="16110"/>
                    <a:pt x="1354" y="18404"/>
                  </a:cubicBezTo>
                  <a:cubicBezTo>
                    <a:pt x="2691" y="20697"/>
                    <a:pt x="4917" y="21462"/>
                    <a:pt x="7478" y="20697"/>
                  </a:cubicBezTo>
                  <a:cubicBezTo>
                    <a:pt x="10039" y="19933"/>
                    <a:pt x="12934" y="17639"/>
                    <a:pt x="14270" y="14294"/>
                  </a:cubicBezTo>
                  <a:cubicBezTo>
                    <a:pt x="15606" y="10949"/>
                    <a:pt x="15383" y="6552"/>
                    <a:pt x="14270" y="3972"/>
                  </a:cubicBezTo>
                  <a:cubicBezTo>
                    <a:pt x="13157" y="1391"/>
                    <a:pt x="11152" y="627"/>
                    <a:pt x="9594" y="244"/>
                  </a:cubicBezTo>
                  <a:cubicBezTo>
                    <a:pt x="8035" y="-138"/>
                    <a:pt x="6921" y="-138"/>
                    <a:pt x="5808" y="722"/>
                  </a:cubicBezTo>
                  <a:cubicBezTo>
                    <a:pt x="4695" y="1582"/>
                    <a:pt x="3581" y="3303"/>
                    <a:pt x="3470" y="5023"/>
                  </a:cubicBezTo>
                  <a:cubicBezTo>
                    <a:pt x="3359" y="6743"/>
                    <a:pt x="4249" y="8464"/>
                    <a:pt x="6921" y="9133"/>
                  </a:cubicBezTo>
                  <a:cubicBezTo>
                    <a:pt x="9594" y="9802"/>
                    <a:pt x="14047" y="9420"/>
                    <a:pt x="16719" y="8942"/>
                  </a:cubicBezTo>
                  <a:cubicBezTo>
                    <a:pt x="19392" y="8464"/>
                    <a:pt x="20282" y="7890"/>
                    <a:pt x="21173" y="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6" name="Line"/>
            <p:cNvSpPr/>
            <p:nvPr/>
          </p:nvSpPr>
          <p:spPr>
            <a:xfrm>
              <a:off x="3817292" y="5094816"/>
              <a:ext cx="138759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extrusionOk="0">
                  <a:moveTo>
                    <a:pt x="4763" y="3346"/>
                  </a:moveTo>
                  <a:cubicBezTo>
                    <a:pt x="3781" y="4868"/>
                    <a:pt x="2799" y="6389"/>
                    <a:pt x="1818" y="8975"/>
                  </a:cubicBezTo>
                  <a:cubicBezTo>
                    <a:pt x="836" y="11561"/>
                    <a:pt x="-146" y="15211"/>
                    <a:pt x="18" y="16276"/>
                  </a:cubicBezTo>
                  <a:cubicBezTo>
                    <a:pt x="181" y="17341"/>
                    <a:pt x="1490" y="15820"/>
                    <a:pt x="3127" y="13082"/>
                  </a:cubicBezTo>
                  <a:cubicBezTo>
                    <a:pt x="4763" y="10344"/>
                    <a:pt x="6727" y="6389"/>
                    <a:pt x="8199" y="3803"/>
                  </a:cubicBezTo>
                  <a:cubicBezTo>
                    <a:pt x="9672" y="1217"/>
                    <a:pt x="10654" y="0"/>
                    <a:pt x="11636" y="0"/>
                  </a:cubicBezTo>
                  <a:cubicBezTo>
                    <a:pt x="12618" y="0"/>
                    <a:pt x="13599" y="1217"/>
                    <a:pt x="15236" y="5020"/>
                  </a:cubicBezTo>
                  <a:cubicBezTo>
                    <a:pt x="16872" y="8823"/>
                    <a:pt x="19163" y="15211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7" name="Line"/>
            <p:cNvSpPr/>
            <p:nvPr/>
          </p:nvSpPr>
          <p:spPr>
            <a:xfrm>
              <a:off x="4057650" y="5143500"/>
              <a:ext cx="118449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600" extrusionOk="0">
                  <a:moveTo>
                    <a:pt x="0" y="0"/>
                  </a:moveTo>
                  <a:cubicBezTo>
                    <a:pt x="3352" y="1772"/>
                    <a:pt x="6703" y="3545"/>
                    <a:pt x="10800" y="5982"/>
                  </a:cubicBezTo>
                  <a:cubicBezTo>
                    <a:pt x="14897" y="8418"/>
                    <a:pt x="19738" y="11520"/>
                    <a:pt x="20669" y="14012"/>
                  </a:cubicBezTo>
                  <a:cubicBezTo>
                    <a:pt x="21600" y="16505"/>
                    <a:pt x="18621" y="18388"/>
                    <a:pt x="14524" y="19551"/>
                  </a:cubicBezTo>
                  <a:cubicBezTo>
                    <a:pt x="10428" y="20714"/>
                    <a:pt x="5214" y="21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8" name="Line"/>
            <p:cNvSpPr/>
            <p:nvPr/>
          </p:nvSpPr>
          <p:spPr>
            <a:xfrm>
              <a:off x="7177227" y="4677399"/>
              <a:ext cx="294607" cy="21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42" extrusionOk="0">
                  <a:moveTo>
                    <a:pt x="4040" y="2797"/>
                  </a:moveTo>
                  <a:cubicBezTo>
                    <a:pt x="7743" y="1950"/>
                    <a:pt x="11445" y="1103"/>
                    <a:pt x="14145" y="573"/>
                  </a:cubicBezTo>
                  <a:cubicBezTo>
                    <a:pt x="16845" y="44"/>
                    <a:pt x="18543" y="-168"/>
                    <a:pt x="19700" y="150"/>
                  </a:cubicBezTo>
                  <a:cubicBezTo>
                    <a:pt x="20857" y="467"/>
                    <a:pt x="21474" y="1314"/>
                    <a:pt x="21474" y="2161"/>
                  </a:cubicBezTo>
                  <a:cubicBezTo>
                    <a:pt x="21474" y="3008"/>
                    <a:pt x="20857" y="3856"/>
                    <a:pt x="18465" y="5761"/>
                  </a:cubicBezTo>
                  <a:cubicBezTo>
                    <a:pt x="16074" y="7667"/>
                    <a:pt x="11908" y="10632"/>
                    <a:pt x="8668" y="12856"/>
                  </a:cubicBezTo>
                  <a:cubicBezTo>
                    <a:pt x="5428" y="15079"/>
                    <a:pt x="3114" y="16561"/>
                    <a:pt x="1725" y="17726"/>
                  </a:cubicBezTo>
                  <a:cubicBezTo>
                    <a:pt x="337" y="18891"/>
                    <a:pt x="-126" y="19738"/>
                    <a:pt x="28" y="20373"/>
                  </a:cubicBezTo>
                  <a:cubicBezTo>
                    <a:pt x="183" y="21008"/>
                    <a:pt x="954" y="21432"/>
                    <a:pt x="3268" y="21326"/>
                  </a:cubicBezTo>
                  <a:cubicBezTo>
                    <a:pt x="5583" y="21220"/>
                    <a:pt x="9440" y="20585"/>
                    <a:pt x="12217" y="19950"/>
                  </a:cubicBezTo>
                  <a:cubicBezTo>
                    <a:pt x="14994" y="19314"/>
                    <a:pt x="16691" y="18679"/>
                    <a:pt x="18388" y="18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9" name="Line"/>
            <p:cNvSpPr/>
            <p:nvPr/>
          </p:nvSpPr>
          <p:spPr>
            <a:xfrm>
              <a:off x="7594600" y="4768850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60" name="Line"/>
            <p:cNvSpPr/>
            <p:nvPr/>
          </p:nvSpPr>
          <p:spPr>
            <a:xfrm>
              <a:off x="7626350" y="484505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61" name="Line"/>
            <p:cNvSpPr/>
            <p:nvPr/>
          </p:nvSpPr>
          <p:spPr>
            <a:xfrm>
              <a:off x="8172450" y="4622799"/>
              <a:ext cx="2476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877" y="3877"/>
                    <a:pt x="7754" y="7754"/>
                    <a:pt x="10892" y="11077"/>
                  </a:cubicBezTo>
                  <a:cubicBezTo>
                    <a:pt x="14031" y="14400"/>
                    <a:pt x="16431" y="17169"/>
                    <a:pt x="18092" y="18831"/>
                  </a:cubicBezTo>
                  <a:cubicBezTo>
                    <a:pt x="19754" y="20492"/>
                    <a:pt x="20677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62" name="Line"/>
            <p:cNvSpPr/>
            <p:nvPr/>
          </p:nvSpPr>
          <p:spPr>
            <a:xfrm>
              <a:off x="8235386" y="4660900"/>
              <a:ext cx="178364" cy="25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4" extrusionOk="0">
                  <a:moveTo>
                    <a:pt x="21413" y="0"/>
                  </a:moveTo>
                  <a:cubicBezTo>
                    <a:pt x="17347" y="3863"/>
                    <a:pt x="13281" y="7727"/>
                    <a:pt x="10105" y="10800"/>
                  </a:cubicBezTo>
                  <a:cubicBezTo>
                    <a:pt x="6928" y="13873"/>
                    <a:pt x="4641" y="16156"/>
                    <a:pt x="2989" y="18000"/>
                  </a:cubicBezTo>
                  <a:cubicBezTo>
                    <a:pt x="1338" y="19844"/>
                    <a:pt x="321" y="21249"/>
                    <a:pt x="67" y="21424"/>
                  </a:cubicBezTo>
                  <a:cubicBezTo>
                    <a:pt x="-187" y="21600"/>
                    <a:pt x="321" y="20546"/>
                    <a:pt x="829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63" name="Line"/>
            <p:cNvSpPr/>
            <p:nvPr/>
          </p:nvSpPr>
          <p:spPr>
            <a:xfrm>
              <a:off x="8108950" y="4540250"/>
              <a:ext cx="419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18" y="16200"/>
                    <a:pt x="7636" y="10800"/>
                    <a:pt x="11236" y="7200"/>
                  </a:cubicBezTo>
                  <a:cubicBezTo>
                    <a:pt x="14836" y="3600"/>
                    <a:pt x="182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64" name="Line"/>
            <p:cNvSpPr/>
            <p:nvPr/>
          </p:nvSpPr>
          <p:spPr>
            <a:xfrm>
              <a:off x="8636000" y="4806950"/>
              <a:ext cx="234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227" y="18000"/>
                    <a:pt x="12454" y="14400"/>
                    <a:pt x="16054" y="10800"/>
                  </a:cubicBezTo>
                  <a:cubicBezTo>
                    <a:pt x="19654" y="7200"/>
                    <a:pt x="2062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65" name="Line"/>
            <p:cNvSpPr/>
            <p:nvPr/>
          </p:nvSpPr>
          <p:spPr>
            <a:xfrm>
              <a:off x="8947150" y="4625921"/>
              <a:ext cx="317500" cy="26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extrusionOk="0">
                  <a:moveTo>
                    <a:pt x="0" y="19805"/>
                  </a:moveTo>
                  <a:cubicBezTo>
                    <a:pt x="1728" y="15862"/>
                    <a:pt x="3456" y="11919"/>
                    <a:pt x="4824" y="9005"/>
                  </a:cubicBezTo>
                  <a:cubicBezTo>
                    <a:pt x="6192" y="6090"/>
                    <a:pt x="7200" y="4205"/>
                    <a:pt x="8064" y="2662"/>
                  </a:cubicBezTo>
                  <a:cubicBezTo>
                    <a:pt x="8928" y="1119"/>
                    <a:pt x="9648" y="-81"/>
                    <a:pt x="9792" y="5"/>
                  </a:cubicBezTo>
                  <a:cubicBezTo>
                    <a:pt x="9936" y="90"/>
                    <a:pt x="9504" y="1462"/>
                    <a:pt x="8856" y="4290"/>
                  </a:cubicBezTo>
                  <a:cubicBezTo>
                    <a:pt x="8208" y="7119"/>
                    <a:pt x="7344" y="11405"/>
                    <a:pt x="6912" y="14062"/>
                  </a:cubicBezTo>
                  <a:cubicBezTo>
                    <a:pt x="6480" y="16719"/>
                    <a:pt x="6480" y="17748"/>
                    <a:pt x="6696" y="18776"/>
                  </a:cubicBezTo>
                  <a:cubicBezTo>
                    <a:pt x="6912" y="19805"/>
                    <a:pt x="7344" y="20833"/>
                    <a:pt x="7920" y="21176"/>
                  </a:cubicBezTo>
                  <a:cubicBezTo>
                    <a:pt x="8496" y="21519"/>
                    <a:pt x="9216" y="21176"/>
                    <a:pt x="10728" y="19290"/>
                  </a:cubicBezTo>
                  <a:cubicBezTo>
                    <a:pt x="12240" y="17405"/>
                    <a:pt x="14544" y="13976"/>
                    <a:pt x="16128" y="10976"/>
                  </a:cubicBezTo>
                  <a:cubicBezTo>
                    <a:pt x="17712" y="7976"/>
                    <a:pt x="18576" y="5405"/>
                    <a:pt x="19152" y="3690"/>
                  </a:cubicBezTo>
                  <a:cubicBezTo>
                    <a:pt x="19728" y="1976"/>
                    <a:pt x="20016" y="1119"/>
                    <a:pt x="19944" y="1033"/>
                  </a:cubicBezTo>
                  <a:cubicBezTo>
                    <a:pt x="19872" y="948"/>
                    <a:pt x="19440" y="1633"/>
                    <a:pt x="18936" y="3862"/>
                  </a:cubicBezTo>
                  <a:cubicBezTo>
                    <a:pt x="18432" y="6090"/>
                    <a:pt x="17856" y="9862"/>
                    <a:pt x="17568" y="12176"/>
                  </a:cubicBezTo>
                  <a:cubicBezTo>
                    <a:pt x="17280" y="14490"/>
                    <a:pt x="17280" y="15348"/>
                    <a:pt x="17640" y="15948"/>
                  </a:cubicBezTo>
                  <a:cubicBezTo>
                    <a:pt x="18000" y="16548"/>
                    <a:pt x="18720" y="16890"/>
                    <a:pt x="19440" y="16976"/>
                  </a:cubicBezTo>
                  <a:cubicBezTo>
                    <a:pt x="20160" y="17062"/>
                    <a:pt x="20880" y="16890"/>
                    <a:pt x="21600" y="16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66" name="Line"/>
            <p:cNvSpPr/>
            <p:nvPr/>
          </p:nvSpPr>
          <p:spPr>
            <a:xfrm>
              <a:off x="9264650" y="4771971"/>
              <a:ext cx="112057" cy="12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924" extrusionOk="0">
                  <a:moveTo>
                    <a:pt x="15600" y="2665"/>
                  </a:moveTo>
                  <a:cubicBezTo>
                    <a:pt x="13600" y="2311"/>
                    <a:pt x="11600" y="1957"/>
                    <a:pt x="9600" y="4081"/>
                  </a:cubicBezTo>
                  <a:cubicBezTo>
                    <a:pt x="7600" y="6206"/>
                    <a:pt x="5600" y="10809"/>
                    <a:pt x="4800" y="13996"/>
                  </a:cubicBezTo>
                  <a:cubicBezTo>
                    <a:pt x="4000" y="17183"/>
                    <a:pt x="4400" y="18953"/>
                    <a:pt x="5800" y="20016"/>
                  </a:cubicBezTo>
                  <a:cubicBezTo>
                    <a:pt x="7200" y="21078"/>
                    <a:pt x="9600" y="21432"/>
                    <a:pt x="12400" y="19839"/>
                  </a:cubicBezTo>
                  <a:cubicBezTo>
                    <a:pt x="15200" y="18245"/>
                    <a:pt x="18400" y="14704"/>
                    <a:pt x="20000" y="12048"/>
                  </a:cubicBezTo>
                  <a:cubicBezTo>
                    <a:pt x="21600" y="9393"/>
                    <a:pt x="21600" y="7622"/>
                    <a:pt x="19800" y="5321"/>
                  </a:cubicBezTo>
                  <a:cubicBezTo>
                    <a:pt x="18000" y="3019"/>
                    <a:pt x="14400" y="186"/>
                    <a:pt x="10800" y="9"/>
                  </a:cubicBezTo>
                  <a:cubicBezTo>
                    <a:pt x="7200" y="-168"/>
                    <a:pt x="3600" y="2311"/>
                    <a:pt x="0" y="4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67" name="Line"/>
            <p:cNvSpPr/>
            <p:nvPr/>
          </p:nvSpPr>
          <p:spPr>
            <a:xfrm>
              <a:off x="8108950" y="5019386"/>
              <a:ext cx="1111250" cy="3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extrusionOk="0">
                  <a:moveTo>
                    <a:pt x="0" y="21138"/>
                  </a:moveTo>
                  <a:cubicBezTo>
                    <a:pt x="946" y="17326"/>
                    <a:pt x="1893" y="13514"/>
                    <a:pt x="3127" y="10338"/>
                  </a:cubicBezTo>
                  <a:cubicBezTo>
                    <a:pt x="4361" y="7162"/>
                    <a:pt x="5883" y="4620"/>
                    <a:pt x="7529" y="3350"/>
                  </a:cubicBezTo>
                  <a:cubicBezTo>
                    <a:pt x="9175" y="2079"/>
                    <a:pt x="10944" y="2079"/>
                    <a:pt x="12590" y="1444"/>
                  </a:cubicBezTo>
                  <a:cubicBezTo>
                    <a:pt x="14235" y="809"/>
                    <a:pt x="15758" y="-462"/>
                    <a:pt x="17239" y="173"/>
                  </a:cubicBezTo>
                  <a:cubicBezTo>
                    <a:pt x="18720" y="809"/>
                    <a:pt x="20160" y="3350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68" name="Line"/>
            <p:cNvSpPr/>
            <p:nvPr/>
          </p:nvSpPr>
          <p:spPr>
            <a:xfrm>
              <a:off x="8441493" y="5295900"/>
              <a:ext cx="321508" cy="11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89" extrusionOk="0">
                  <a:moveTo>
                    <a:pt x="5350" y="4800"/>
                  </a:moveTo>
                  <a:cubicBezTo>
                    <a:pt x="4926" y="8800"/>
                    <a:pt x="4503" y="12800"/>
                    <a:pt x="4079" y="15600"/>
                  </a:cubicBezTo>
                  <a:cubicBezTo>
                    <a:pt x="3656" y="18400"/>
                    <a:pt x="3232" y="20000"/>
                    <a:pt x="2668" y="20800"/>
                  </a:cubicBezTo>
                  <a:cubicBezTo>
                    <a:pt x="2103" y="21600"/>
                    <a:pt x="1397" y="21600"/>
                    <a:pt x="832" y="19400"/>
                  </a:cubicBezTo>
                  <a:cubicBezTo>
                    <a:pt x="268" y="17200"/>
                    <a:pt x="-156" y="12800"/>
                    <a:pt x="56" y="10200"/>
                  </a:cubicBezTo>
                  <a:cubicBezTo>
                    <a:pt x="268" y="7600"/>
                    <a:pt x="1115" y="6800"/>
                    <a:pt x="3868" y="5800"/>
                  </a:cubicBezTo>
                  <a:cubicBezTo>
                    <a:pt x="6620" y="4800"/>
                    <a:pt x="11279" y="3600"/>
                    <a:pt x="14526" y="2600"/>
                  </a:cubicBezTo>
                  <a:cubicBezTo>
                    <a:pt x="17773" y="1600"/>
                    <a:pt x="19609" y="800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69" name="Line"/>
            <p:cNvSpPr/>
            <p:nvPr/>
          </p:nvSpPr>
          <p:spPr>
            <a:xfrm>
              <a:off x="8699500" y="5213350"/>
              <a:ext cx="1333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257" y="1831"/>
                    <a:pt x="20914" y="3661"/>
                    <a:pt x="17829" y="6529"/>
                  </a:cubicBezTo>
                  <a:cubicBezTo>
                    <a:pt x="14743" y="9397"/>
                    <a:pt x="8914" y="13302"/>
                    <a:pt x="5486" y="15986"/>
                  </a:cubicBezTo>
                  <a:cubicBezTo>
                    <a:pt x="2057" y="18671"/>
                    <a:pt x="1029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70" name="Line"/>
            <p:cNvSpPr/>
            <p:nvPr/>
          </p:nvSpPr>
          <p:spPr>
            <a:xfrm>
              <a:off x="8801100" y="5309541"/>
              <a:ext cx="323850" cy="31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extrusionOk="0">
                  <a:moveTo>
                    <a:pt x="0" y="13760"/>
                  </a:moveTo>
                  <a:cubicBezTo>
                    <a:pt x="282" y="15488"/>
                    <a:pt x="565" y="17216"/>
                    <a:pt x="847" y="18584"/>
                  </a:cubicBezTo>
                  <a:cubicBezTo>
                    <a:pt x="1129" y="19952"/>
                    <a:pt x="1412" y="20960"/>
                    <a:pt x="1906" y="21248"/>
                  </a:cubicBezTo>
                  <a:cubicBezTo>
                    <a:pt x="2400" y="21536"/>
                    <a:pt x="3106" y="21104"/>
                    <a:pt x="3741" y="19088"/>
                  </a:cubicBezTo>
                  <a:cubicBezTo>
                    <a:pt x="4376" y="17072"/>
                    <a:pt x="4941" y="13472"/>
                    <a:pt x="5224" y="10736"/>
                  </a:cubicBezTo>
                  <a:cubicBezTo>
                    <a:pt x="5506" y="8000"/>
                    <a:pt x="5506" y="6128"/>
                    <a:pt x="5365" y="4760"/>
                  </a:cubicBezTo>
                  <a:cubicBezTo>
                    <a:pt x="5224" y="3392"/>
                    <a:pt x="4941" y="2528"/>
                    <a:pt x="5153" y="1952"/>
                  </a:cubicBezTo>
                  <a:cubicBezTo>
                    <a:pt x="5365" y="1376"/>
                    <a:pt x="6071" y="1088"/>
                    <a:pt x="8400" y="728"/>
                  </a:cubicBezTo>
                  <a:cubicBezTo>
                    <a:pt x="10729" y="368"/>
                    <a:pt x="14682" y="-64"/>
                    <a:pt x="17153" y="8"/>
                  </a:cubicBezTo>
                  <a:cubicBezTo>
                    <a:pt x="19624" y="80"/>
                    <a:pt x="20612" y="656"/>
                    <a:pt x="21600" y="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71" name="Line"/>
            <p:cNvSpPr/>
            <p:nvPr/>
          </p:nvSpPr>
          <p:spPr>
            <a:xfrm>
              <a:off x="8959850" y="5457680"/>
              <a:ext cx="179694" cy="17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23" extrusionOk="0">
                  <a:moveTo>
                    <a:pt x="2260" y="6735"/>
                  </a:moveTo>
                  <a:cubicBezTo>
                    <a:pt x="1507" y="7789"/>
                    <a:pt x="753" y="8843"/>
                    <a:pt x="377" y="10818"/>
                  </a:cubicBezTo>
                  <a:cubicBezTo>
                    <a:pt x="0" y="12794"/>
                    <a:pt x="0" y="15691"/>
                    <a:pt x="0" y="17799"/>
                  </a:cubicBezTo>
                  <a:cubicBezTo>
                    <a:pt x="0" y="19906"/>
                    <a:pt x="0" y="21223"/>
                    <a:pt x="126" y="21223"/>
                  </a:cubicBezTo>
                  <a:cubicBezTo>
                    <a:pt x="251" y="21223"/>
                    <a:pt x="502" y="19906"/>
                    <a:pt x="1884" y="16350"/>
                  </a:cubicBezTo>
                  <a:cubicBezTo>
                    <a:pt x="3265" y="12794"/>
                    <a:pt x="5777" y="6999"/>
                    <a:pt x="8163" y="3706"/>
                  </a:cubicBezTo>
                  <a:cubicBezTo>
                    <a:pt x="10549" y="413"/>
                    <a:pt x="12809" y="-377"/>
                    <a:pt x="15070" y="150"/>
                  </a:cubicBezTo>
                  <a:cubicBezTo>
                    <a:pt x="17330" y="677"/>
                    <a:pt x="19591" y="2521"/>
                    <a:pt x="20595" y="5945"/>
                  </a:cubicBezTo>
                  <a:cubicBezTo>
                    <a:pt x="21600" y="9369"/>
                    <a:pt x="21349" y="14374"/>
                    <a:pt x="21098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72" name="Line"/>
            <p:cNvSpPr/>
            <p:nvPr/>
          </p:nvSpPr>
          <p:spPr>
            <a:xfrm>
              <a:off x="1162992" y="6078188"/>
              <a:ext cx="227658" cy="33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83" extrusionOk="0">
                  <a:moveTo>
                    <a:pt x="1111" y="1150"/>
                  </a:moveTo>
                  <a:cubicBezTo>
                    <a:pt x="511" y="3748"/>
                    <a:pt x="-89" y="6345"/>
                    <a:pt x="11" y="9489"/>
                  </a:cubicBezTo>
                  <a:cubicBezTo>
                    <a:pt x="111" y="12634"/>
                    <a:pt x="911" y="16325"/>
                    <a:pt x="1411" y="18512"/>
                  </a:cubicBezTo>
                  <a:cubicBezTo>
                    <a:pt x="1911" y="20699"/>
                    <a:pt x="2111" y="21383"/>
                    <a:pt x="2311" y="21383"/>
                  </a:cubicBezTo>
                  <a:cubicBezTo>
                    <a:pt x="2511" y="21383"/>
                    <a:pt x="2711" y="20699"/>
                    <a:pt x="2711" y="19537"/>
                  </a:cubicBezTo>
                  <a:cubicBezTo>
                    <a:pt x="2711" y="18375"/>
                    <a:pt x="2511" y="16735"/>
                    <a:pt x="2111" y="15573"/>
                  </a:cubicBezTo>
                  <a:cubicBezTo>
                    <a:pt x="1711" y="14411"/>
                    <a:pt x="1111" y="13727"/>
                    <a:pt x="1411" y="13522"/>
                  </a:cubicBezTo>
                  <a:cubicBezTo>
                    <a:pt x="1711" y="13317"/>
                    <a:pt x="2911" y="13591"/>
                    <a:pt x="4111" y="13659"/>
                  </a:cubicBezTo>
                  <a:cubicBezTo>
                    <a:pt x="5311" y="13727"/>
                    <a:pt x="6511" y="13591"/>
                    <a:pt x="8311" y="12155"/>
                  </a:cubicBezTo>
                  <a:cubicBezTo>
                    <a:pt x="10111" y="10720"/>
                    <a:pt x="12511" y="7986"/>
                    <a:pt x="14011" y="6208"/>
                  </a:cubicBezTo>
                  <a:cubicBezTo>
                    <a:pt x="15511" y="4431"/>
                    <a:pt x="16111" y="3611"/>
                    <a:pt x="16811" y="2586"/>
                  </a:cubicBezTo>
                  <a:cubicBezTo>
                    <a:pt x="17511" y="1560"/>
                    <a:pt x="18311" y="330"/>
                    <a:pt x="18711" y="56"/>
                  </a:cubicBezTo>
                  <a:cubicBezTo>
                    <a:pt x="19111" y="-217"/>
                    <a:pt x="19111" y="467"/>
                    <a:pt x="19011" y="2791"/>
                  </a:cubicBezTo>
                  <a:cubicBezTo>
                    <a:pt x="18911" y="5115"/>
                    <a:pt x="18711" y="9079"/>
                    <a:pt x="19111" y="12292"/>
                  </a:cubicBezTo>
                  <a:cubicBezTo>
                    <a:pt x="19511" y="15505"/>
                    <a:pt x="20511" y="17965"/>
                    <a:pt x="21511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73" name="Line"/>
            <p:cNvSpPr/>
            <p:nvPr/>
          </p:nvSpPr>
          <p:spPr>
            <a:xfrm>
              <a:off x="1421077" y="6311900"/>
              <a:ext cx="78058" cy="9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234" extrusionOk="0">
                  <a:moveTo>
                    <a:pt x="6992" y="0"/>
                  </a:moveTo>
                  <a:cubicBezTo>
                    <a:pt x="4776" y="1800"/>
                    <a:pt x="2561" y="3600"/>
                    <a:pt x="1176" y="6300"/>
                  </a:cubicBezTo>
                  <a:cubicBezTo>
                    <a:pt x="-208" y="9000"/>
                    <a:pt x="-762" y="12600"/>
                    <a:pt x="1730" y="15525"/>
                  </a:cubicBezTo>
                  <a:cubicBezTo>
                    <a:pt x="4223" y="18450"/>
                    <a:pt x="9761" y="20700"/>
                    <a:pt x="13638" y="21150"/>
                  </a:cubicBezTo>
                  <a:cubicBezTo>
                    <a:pt x="17515" y="21600"/>
                    <a:pt x="19730" y="20250"/>
                    <a:pt x="20284" y="17100"/>
                  </a:cubicBezTo>
                  <a:cubicBezTo>
                    <a:pt x="20838" y="13950"/>
                    <a:pt x="19730" y="9000"/>
                    <a:pt x="17238" y="6525"/>
                  </a:cubicBezTo>
                  <a:cubicBezTo>
                    <a:pt x="14746" y="4050"/>
                    <a:pt x="10869" y="4050"/>
                    <a:pt x="6992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74" name="Line"/>
            <p:cNvSpPr/>
            <p:nvPr/>
          </p:nvSpPr>
          <p:spPr>
            <a:xfrm>
              <a:off x="1587500" y="61531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75" name="Line"/>
            <p:cNvSpPr/>
            <p:nvPr/>
          </p:nvSpPr>
          <p:spPr>
            <a:xfrm>
              <a:off x="1600200" y="63373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76" name="Line"/>
            <p:cNvSpPr/>
            <p:nvPr/>
          </p:nvSpPr>
          <p:spPr>
            <a:xfrm>
              <a:off x="1803399" y="6102350"/>
              <a:ext cx="3048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50" y="20242"/>
                    <a:pt x="900" y="18883"/>
                    <a:pt x="1800" y="16370"/>
                  </a:cubicBezTo>
                  <a:cubicBezTo>
                    <a:pt x="2700" y="13857"/>
                    <a:pt x="4050" y="10189"/>
                    <a:pt x="5025" y="7540"/>
                  </a:cubicBezTo>
                  <a:cubicBezTo>
                    <a:pt x="6000" y="4891"/>
                    <a:pt x="6600" y="3260"/>
                    <a:pt x="6975" y="2038"/>
                  </a:cubicBezTo>
                  <a:cubicBezTo>
                    <a:pt x="7350" y="815"/>
                    <a:pt x="7500" y="0"/>
                    <a:pt x="7350" y="0"/>
                  </a:cubicBezTo>
                  <a:cubicBezTo>
                    <a:pt x="7200" y="0"/>
                    <a:pt x="6750" y="815"/>
                    <a:pt x="6225" y="3396"/>
                  </a:cubicBezTo>
                  <a:cubicBezTo>
                    <a:pt x="5700" y="5977"/>
                    <a:pt x="5100" y="10325"/>
                    <a:pt x="4800" y="12838"/>
                  </a:cubicBezTo>
                  <a:cubicBezTo>
                    <a:pt x="4500" y="15351"/>
                    <a:pt x="4500" y="16030"/>
                    <a:pt x="4575" y="16709"/>
                  </a:cubicBezTo>
                  <a:cubicBezTo>
                    <a:pt x="4650" y="17389"/>
                    <a:pt x="4800" y="18068"/>
                    <a:pt x="5250" y="18543"/>
                  </a:cubicBezTo>
                  <a:cubicBezTo>
                    <a:pt x="5700" y="19019"/>
                    <a:pt x="6450" y="19291"/>
                    <a:pt x="7200" y="19087"/>
                  </a:cubicBezTo>
                  <a:cubicBezTo>
                    <a:pt x="7950" y="18883"/>
                    <a:pt x="8700" y="18204"/>
                    <a:pt x="10125" y="15962"/>
                  </a:cubicBezTo>
                  <a:cubicBezTo>
                    <a:pt x="11550" y="13721"/>
                    <a:pt x="13650" y="9917"/>
                    <a:pt x="14775" y="7608"/>
                  </a:cubicBezTo>
                  <a:cubicBezTo>
                    <a:pt x="15900" y="5298"/>
                    <a:pt x="16050" y="4483"/>
                    <a:pt x="15900" y="4347"/>
                  </a:cubicBezTo>
                  <a:cubicBezTo>
                    <a:pt x="15750" y="4211"/>
                    <a:pt x="15300" y="4755"/>
                    <a:pt x="15075" y="6181"/>
                  </a:cubicBezTo>
                  <a:cubicBezTo>
                    <a:pt x="14850" y="7608"/>
                    <a:pt x="14850" y="9917"/>
                    <a:pt x="15975" y="11615"/>
                  </a:cubicBezTo>
                  <a:cubicBezTo>
                    <a:pt x="17100" y="13313"/>
                    <a:pt x="19350" y="14400"/>
                    <a:pt x="21600" y="15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77" name="Line"/>
            <p:cNvSpPr/>
            <p:nvPr/>
          </p:nvSpPr>
          <p:spPr>
            <a:xfrm>
              <a:off x="2108199" y="62611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78" name="Line"/>
            <p:cNvSpPr/>
            <p:nvPr/>
          </p:nvSpPr>
          <p:spPr>
            <a:xfrm>
              <a:off x="2139950" y="636270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79" name="Line"/>
            <p:cNvSpPr/>
            <p:nvPr/>
          </p:nvSpPr>
          <p:spPr>
            <a:xfrm>
              <a:off x="2362200" y="6125633"/>
              <a:ext cx="265289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extrusionOk="0">
                  <a:moveTo>
                    <a:pt x="0" y="21600"/>
                  </a:moveTo>
                  <a:cubicBezTo>
                    <a:pt x="1886" y="17858"/>
                    <a:pt x="3771" y="14117"/>
                    <a:pt x="5743" y="10800"/>
                  </a:cubicBezTo>
                  <a:cubicBezTo>
                    <a:pt x="7714" y="7483"/>
                    <a:pt x="9771" y="4592"/>
                    <a:pt x="11057" y="2721"/>
                  </a:cubicBezTo>
                  <a:cubicBezTo>
                    <a:pt x="12343" y="850"/>
                    <a:pt x="12857" y="0"/>
                    <a:pt x="12686" y="0"/>
                  </a:cubicBezTo>
                  <a:cubicBezTo>
                    <a:pt x="12514" y="0"/>
                    <a:pt x="11657" y="850"/>
                    <a:pt x="10543" y="3402"/>
                  </a:cubicBezTo>
                  <a:cubicBezTo>
                    <a:pt x="9429" y="5953"/>
                    <a:pt x="8057" y="10205"/>
                    <a:pt x="7371" y="12926"/>
                  </a:cubicBezTo>
                  <a:cubicBezTo>
                    <a:pt x="6686" y="15647"/>
                    <a:pt x="6686" y="16838"/>
                    <a:pt x="6857" y="17858"/>
                  </a:cubicBezTo>
                  <a:cubicBezTo>
                    <a:pt x="7029" y="18879"/>
                    <a:pt x="7371" y="19729"/>
                    <a:pt x="8229" y="20239"/>
                  </a:cubicBezTo>
                  <a:cubicBezTo>
                    <a:pt x="9086" y="20750"/>
                    <a:pt x="10457" y="20920"/>
                    <a:pt x="11743" y="20409"/>
                  </a:cubicBezTo>
                  <a:cubicBezTo>
                    <a:pt x="13029" y="19899"/>
                    <a:pt x="14229" y="18709"/>
                    <a:pt x="15857" y="16072"/>
                  </a:cubicBezTo>
                  <a:cubicBezTo>
                    <a:pt x="17486" y="13436"/>
                    <a:pt x="19543" y="9354"/>
                    <a:pt x="20571" y="6803"/>
                  </a:cubicBezTo>
                  <a:cubicBezTo>
                    <a:pt x="21600" y="4252"/>
                    <a:pt x="21600" y="3231"/>
                    <a:pt x="21343" y="3061"/>
                  </a:cubicBezTo>
                  <a:cubicBezTo>
                    <a:pt x="21086" y="2891"/>
                    <a:pt x="20571" y="3572"/>
                    <a:pt x="20229" y="6123"/>
                  </a:cubicBezTo>
                  <a:cubicBezTo>
                    <a:pt x="19886" y="8674"/>
                    <a:pt x="19714" y="13096"/>
                    <a:pt x="19800" y="15732"/>
                  </a:cubicBezTo>
                  <a:cubicBezTo>
                    <a:pt x="19886" y="18369"/>
                    <a:pt x="20229" y="19219"/>
                    <a:pt x="20571" y="2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80" name="Line"/>
            <p:cNvSpPr/>
            <p:nvPr/>
          </p:nvSpPr>
          <p:spPr>
            <a:xfrm>
              <a:off x="2692400" y="6350000"/>
              <a:ext cx="93529" cy="9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02" extrusionOk="0">
                  <a:moveTo>
                    <a:pt x="5760" y="0"/>
                  </a:moveTo>
                  <a:cubicBezTo>
                    <a:pt x="3840" y="4418"/>
                    <a:pt x="1920" y="8836"/>
                    <a:pt x="1200" y="12273"/>
                  </a:cubicBezTo>
                  <a:cubicBezTo>
                    <a:pt x="480" y="15709"/>
                    <a:pt x="960" y="18164"/>
                    <a:pt x="4080" y="19636"/>
                  </a:cubicBezTo>
                  <a:cubicBezTo>
                    <a:pt x="7200" y="21109"/>
                    <a:pt x="12960" y="21600"/>
                    <a:pt x="16560" y="20864"/>
                  </a:cubicBezTo>
                  <a:cubicBezTo>
                    <a:pt x="20160" y="20127"/>
                    <a:pt x="21600" y="18164"/>
                    <a:pt x="21120" y="14973"/>
                  </a:cubicBezTo>
                  <a:cubicBezTo>
                    <a:pt x="20640" y="11782"/>
                    <a:pt x="18240" y="7364"/>
                    <a:pt x="14400" y="5155"/>
                  </a:cubicBezTo>
                  <a:cubicBezTo>
                    <a:pt x="10560" y="2945"/>
                    <a:pt x="5280" y="2945"/>
                    <a:pt x="0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81" name="Line"/>
            <p:cNvSpPr/>
            <p:nvPr/>
          </p:nvSpPr>
          <p:spPr>
            <a:xfrm>
              <a:off x="3143731" y="6123743"/>
              <a:ext cx="139219" cy="31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41" extrusionOk="0">
                  <a:moveTo>
                    <a:pt x="21204" y="11073"/>
                  </a:moveTo>
                  <a:cubicBezTo>
                    <a:pt x="18303" y="10065"/>
                    <a:pt x="15401" y="9057"/>
                    <a:pt x="13144" y="7689"/>
                  </a:cubicBezTo>
                  <a:cubicBezTo>
                    <a:pt x="10888" y="6321"/>
                    <a:pt x="9276" y="4593"/>
                    <a:pt x="8470" y="3369"/>
                  </a:cubicBezTo>
                  <a:cubicBezTo>
                    <a:pt x="7664" y="2145"/>
                    <a:pt x="7664" y="1425"/>
                    <a:pt x="8308" y="849"/>
                  </a:cubicBezTo>
                  <a:cubicBezTo>
                    <a:pt x="8953" y="273"/>
                    <a:pt x="10243" y="-159"/>
                    <a:pt x="11210" y="57"/>
                  </a:cubicBezTo>
                  <a:cubicBezTo>
                    <a:pt x="12177" y="273"/>
                    <a:pt x="12822" y="1137"/>
                    <a:pt x="11855" y="3441"/>
                  </a:cubicBezTo>
                  <a:cubicBezTo>
                    <a:pt x="10888" y="5745"/>
                    <a:pt x="8308" y="9489"/>
                    <a:pt x="6535" y="11793"/>
                  </a:cubicBezTo>
                  <a:cubicBezTo>
                    <a:pt x="4762" y="14097"/>
                    <a:pt x="3795" y="14961"/>
                    <a:pt x="2505" y="15681"/>
                  </a:cubicBezTo>
                  <a:cubicBezTo>
                    <a:pt x="1216" y="16401"/>
                    <a:pt x="-396" y="16977"/>
                    <a:pt x="88" y="17193"/>
                  </a:cubicBezTo>
                  <a:cubicBezTo>
                    <a:pt x="571" y="17409"/>
                    <a:pt x="3150" y="17265"/>
                    <a:pt x="4762" y="17697"/>
                  </a:cubicBezTo>
                  <a:cubicBezTo>
                    <a:pt x="6374" y="18129"/>
                    <a:pt x="7019" y="19137"/>
                    <a:pt x="7986" y="19857"/>
                  </a:cubicBezTo>
                  <a:cubicBezTo>
                    <a:pt x="8953" y="20577"/>
                    <a:pt x="10243" y="21009"/>
                    <a:pt x="11532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82" name="Line"/>
            <p:cNvSpPr/>
            <p:nvPr/>
          </p:nvSpPr>
          <p:spPr>
            <a:xfrm>
              <a:off x="3711315" y="6103996"/>
              <a:ext cx="232035" cy="32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23" extrusionOk="0">
                  <a:moveTo>
                    <a:pt x="14457" y="3631"/>
                  </a:moveTo>
                  <a:cubicBezTo>
                    <a:pt x="13671" y="2939"/>
                    <a:pt x="12886" y="2246"/>
                    <a:pt x="11708" y="1969"/>
                  </a:cubicBezTo>
                  <a:cubicBezTo>
                    <a:pt x="10530" y="1692"/>
                    <a:pt x="8959" y="1831"/>
                    <a:pt x="7093" y="3354"/>
                  </a:cubicBezTo>
                  <a:cubicBezTo>
                    <a:pt x="5228" y="4877"/>
                    <a:pt x="3068" y="7785"/>
                    <a:pt x="1791" y="10346"/>
                  </a:cubicBezTo>
                  <a:cubicBezTo>
                    <a:pt x="515" y="12908"/>
                    <a:pt x="122" y="15123"/>
                    <a:pt x="24" y="16646"/>
                  </a:cubicBezTo>
                  <a:cubicBezTo>
                    <a:pt x="-74" y="18169"/>
                    <a:pt x="122" y="19000"/>
                    <a:pt x="711" y="19692"/>
                  </a:cubicBezTo>
                  <a:cubicBezTo>
                    <a:pt x="1301" y="20385"/>
                    <a:pt x="2282" y="20939"/>
                    <a:pt x="3755" y="21146"/>
                  </a:cubicBezTo>
                  <a:cubicBezTo>
                    <a:pt x="5228" y="21354"/>
                    <a:pt x="7191" y="21216"/>
                    <a:pt x="9450" y="19762"/>
                  </a:cubicBezTo>
                  <a:cubicBezTo>
                    <a:pt x="11708" y="18308"/>
                    <a:pt x="14261" y="15539"/>
                    <a:pt x="15733" y="12562"/>
                  </a:cubicBezTo>
                  <a:cubicBezTo>
                    <a:pt x="17206" y="9585"/>
                    <a:pt x="17599" y="6400"/>
                    <a:pt x="16911" y="4185"/>
                  </a:cubicBezTo>
                  <a:cubicBezTo>
                    <a:pt x="16224" y="1969"/>
                    <a:pt x="14457" y="723"/>
                    <a:pt x="12493" y="239"/>
                  </a:cubicBezTo>
                  <a:cubicBezTo>
                    <a:pt x="10530" y="-246"/>
                    <a:pt x="8370" y="31"/>
                    <a:pt x="6602" y="862"/>
                  </a:cubicBezTo>
                  <a:cubicBezTo>
                    <a:pt x="4835" y="1692"/>
                    <a:pt x="3461" y="3077"/>
                    <a:pt x="2675" y="4116"/>
                  </a:cubicBezTo>
                  <a:cubicBezTo>
                    <a:pt x="1890" y="5154"/>
                    <a:pt x="1693" y="5846"/>
                    <a:pt x="1791" y="6539"/>
                  </a:cubicBezTo>
                  <a:cubicBezTo>
                    <a:pt x="1890" y="7231"/>
                    <a:pt x="2282" y="7923"/>
                    <a:pt x="3755" y="8339"/>
                  </a:cubicBezTo>
                  <a:cubicBezTo>
                    <a:pt x="5228" y="8754"/>
                    <a:pt x="7781" y="8892"/>
                    <a:pt x="10922" y="8408"/>
                  </a:cubicBezTo>
                  <a:cubicBezTo>
                    <a:pt x="14064" y="7923"/>
                    <a:pt x="17795" y="6816"/>
                    <a:pt x="21526" y="5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83" name="Line"/>
            <p:cNvSpPr/>
            <p:nvPr/>
          </p:nvSpPr>
          <p:spPr>
            <a:xfrm>
              <a:off x="3784600" y="5918601"/>
              <a:ext cx="146050" cy="14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3" extrusionOk="0">
                  <a:moveTo>
                    <a:pt x="5635" y="5495"/>
                  </a:moveTo>
                  <a:cubicBezTo>
                    <a:pt x="4383" y="9198"/>
                    <a:pt x="3130" y="12901"/>
                    <a:pt x="2035" y="15833"/>
                  </a:cubicBezTo>
                  <a:cubicBezTo>
                    <a:pt x="939" y="18764"/>
                    <a:pt x="0" y="20924"/>
                    <a:pt x="0" y="20307"/>
                  </a:cubicBezTo>
                  <a:cubicBezTo>
                    <a:pt x="0" y="19690"/>
                    <a:pt x="939" y="16295"/>
                    <a:pt x="2504" y="12438"/>
                  </a:cubicBezTo>
                  <a:cubicBezTo>
                    <a:pt x="4070" y="8581"/>
                    <a:pt x="6261" y="4261"/>
                    <a:pt x="8139" y="1947"/>
                  </a:cubicBezTo>
                  <a:cubicBezTo>
                    <a:pt x="10017" y="-367"/>
                    <a:pt x="11583" y="-676"/>
                    <a:pt x="13304" y="1330"/>
                  </a:cubicBezTo>
                  <a:cubicBezTo>
                    <a:pt x="15026" y="3335"/>
                    <a:pt x="16904" y="7655"/>
                    <a:pt x="18313" y="11050"/>
                  </a:cubicBezTo>
                  <a:cubicBezTo>
                    <a:pt x="19722" y="14444"/>
                    <a:pt x="20661" y="16913"/>
                    <a:pt x="21600" y="19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84" name="Line"/>
            <p:cNvSpPr/>
            <p:nvPr/>
          </p:nvSpPr>
          <p:spPr>
            <a:xfrm>
              <a:off x="4095750" y="6207306"/>
              <a:ext cx="1143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85" name="Line"/>
            <p:cNvSpPr/>
            <p:nvPr/>
          </p:nvSpPr>
          <p:spPr>
            <a:xfrm>
              <a:off x="4089400" y="631825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86" name="Line"/>
            <p:cNvSpPr/>
            <p:nvPr/>
          </p:nvSpPr>
          <p:spPr>
            <a:xfrm>
              <a:off x="4394200" y="6102350"/>
              <a:ext cx="1841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979" y="3349"/>
                    <a:pt x="5959" y="6698"/>
                    <a:pt x="9559" y="10298"/>
                  </a:cubicBezTo>
                  <a:cubicBezTo>
                    <a:pt x="13159" y="13898"/>
                    <a:pt x="17379" y="17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87" name="Line"/>
            <p:cNvSpPr/>
            <p:nvPr/>
          </p:nvSpPr>
          <p:spPr>
            <a:xfrm>
              <a:off x="4413250" y="6172200"/>
              <a:ext cx="1460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904" y="4062"/>
                    <a:pt x="12209" y="8123"/>
                    <a:pt x="8609" y="11723"/>
                  </a:cubicBezTo>
                  <a:cubicBezTo>
                    <a:pt x="5009" y="15323"/>
                    <a:pt x="2504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88" name="Line"/>
            <p:cNvSpPr/>
            <p:nvPr/>
          </p:nvSpPr>
          <p:spPr>
            <a:xfrm>
              <a:off x="4368800" y="6051550"/>
              <a:ext cx="260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161" y="14400"/>
                    <a:pt x="6322" y="7200"/>
                    <a:pt x="9922" y="3600"/>
                  </a:cubicBezTo>
                  <a:cubicBezTo>
                    <a:pt x="13522" y="0"/>
                    <a:pt x="175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89" name="Line"/>
            <p:cNvSpPr/>
            <p:nvPr/>
          </p:nvSpPr>
          <p:spPr>
            <a:xfrm>
              <a:off x="4508499" y="6178550"/>
              <a:ext cx="76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90" name="Line"/>
            <p:cNvSpPr/>
            <p:nvPr/>
          </p:nvSpPr>
          <p:spPr>
            <a:xfrm>
              <a:off x="4933949" y="6007167"/>
              <a:ext cx="155153" cy="74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92" extrusionOk="0">
                  <a:moveTo>
                    <a:pt x="0" y="735"/>
                  </a:moveTo>
                  <a:cubicBezTo>
                    <a:pt x="853" y="428"/>
                    <a:pt x="1705" y="121"/>
                    <a:pt x="5116" y="29"/>
                  </a:cubicBezTo>
                  <a:cubicBezTo>
                    <a:pt x="8526" y="-63"/>
                    <a:pt x="14495" y="60"/>
                    <a:pt x="17763" y="489"/>
                  </a:cubicBezTo>
                  <a:cubicBezTo>
                    <a:pt x="21032" y="919"/>
                    <a:pt x="21600" y="1655"/>
                    <a:pt x="19895" y="2698"/>
                  </a:cubicBezTo>
                  <a:cubicBezTo>
                    <a:pt x="18189" y="3742"/>
                    <a:pt x="14211" y="5092"/>
                    <a:pt x="10942" y="6196"/>
                  </a:cubicBezTo>
                  <a:cubicBezTo>
                    <a:pt x="7674" y="7301"/>
                    <a:pt x="5116" y="8160"/>
                    <a:pt x="4405" y="8957"/>
                  </a:cubicBezTo>
                  <a:cubicBezTo>
                    <a:pt x="3695" y="9755"/>
                    <a:pt x="4832" y="10492"/>
                    <a:pt x="7532" y="11535"/>
                  </a:cubicBezTo>
                  <a:cubicBezTo>
                    <a:pt x="10232" y="12578"/>
                    <a:pt x="14495" y="13928"/>
                    <a:pt x="16342" y="15431"/>
                  </a:cubicBezTo>
                  <a:cubicBezTo>
                    <a:pt x="18189" y="16935"/>
                    <a:pt x="17621" y="18592"/>
                    <a:pt x="16200" y="19635"/>
                  </a:cubicBezTo>
                  <a:cubicBezTo>
                    <a:pt x="14779" y="20678"/>
                    <a:pt x="12505" y="21107"/>
                    <a:pt x="10516" y="21322"/>
                  </a:cubicBezTo>
                  <a:cubicBezTo>
                    <a:pt x="8526" y="21537"/>
                    <a:pt x="6821" y="21537"/>
                    <a:pt x="5826" y="21384"/>
                  </a:cubicBezTo>
                  <a:cubicBezTo>
                    <a:pt x="4832" y="21230"/>
                    <a:pt x="4547" y="20923"/>
                    <a:pt x="4547" y="20647"/>
                  </a:cubicBezTo>
                  <a:cubicBezTo>
                    <a:pt x="4547" y="20371"/>
                    <a:pt x="4832" y="20126"/>
                    <a:pt x="5116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91" name="Line"/>
            <p:cNvSpPr/>
            <p:nvPr/>
          </p:nvSpPr>
          <p:spPr>
            <a:xfrm>
              <a:off x="5397500" y="6117754"/>
              <a:ext cx="273050" cy="31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extrusionOk="0">
                  <a:moveTo>
                    <a:pt x="0" y="2859"/>
                  </a:moveTo>
                  <a:cubicBezTo>
                    <a:pt x="167" y="1555"/>
                    <a:pt x="335" y="250"/>
                    <a:pt x="670" y="32"/>
                  </a:cubicBezTo>
                  <a:cubicBezTo>
                    <a:pt x="1005" y="-185"/>
                    <a:pt x="1507" y="685"/>
                    <a:pt x="2260" y="3077"/>
                  </a:cubicBezTo>
                  <a:cubicBezTo>
                    <a:pt x="3014" y="5469"/>
                    <a:pt x="4019" y="9383"/>
                    <a:pt x="4688" y="12065"/>
                  </a:cubicBezTo>
                  <a:cubicBezTo>
                    <a:pt x="5358" y="14747"/>
                    <a:pt x="5693" y="16196"/>
                    <a:pt x="5944" y="17283"/>
                  </a:cubicBezTo>
                  <a:cubicBezTo>
                    <a:pt x="6195" y="18371"/>
                    <a:pt x="6363" y="19096"/>
                    <a:pt x="6865" y="19096"/>
                  </a:cubicBezTo>
                  <a:cubicBezTo>
                    <a:pt x="7367" y="19096"/>
                    <a:pt x="8205" y="18371"/>
                    <a:pt x="8707" y="17066"/>
                  </a:cubicBezTo>
                  <a:cubicBezTo>
                    <a:pt x="9209" y="15761"/>
                    <a:pt x="9377" y="13877"/>
                    <a:pt x="9628" y="12427"/>
                  </a:cubicBezTo>
                  <a:cubicBezTo>
                    <a:pt x="9879" y="10977"/>
                    <a:pt x="10214" y="9963"/>
                    <a:pt x="10381" y="9818"/>
                  </a:cubicBezTo>
                  <a:cubicBezTo>
                    <a:pt x="10549" y="9673"/>
                    <a:pt x="10549" y="10398"/>
                    <a:pt x="10884" y="12065"/>
                  </a:cubicBezTo>
                  <a:cubicBezTo>
                    <a:pt x="11219" y="13732"/>
                    <a:pt x="11888" y="16341"/>
                    <a:pt x="12391" y="18008"/>
                  </a:cubicBezTo>
                  <a:cubicBezTo>
                    <a:pt x="12893" y="19675"/>
                    <a:pt x="13228" y="20400"/>
                    <a:pt x="13814" y="20835"/>
                  </a:cubicBezTo>
                  <a:cubicBezTo>
                    <a:pt x="14400" y="21270"/>
                    <a:pt x="15237" y="21415"/>
                    <a:pt x="15907" y="20980"/>
                  </a:cubicBezTo>
                  <a:cubicBezTo>
                    <a:pt x="16577" y="20545"/>
                    <a:pt x="17079" y="19530"/>
                    <a:pt x="17665" y="16486"/>
                  </a:cubicBezTo>
                  <a:cubicBezTo>
                    <a:pt x="18251" y="13442"/>
                    <a:pt x="18921" y="8368"/>
                    <a:pt x="19423" y="5251"/>
                  </a:cubicBezTo>
                  <a:cubicBezTo>
                    <a:pt x="19926" y="2134"/>
                    <a:pt x="20260" y="975"/>
                    <a:pt x="20595" y="975"/>
                  </a:cubicBezTo>
                  <a:cubicBezTo>
                    <a:pt x="20930" y="975"/>
                    <a:pt x="21265" y="2134"/>
                    <a:pt x="21600" y="3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92" name="Line"/>
            <p:cNvSpPr/>
            <p:nvPr/>
          </p:nvSpPr>
          <p:spPr>
            <a:xfrm>
              <a:off x="5671055" y="6281917"/>
              <a:ext cx="170945" cy="13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703" extrusionOk="0">
                  <a:moveTo>
                    <a:pt x="13536" y="7581"/>
                  </a:moveTo>
                  <a:cubicBezTo>
                    <a:pt x="13269" y="5944"/>
                    <a:pt x="13003" y="4308"/>
                    <a:pt x="12469" y="2672"/>
                  </a:cubicBezTo>
                  <a:cubicBezTo>
                    <a:pt x="11936" y="1035"/>
                    <a:pt x="11136" y="-601"/>
                    <a:pt x="9136" y="217"/>
                  </a:cubicBezTo>
                  <a:cubicBezTo>
                    <a:pt x="7136" y="1035"/>
                    <a:pt x="3936" y="4308"/>
                    <a:pt x="2203" y="6763"/>
                  </a:cubicBezTo>
                  <a:cubicBezTo>
                    <a:pt x="469" y="9217"/>
                    <a:pt x="203" y="10854"/>
                    <a:pt x="69" y="12490"/>
                  </a:cubicBezTo>
                  <a:cubicBezTo>
                    <a:pt x="-64" y="14126"/>
                    <a:pt x="-64" y="15763"/>
                    <a:pt x="603" y="16581"/>
                  </a:cubicBezTo>
                  <a:cubicBezTo>
                    <a:pt x="1269" y="17399"/>
                    <a:pt x="2603" y="17399"/>
                    <a:pt x="3803" y="16908"/>
                  </a:cubicBezTo>
                  <a:cubicBezTo>
                    <a:pt x="5003" y="16417"/>
                    <a:pt x="6069" y="15435"/>
                    <a:pt x="7269" y="13635"/>
                  </a:cubicBezTo>
                  <a:cubicBezTo>
                    <a:pt x="8469" y="11835"/>
                    <a:pt x="9803" y="9217"/>
                    <a:pt x="10603" y="8726"/>
                  </a:cubicBezTo>
                  <a:cubicBezTo>
                    <a:pt x="11403" y="8235"/>
                    <a:pt x="11669" y="9872"/>
                    <a:pt x="11936" y="11672"/>
                  </a:cubicBezTo>
                  <a:cubicBezTo>
                    <a:pt x="12203" y="13472"/>
                    <a:pt x="12469" y="15435"/>
                    <a:pt x="13003" y="17072"/>
                  </a:cubicBezTo>
                  <a:cubicBezTo>
                    <a:pt x="13536" y="18708"/>
                    <a:pt x="14336" y="20017"/>
                    <a:pt x="15403" y="20508"/>
                  </a:cubicBezTo>
                  <a:cubicBezTo>
                    <a:pt x="16469" y="20999"/>
                    <a:pt x="17803" y="20672"/>
                    <a:pt x="18869" y="18217"/>
                  </a:cubicBezTo>
                  <a:cubicBezTo>
                    <a:pt x="19936" y="15763"/>
                    <a:pt x="20736" y="11181"/>
                    <a:pt x="21536" y="6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93" name="Line"/>
            <p:cNvSpPr/>
            <p:nvPr/>
          </p:nvSpPr>
          <p:spPr>
            <a:xfrm>
              <a:off x="5899150" y="6051550"/>
              <a:ext cx="63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994"/>
                    <a:pt x="0" y="9987"/>
                    <a:pt x="3600" y="13587"/>
                  </a:cubicBezTo>
                  <a:cubicBezTo>
                    <a:pt x="7200" y="17187"/>
                    <a:pt x="14400" y="19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94" name="Line"/>
            <p:cNvSpPr/>
            <p:nvPr/>
          </p:nvSpPr>
          <p:spPr>
            <a:xfrm>
              <a:off x="5974799" y="6080984"/>
              <a:ext cx="121202" cy="37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43" extrusionOk="0">
                  <a:moveTo>
                    <a:pt x="9034" y="15423"/>
                  </a:moveTo>
                  <a:cubicBezTo>
                    <a:pt x="9034" y="14816"/>
                    <a:pt x="9034" y="14209"/>
                    <a:pt x="8848" y="13481"/>
                  </a:cubicBezTo>
                  <a:cubicBezTo>
                    <a:pt x="8662" y="12753"/>
                    <a:pt x="8290" y="11903"/>
                    <a:pt x="7358" y="11661"/>
                  </a:cubicBezTo>
                  <a:cubicBezTo>
                    <a:pt x="6427" y="11418"/>
                    <a:pt x="4938" y="11782"/>
                    <a:pt x="3448" y="13178"/>
                  </a:cubicBezTo>
                  <a:cubicBezTo>
                    <a:pt x="1958" y="14573"/>
                    <a:pt x="469" y="17000"/>
                    <a:pt x="96" y="18638"/>
                  </a:cubicBezTo>
                  <a:cubicBezTo>
                    <a:pt x="-276" y="20277"/>
                    <a:pt x="469" y="21126"/>
                    <a:pt x="1586" y="21308"/>
                  </a:cubicBezTo>
                  <a:cubicBezTo>
                    <a:pt x="2703" y="21490"/>
                    <a:pt x="4193" y="21005"/>
                    <a:pt x="6614" y="18760"/>
                  </a:cubicBezTo>
                  <a:cubicBezTo>
                    <a:pt x="9034" y="16515"/>
                    <a:pt x="12386" y="12510"/>
                    <a:pt x="14434" y="9780"/>
                  </a:cubicBezTo>
                  <a:cubicBezTo>
                    <a:pt x="16483" y="7050"/>
                    <a:pt x="17227" y="5593"/>
                    <a:pt x="17786" y="4562"/>
                  </a:cubicBezTo>
                  <a:cubicBezTo>
                    <a:pt x="18345" y="3530"/>
                    <a:pt x="18717" y="2924"/>
                    <a:pt x="19276" y="2074"/>
                  </a:cubicBezTo>
                  <a:cubicBezTo>
                    <a:pt x="19834" y="1225"/>
                    <a:pt x="20579" y="133"/>
                    <a:pt x="20765" y="11"/>
                  </a:cubicBezTo>
                  <a:cubicBezTo>
                    <a:pt x="20952" y="-110"/>
                    <a:pt x="20579" y="739"/>
                    <a:pt x="20021" y="2560"/>
                  </a:cubicBezTo>
                  <a:cubicBezTo>
                    <a:pt x="19462" y="4380"/>
                    <a:pt x="18717" y="7171"/>
                    <a:pt x="18903" y="9234"/>
                  </a:cubicBezTo>
                  <a:cubicBezTo>
                    <a:pt x="19090" y="11297"/>
                    <a:pt x="20207" y="12632"/>
                    <a:pt x="21324" y="13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95" name="Line"/>
            <p:cNvSpPr/>
            <p:nvPr/>
          </p:nvSpPr>
          <p:spPr>
            <a:xfrm>
              <a:off x="6159500" y="614680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96" name="Line"/>
            <p:cNvSpPr/>
            <p:nvPr/>
          </p:nvSpPr>
          <p:spPr>
            <a:xfrm>
              <a:off x="6159500" y="6273800"/>
              <a:ext cx="8019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extrusionOk="0">
                  <a:moveTo>
                    <a:pt x="17820" y="0"/>
                  </a:moveTo>
                  <a:cubicBezTo>
                    <a:pt x="15120" y="0"/>
                    <a:pt x="12420" y="0"/>
                    <a:pt x="9450" y="1440"/>
                  </a:cubicBezTo>
                  <a:cubicBezTo>
                    <a:pt x="6480" y="2880"/>
                    <a:pt x="3240" y="5760"/>
                    <a:pt x="3780" y="8040"/>
                  </a:cubicBezTo>
                  <a:cubicBezTo>
                    <a:pt x="4320" y="10320"/>
                    <a:pt x="8640" y="12000"/>
                    <a:pt x="11880" y="13200"/>
                  </a:cubicBezTo>
                  <a:cubicBezTo>
                    <a:pt x="15120" y="14400"/>
                    <a:pt x="17280" y="15120"/>
                    <a:pt x="18900" y="16200"/>
                  </a:cubicBezTo>
                  <a:cubicBezTo>
                    <a:pt x="20520" y="17280"/>
                    <a:pt x="21600" y="18720"/>
                    <a:pt x="18360" y="19680"/>
                  </a:cubicBezTo>
                  <a:cubicBezTo>
                    <a:pt x="15120" y="20640"/>
                    <a:pt x="7560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97" name="Line"/>
            <p:cNvSpPr/>
            <p:nvPr/>
          </p:nvSpPr>
          <p:spPr>
            <a:xfrm>
              <a:off x="6512469" y="6179495"/>
              <a:ext cx="212182" cy="34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33" extrusionOk="0">
                  <a:moveTo>
                    <a:pt x="15510" y="14740"/>
                  </a:moveTo>
                  <a:cubicBezTo>
                    <a:pt x="13604" y="12340"/>
                    <a:pt x="11699" y="9940"/>
                    <a:pt x="11169" y="7673"/>
                  </a:cubicBezTo>
                  <a:cubicBezTo>
                    <a:pt x="10640" y="5407"/>
                    <a:pt x="11487" y="3273"/>
                    <a:pt x="12440" y="1940"/>
                  </a:cubicBezTo>
                  <a:cubicBezTo>
                    <a:pt x="13393" y="607"/>
                    <a:pt x="14452" y="73"/>
                    <a:pt x="15404" y="7"/>
                  </a:cubicBezTo>
                  <a:cubicBezTo>
                    <a:pt x="16357" y="-60"/>
                    <a:pt x="17204" y="340"/>
                    <a:pt x="17310" y="1340"/>
                  </a:cubicBezTo>
                  <a:cubicBezTo>
                    <a:pt x="17416" y="2340"/>
                    <a:pt x="16781" y="3940"/>
                    <a:pt x="14240" y="6540"/>
                  </a:cubicBezTo>
                  <a:cubicBezTo>
                    <a:pt x="11699" y="9140"/>
                    <a:pt x="7252" y="12740"/>
                    <a:pt x="4710" y="14940"/>
                  </a:cubicBezTo>
                  <a:cubicBezTo>
                    <a:pt x="2169" y="17140"/>
                    <a:pt x="1534" y="17940"/>
                    <a:pt x="899" y="18807"/>
                  </a:cubicBezTo>
                  <a:cubicBezTo>
                    <a:pt x="263" y="19673"/>
                    <a:pt x="-372" y="20607"/>
                    <a:pt x="263" y="21073"/>
                  </a:cubicBezTo>
                  <a:cubicBezTo>
                    <a:pt x="899" y="21540"/>
                    <a:pt x="2804" y="21540"/>
                    <a:pt x="6510" y="21140"/>
                  </a:cubicBezTo>
                  <a:cubicBezTo>
                    <a:pt x="10216" y="20740"/>
                    <a:pt x="15722" y="19940"/>
                    <a:pt x="21228" y="19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98" name="Line"/>
            <p:cNvSpPr/>
            <p:nvPr/>
          </p:nvSpPr>
          <p:spPr>
            <a:xfrm>
              <a:off x="7082666" y="6255255"/>
              <a:ext cx="276847" cy="26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82" extrusionOk="0">
                  <a:moveTo>
                    <a:pt x="5174" y="2491"/>
                  </a:moveTo>
                  <a:cubicBezTo>
                    <a:pt x="8747" y="1647"/>
                    <a:pt x="12320" y="804"/>
                    <a:pt x="14675" y="382"/>
                  </a:cubicBezTo>
                  <a:cubicBezTo>
                    <a:pt x="17030" y="-40"/>
                    <a:pt x="18167" y="-40"/>
                    <a:pt x="19141" y="44"/>
                  </a:cubicBezTo>
                  <a:cubicBezTo>
                    <a:pt x="20116" y="129"/>
                    <a:pt x="20928" y="297"/>
                    <a:pt x="21171" y="804"/>
                  </a:cubicBezTo>
                  <a:cubicBezTo>
                    <a:pt x="21415" y="1310"/>
                    <a:pt x="21090" y="2154"/>
                    <a:pt x="19223" y="4094"/>
                  </a:cubicBezTo>
                  <a:cubicBezTo>
                    <a:pt x="17355" y="6035"/>
                    <a:pt x="13944" y="9072"/>
                    <a:pt x="10615" y="11773"/>
                  </a:cubicBezTo>
                  <a:cubicBezTo>
                    <a:pt x="7286" y="14473"/>
                    <a:pt x="4038" y="16835"/>
                    <a:pt x="2170" y="18354"/>
                  </a:cubicBezTo>
                  <a:cubicBezTo>
                    <a:pt x="302" y="19873"/>
                    <a:pt x="-185" y="20548"/>
                    <a:pt x="59" y="20969"/>
                  </a:cubicBezTo>
                  <a:cubicBezTo>
                    <a:pt x="302" y="21391"/>
                    <a:pt x="1277" y="21560"/>
                    <a:pt x="4850" y="21138"/>
                  </a:cubicBezTo>
                  <a:cubicBezTo>
                    <a:pt x="8423" y="20716"/>
                    <a:pt x="14594" y="19704"/>
                    <a:pt x="20765" y="1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99" name="Line"/>
            <p:cNvSpPr/>
            <p:nvPr/>
          </p:nvSpPr>
          <p:spPr>
            <a:xfrm>
              <a:off x="7429500" y="6419850"/>
              <a:ext cx="1143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000" y="16457"/>
                    <a:pt x="8000" y="11314"/>
                    <a:pt x="11600" y="7714"/>
                  </a:cubicBezTo>
                  <a:cubicBezTo>
                    <a:pt x="15200" y="4114"/>
                    <a:pt x="184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00" name="Line"/>
            <p:cNvSpPr/>
            <p:nvPr/>
          </p:nvSpPr>
          <p:spPr>
            <a:xfrm>
              <a:off x="7685424" y="6153150"/>
              <a:ext cx="112376" cy="36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42" extrusionOk="0">
                  <a:moveTo>
                    <a:pt x="21236" y="0"/>
                  </a:moveTo>
                  <a:cubicBezTo>
                    <a:pt x="17636" y="2823"/>
                    <a:pt x="14036" y="5645"/>
                    <a:pt x="10436" y="8714"/>
                  </a:cubicBezTo>
                  <a:cubicBezTo>
                    <a:pt x="6836" y="11782"/>
                    <a:pt x="3236" y="15095"/>
                    <a:pt x="1436" y="17243"/>
                  </a:cubicBezTo>
                  <a:cubicBezTo>
                    <a:pt x="-364" y="19391"/>
                    <a:pt x="-364" y="20373"/>
                    <a:pt x="836" y="20925"/>
                  </a:cubicBezTo>
                  <a:cubicBezTo>
                    <a:pt x="2036" y="21477"/>
                    <a:pt x="4436" y="21600"/>
                    <a:pt x="7636" y="21232"/>
                  </a:cubicBezTo>
                  <a:cubicBezTo>
                    <a:pt x="10836" y="20864"/>
                    <a:pt x="14836" y="20005"/>
                    <a:pt x="18836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01" name="Line"/>
            <p:cNvSpPr/>
            <p:nvPr/>
          </p:nvSpPr>
          <p:spPr>
            <a:xfrm>
              <a:off x="7708900" y="6381186"/>
              <a:ext cx="1524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02" name="Line"/>
            <p:cNvSpPr/>
            <p:nvPr/>
          </p:nvSpPr>
          <p:spPr>
            <a:xfrm>
              <a:off x="7819939" y="6345362"/>
              <a:ext cx="212811" cy="13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663" extrusionOk="0">
                  <a:moveTo>
                    <a:pt x="5462" y="10697"/>
                  </a:moveTo>
                  <a:cubicBezTo>
                    <a:pt x="6318" y="9368"/>
                    <a:pt x="7173" y="8039"/>
                    <a:pt x="8136" y="6211"/>
                  </a:cubicBezTo>
                  <a:cubicBezTo>
                    <a:pt x="9098" y="4383"/>
                    <a:pt x="10167" y="2057"/>
                    <a:pt x="10167" y="894"/>
                  </a:cubicBezTo>
                  <a:cubicBezTo>
                    <a:pt x="10167" y="-269"/>
                    <a:pt x="9098" y="-269"/>
                    <a:pt x="7601" y="728"/>
                  </a:cubicBezTo>
                  <a:cubicBezTo>
                    <a:pt x="6104" y="1725"/>
                    <a:pt x="4179" y="3719"/>
                    <a:pt x="2682" y="6876"/>
                  </a:cubicBezTo>
                  <a:cubicBezTo>
                    <a:pt x="1185" y="10033"/>
                    <a:pt x="116" y="14353"/>
                    <a:pt x="9" y="17177"/>
                  </a:cubicBezTo>
                  <a:cubicBezTo>
                    <a:pt x="-98" y="20002"/>
                    <a:pt x="757" y="21331"/>
                    <a:pt x="4500" y="20334"/>
                  </a:cubicBezTo>
                  <a:cubicBezTo>
                    <a:pt x="8243" y="19337"/>
                    <a:pt x="14872" y="16014"/>
                    <a:pt x="21502" y="12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03" name="Line"/>
            <p:cNvSpPr/>
            <p:nvPr/>
          </p:nvSpPr>
          <p:spPr>
            <a:xfrm>
              <a:off x="7981950" y="6350850"/>
              <a:ext cx="82550" cy="14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61" extrusionOk="0">
                  <a:moveTo>
                    <a:pt x="21060" y="1703"/>
                  </a:moveTo>
                  <a:cubicBezTo>
                    <a:pt x="18360" y="1095"/>
                    <a:pt x="15660" y="486"/>
                    <a:pt x="12690" y="182"/>
                  </a:cubicBezTo>
                  <a:cubicBezTo>
                    <a:pt x="9720" y="-122"/>
                    <a:pt x="6480" y="-122"/>
                    <a:pt x="4320" y="791"/>
                  </a:cubicBezTo>
                  <a:cubicBezTo>
                    <a:pt x="2160" y="1703"/>
                    <a:pt x="1080" y="3529"/>
                    <a:pt x="3780" y="6115"/>
                  </a:cubicBezTo>
                  <a:cubicBezTo>
                    <a:pt x="6480" y="8701"/>
                    <a:pt x="12960" y="12047"/>
                    <a:pt x="16740" y="14481"/>
                  </a:cubicBezTo>
                  <a:cubicBezTo>
                    <a:pt x="20520" y="16915"/>
                    <a:pt x="21600" y="18436"/>
                    <a:pt x="20520" y="19501"/>
                  </a:cubicBezTo>
                  <a:cubicBezTo>
                    <a:pt x="19440" y="20565"/>
                    <a:pt x="16200" y="21174"/>
                    <a:pt x="13230" y="21326"/>
                  </a:cubicBezTo>
                  <a:cubicBezTo>
                    <a:pt x="10260" y="21478"/>
                    <a:pt x="7560" y="21174"/>
                    <a:pt x="5400" y="19653"/>
                  </a:cubicBezTo>
                  <a:cubicBezTo>
                    <a:pt x="3240" y="18132"/>
                    <a:pt x="1620" y="15393"/>
                    <a:pt x="0" y="12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04" name="Line"/>
            <p:cNvSpPr/>
            <p:nvPr/>
          </p:nvSpPr>
          <p:spPr>
            <a:xfrm>
              <a:off x="8176788" y="6165850"/>
              <a:ext cx="122662" cy="32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34" extrusionOk="0">
                  <a:moveTo>
                    <a:pt x="11331" y="0"/>
                  </a:moveTo>
                  <a:cubicBezTo>
                    <a:pt x="12796" y="418"/>
                    <a:pt x="14260" y="836"/>
                    <a:pt x="13162" y="2439"/>
                  </a:cubicBezTo>
                  <a:cubicBezTo>
                    <a:pt x="12063" y="4041"/>
                    <a:pt x="8402" y="6828"/>
                    <a:pt x="5657" y="9825"/>
                  </a:cubicBezTo>
                  <a:cubicBezTo>
                    <a:pt x="2911" y="12821"/>
                    <a:pt x="1080" y="16026"/>
                    <a:pt x="348" y="17977"/>
                  </a:cubicBezTo>
                  <a:cubicBezTo>
                    <a:pt x="-384" y="19928"/>
                    <a:pt x="-18" y="20625"/>
                    <a:pt x="1996" y="21043"/>
                  </a:cubicBezTo>
                  <a:cubicBezTo>
                    <a:pt x="4009" y="21461"/>
                    <a:pt x="7670" y="21600"/>
                    <a:pt x="11148" y="21182"/>
                  </a:cubicBezTo>
                  <a:cubicBezTo>
                    <a:pt x="14626" y="20764"/>
                    <a:pt x="17921" y="19788"/>
                    <a:pt x="21216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05" name="Line"/>
            <p:cNvSpPr/>
            <p:nvPr/>
          </p:nvSpPr>
          <p:spPr>
            <a:xfrm>
              <a:off x="8159750" y="6356350"/>
              <a:ext cx="254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40" y="15840"/>
                    <a:pt x="1080" y="10080"/>
                    <a:pt x="4680" y="6480"/>
                  </a:cubicBezTo>
                  <a:cubicBezTo>
                    <a:pt x="8280" y="2880"/>
                    <a:pt x="149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06" name="Line"/>
            <p:cNvSpPr/>
            <p:nvPr/>
          </p:nvSpPr>
          <p:spPr>
            <a:xfrm>
              <a:off x="8939874" y="6248126"/>
              <a:ext cx="110228" cy="23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2" h="21289" extrusionOk="0">
                  <a:moveTo>
                    <a:pt x="17844" y="3466"/>
                  </a:moveTo>
                  <a:cubicBezTo>
                    <a:pt x="16273" y="2892"/>
                    <a:pt x="14702" y="2319"/>
                    <a:pt x="13131" y="1554"/>
                  </a:cubicBezTo>
                  <a:cubicBezTo>
                    <a:pt x="11561" y="790"/>
                    <a:pt x="9990" y="-166"/>
                    <a:pt x="7633" y="25"/>
                  </a:cubicBezTo>
                  <a:cubicBezTo>
                    <a:pt x="5277" y="216"/>
                    <a:pt x="2135" y="1554"/>
                    <a:pt x="761" y="3179"/>
                  </a:cubicBezTo>
                  <a:cubicBezTo>
                    <a:pt x="-614" y="4804"/>
                    <a:pt x="-221" y="6715"/>
                    <a:pt x="2724" y="8627"/>
                  </a:cubicBezTo>
                  <a:cubicBezTo>
                    <a:pt x="5670" y="10538"/>
                    <a:pt x="11168" y="12450"/>
                    <a:pt x="14506" y="13788"/>
                  </a:cubicBezTo>
                  <a:cubicBezTo>
                    <a:pt x="17844" y="15126"/>
                    <a:pt x="19022" y="15891"/>
                    <a:pt x="19808" y="16751"/>
                  </a:cubicBezTo>
                  <a:cubicBezTo>
                    <a:pt x="20593" y="17611"/>
                    <a:pt x="20986" y="18567"/>
                    <a:pt x="19022" y="19427"/>
                  </a:cubicBezTo>
                  <a:cubicBezTo>
                    <a:pt x="17059" y="20287"/>
                    <a:pt x="12739" y="21052"/>
                    <a:pt x="9597" y="21243"/>
                  </a:cubicBezTo>
                  <a:cubicBezTo>
                    <a:pt x="6455" y="21434"/>
                    <a:pt x="4491" y="21052"/>
                    <a:pt x="3313" y="19905"/>
                  </a:cubicBezTo>
                  <a:cubicBezTo>
                    <a:pt x="2135" y="18758"/>
                    <a:pt x="1742" y="16846"/>
                    <a:pt x="1350" y="14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07" name="Line"/>
            <p:cNvSpPr/>
            <p:nvPr/>
          </p:nvSpPr>
          <p:spPr>
            <a:xfrm>
              <a:off x="9139351" y="6115050"/>
              <a:ext cx="99900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15838" y="0"/>
                  </a:moveTo>
                  <a:cubicBezTo>
                    <a:pt x="12238" y="1811"/>
                    <a:pt x="8638" y="3622"/>
                    <a:pt x="5938" y="6532"/>
                  </a:cubicBezTo>
                  <a:cubicBezTo>
                    <a:pt x="3238" y="9442"/>
                    <a:pt x="1438" y="13451"/>
                    <a:pt x="538" y="15974"/>
                  </a:cubicBezTo>
                  <a:cubicBezTo>
                    <a:pt x="-362" y="18496"/>
                    <a:pt x="-362" y="19531"/>
                    <a:pt x="2338" y="20307"/>
                  </a:cubicBezTo>
                  <a:cubicBezTo>
                    <a:pt x="5038" y="21083"/>
                    <a:pt x="10438" y="21600"/>
                    <a:pt x="14038" y="21600"/>
                  </a:cubicBezTo>
                  <a:cubicBezTo>
                    <a:pt x="17638" y="21600"/>
                    <a:pt x="19438" y="21083"/>
                    <a:pt x="20338" y="20501"/>
                  </a:cubicBezTo>
                  <a:cubicBezTo>
                    <a:pt x="21238" y="19919"/>
                    <a:pt x="21238" y="19272"/>
                    <a:pt x="21238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08" name="Line"/>
            <p:cNvSpPr/>
            <p:nvPr/>
          </p:nvSpPr>
          <p:spPr>
            <a:xfrm>
              <a:off x="9080499" y="63309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" y="15840"/>
                    <a:pt x="1440" y="10080"/>
                    <a:pt x="5040" y="6480"/>
                  </a:cubicBezTo>
                  <a:cubicBezTo>
                    <a:pt x="8640" y="2880"/>
                    <a:pt x="151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09" name="Line"/>
            <p:cNvSpPr/>
            <p:nvPr/>
          </p:nvSpPr>
          <p:spPr>
            <a:xfrm>
              <a:off x="9242177" y="6338295"/>
              <a:ext cx="193923" cy="12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06" extrusionOk="0">
                  <a:moveTo>
                    <a:pt x="14467" y="926"/>
                  </a:moveTo>
                  <a:cubicBezTo>
                    <a:pt x="11649" y="194"/>
                    <a:pt x="8832" y="-538"/>
                    <a:pt x="6484" y="560"/>
                  </a:cubicBezTo>
                  <a:cubicBezTo>
                    <a:pt x="4136" y="1659"/>
                    <a:pt x="2258" y="4587"/>
                    <a:pt x="1201" y="6967"/>
                  </a:cubicBezTo>
                  <a:cubicBezTo>
                    <a:pt x="145" y="9347"/>
                    <a:pt x="-90" y="11177"/>
                    <a:pt x="27" y="13008"/>
                  </a:cubicBezTo>
                  <a:cubicBezTo>
                    <a:pt x="145" y="14838"/>
                    <a:pt x="614" y="16669"/>
                    <a:pt x="1553" y="17401"/>
                  </a:cubicBezTo>
                  <a:cubicBezTo>
                    <a:pt x="2493" y="18133"/>
                    <a:pt x="3901" y="17767"/>
                    <a:pt x="5310" y="15937"/>
                  </a:cubicBezTo>
                  <a:cubicBezTo>
                    <a:pt x="6719" y="14106"/>
                    <a:pt x="8127" y="10811"/>
                    <a:pt x="9184" y="8431"/>
                  </a:cubicBezTo>
                  <a:cubicBezTo>
                    <a:pt x="10240" y="6052"/>
                    <a:pt x="10945" y="4587"/>
                    <a:pt x="11297" y="4954"/>
                  </a:cubicBezTo>
                  <a:cubicBezTo>
                    <a:pt x="11649" y="5320"/>
                    <a:pt x="11649" y="7516"/>
                    <a:pt x="12119" y="10262"/>
                  </a:cubicBezTo>
                  <a:cubicBezTo>
                    <a:pt x="12588" y="13008"/>
                    <a:pt x="13527" y="16303"/>
                    <a:pt x="14701" y="18316"/>
                  </a:cubicBezTo>
                  <a:cubicBezTo>
                    <a:pt x="15875" y="20330"/>
                    <a:pt x="17284" y="21062"/>
                    <a:pt x="18458" y="20879"/>
                  </a:cubicBezTo>
                  <a:cubicBezTo>
                    <a:pt x="19632" y="20696"/>
                    <a:pt x="20571" y="19598"/>
                    <a:pt x="21510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10" name="Line"/>
            <p:cNvSpPr/>
            <p:nvPr/>
          </p:nvSpPr>
          <p:spPr>
            <a:xfrm>
              <a:off x="9483469" y="6115049"/>
              <a:ext cx="79631" cy="35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20" extrusionOk="0">
                  <a:moveTo>
                    <a:pt x="21384" y="0"/>
                  </a:moveTo>
                  <a:cubicBezTo>
                    <a:pt x="18542" y="0"/>
                    <a:pt x="15700" y="0"/>
                    <a:pt x="13995" y="386"/>
                  </a:cubicBezTo>
                  <a:cubicBezTo>
                    <a:pt x="12289" y="771"/>
                    <a:pt x="11721" y="1543"/>
                    <a:pt x="9731" y="3664"/>
                  </a:cubicBezTo>
                  <a:cubicBezTo>
                    <a:pt x="7742" y="5786"/>
                    <a:pt x="4331" y="9257"/>
                    <a:pt x="2342" y="12150"/>
                  </a:cubicBezTo>
                  <a:cubicBezTo>
                    <a:pt x="352" y="15043"/>
                    <a:pt x="-216" y="17357"/>
                    <a:pt x="68" y="18836"/>
                  </a:cubicBezTo>
                  <a:cubicBezTo>
                    <a:pt x="352" y="20314"/>
                    <a:pt x="1489" y="20957"/>
                    <a:pt x="3763" y="21279"/>
                  </a:cubicBezTo>
                  <a:cubicBezTo>
                    <a:pt x="6037" y="21600"/>
                    <a:pt x="9447" y="21600"/>
                    <a:pt x="12573" y="21279"/>
                  </a:cubicBezTo>
                  <a:cubicBezTo>
                    <a:pt x="15700" y="20957"/>
                    <a:pt x="18542" y="20314"/>
                    <a:pt x="21384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11" name="Line"/>
            <p:cNvSpPr/>
            <p:nvPr/>
          </p:nvSpPr>
          <p:spPr>
            <a:xfrm>
              <a:off x="9448799" y="63119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12" name="Line"/>
            <p:cNvSpPr/>
            <p:nvPr/>
          </p:nvSpPr>
          <p:spPr>
            <a:xfrm>
              <a:off x="9575799" y="6324600"/>
              <a:ext cx="381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13" name="Line"/>
            <p:cNvSpPr/>
            <p:nvPr/>
          </p:nvSpPr>
          <p:spPr>
            <a:xfrm>
              <a:off x="9607550" y="6241777"/>
              <a:ext cx="38100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extrusionOk="0">
                  <a:moveTo>
                    <a:pt x="0" y="20424"/>
                  </a:moveTo>
                  <a:cubicBezTo>
                    <a:pt x="0" y="10974"/>
                    <a:pt x="0" y="1524"/>
                    <a:pt x="3600" y="174"/>
                  </a:cubicBezTo>
                  <a:cubicBezTo>
                    <a:pt x="7200" y="-1176"/>
                    <a:pt x="144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14" name="Line"/>
            <p:cNvSpPr/>
            <p:nvPr/>
          </p:nvSpPr>
          <p:spPr>
            <a:xfrm>
              <a:off x="9671049" y="6308906"/>
              <a:ext cx="127001" cy="16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extrusionOk="0">
                  <a:moveTo>
                    <a:pt x="21600" y="5177"/>
                  </a:moveTo>
                  <a:cubicBezTo>
                    <a:pt x="18000" y="3044"/>
                    <a:pt x="14400" y="910"/>
                    <a:pt x="10980" y="244"/>
                  </a:cubicBezTo>
                  <a:cubicBezTo>
                    <a:pt x="7560" y="-423"/>
                    <a:pt x="4320" y="377"/>
                    <a:pt x="2520" y="1444"/>
                  </a:cubicBezTo>
                  <a:cubicBezTo>
                    <a:pt x="720" y="2510"/>
                    <a:pt x="360" y="3844"/>
                    <a:pt x="2700" y="6510"/>
                  </a:cubicBezTo>
                  <a:cubicBezTo>
                    <a:pt x="5040" y="9177"/>
                    <a:pt x="10080" y="13177"/>
                    <a:pt x="12420" y="15844"/>
                  </a:cubicBezTo>
                  <a:cubicBezTo>
                    <a:pt x="14760" y="18510"/>
                    <a:pt x="14400" y="19844"/>
                    <a:pt x="12960" y="20510"/>
                  </a:cubicBezTo>
                  <a:cubicBezTo>
                    <a:pt x="11520" y="21177"/>
                    <a:pt x="9000" y="21177"/>
                    <a:pt x="6660" y="19844"/>
                  </a:cubicBezTo>
                  <a:cubicBezTo>
                    <a:pt x="4320" y="18510"/>
                    <a:pt x="2160" y="15844"/>
                    <a:pt x="0" y="13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15" name="Line"/>
            <p:cNvSpPr/>
            <p:nvPr/>
          </p:nvSpPr>
          <p:spPr>
            <a:xfrm>
              <a:off x="9863137" y="6134100"/>
              <a:ext cx="93663" cy="36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05" extrusionOk="0">
                  <a:moveTo>
                    <a:pt x="21240" y="0"/>
                  </a:moveTo>
                  <a:cubicBezTo>
                    <a:pt x="16920" y="3789"/>
                    <a:pt x="12600" y="7579"/>
                    <a:pt x="9000" y="10800"/>
                  </a:cubicBezTo>
                  <a:cubicBezTo>
                    <a:pt x="5400" y="14021"/>
                    <a:pt x="2520" y="16674"/>
                    <a:pt x="1080" y="18379"/>
                  </a:cubicBezTo>
                  <a:cubicBezTo>
                    <a:pt x="-360" y="20084"/>
                    <a:pt x="-360" y="20842"/>
                    <a:pt x="1080" y="21221"/>
                  </a:cubicBezTo>
                  <a:cubicBezTo>
                    <a:pt x="2520" y="21600"/>
                    <a:pt x="5400" y="21600"/>
                    <a:pt x="9000" y="21221"/>
                  </a:cubicBezTo>
                  <a:cubicBezTo>
                    <a:pt x="12600" y="20842"/>
                    <a:pt x="16920" y="20084"/>
                    <a:pt x="2124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16" name="Line"/>
            <p:cNvSpPr/>
            <p:nvPr/>
          </p:nvSpPr>
          <p:spPr>
            <a:xfrm>
              <a:off x="9844616" y="6337300"/>
              <a:ext cx="175684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43" y="21600"/>
                  </a:moveTo>
                  <a:cubicBezTo>
                    <a:pt x="1822" y="17280"/>
                    <a:pt x="0" y="12960"/>
                    <a:pt x="0" y="9360"/>
                  </a:cubicBezTo>
                  <a:cubicBezTo>
                    <a:pt x="0" y="5760"/>
                    <a:pt x="1822" y="2880"/>
                    <a:pt x="5725" y="1440"/>
                  </a:cubicBezTo>
                  <a:cubicBezTo>
                    <a:pt x="9629" y="0"/>
                    <a:pt x="156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17" name="Line"/>
            <p:cNvSpPr/>
            <p:nvPr/>
          </p:nvSpPr>
          <p:spPr>
            <a:xfrm>
              <a:off x="9982199" y="6350000"/>
              <a:ext cx="508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800" y="4320"/>
                    <a:pt x="18000" y="8640"/>
                    <a:pt x="14400" y="12240"/>
                  </a:cubicBezTo>
                  <a:cubicBezTo>
                    <a:pt x="10800" y="15840"/>
                    <a:pt x="54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18" name="Line"/>
            <p:cNvSpPr/>
            <p:nvPr/>
          </p:nvSpPr>
          <p:spPr>
            <a:xfrm>
              <a:off x="10032999" y="6249396"/>
              <a:ext cx="25401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extrusionOk="0">
                  <a:moveTo>
                    <a:pt x="0" y="16602"/>
                  </a:moveTo>
                  <a:cubicBezTo>
                    <a:pt x="1800" y="7962"/>
                    <a:pt x="3600" y="-678"/>
                    <a:pt x="7200" y="42"/>
                  </a:cubicBezTo>
                  <a:cubicBezTo>
                    <a:pt x="10800" y="762"/>
                    <a:pt x="16200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19" name="Line"/>
            <p:cNvSpPr/>
            <p:nvPr/>
          </p:nvSpPr>
          <p:spPr>
            <a:xfrm>
              <a:off x="10061704" y="6363772"/>
              <a:ext cx="104647" cy="13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092" extrusionOk="0">
                  <a:moveTo>
                    <a:pt x="20536" y="5904"/>
                  </a:moveTo>
                  <a:cubicBezTo>
                    <a:pt x="18044" y="3542"/>
                    <a:pt x="15551" y="1179"/>
                    <a:pt x="12228" y="336"/>
                  </a:cubicBezTo>
                  <a:cubicBezTo>
                    <a:pt x="8905" y="-508"/>
                    <a:pt x="4751" y="167"/>
                    <a:pt x="2259" y="3204"/>
                  </a:cubicBezTo>
                  <a:cubicBezTo>
                    <a:pt x="-233" y="6242"/>
                    <a:pt x="-1064" y="11642"/>
                    <a:pt x="1844" y="15017"/>
                  </a:cubicBezTo>
                  <a:cubicBezTo>
                    <a:pt x="4751" y="18392"/>
                    <a:pt x="11398" y="19742"/>
                    <a:pt x="18044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20" name="Line"/>
            <p:cNvSpPr/>
            <p:nvPr/>
          </p:nvSpPr>
          <p:spPr>
            <a:xfrm>
              <a:off x="10185399" y="6344013"/>
              <a:ext cx="111464" cy="17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108" extrusionOk="0">
                  <a:moveTo>
                    <a:pt x="20400" y="702"/>
                  </a:moveTo>
                  <a:cubicBezTo>
                    <a:pt x="18400" y="206"/>
                    <a:pt x="16400" y="-291"/>
                    <a:pt x="13800" y="206"/>
                  </a:cubicBezTo>
                  <a:cubicBezTo>
                    <a:pt x="11200" y="702"/>
                    <a:pt x="8000" y="2192"/>
                    <a:pt x="6600" y="3557"/>
                  </a:cubicBezTo>
                  <a:cubicBezTo>
                    <a:pt x="5200" y="4923"/>
                    <a:pt x="5600" y="6164"/>
                    <a:pt x="8400" y="8399"/>
                  </a:cubicBezTo>
                  <a:cubicBezTo>
                    <a:pt x="11200" y="10633"/>
                    <a:pt x="16400" y="13861"/>
                    <a:pt x="19000" y="16095"/>
                  </a:cubicBezTo>
                  <a:cubicBezTo>
                    <a:pt x="21600" y="18330"/>
                    <a:pt x="21600" y="19571"/>
                    <a:pt x="19800" y="20316"/>
                  </a:cubicBezTo>
                  <a:cubicBezTo>
                    <a:pt x="18000" y="21061"/>
                    <a:pt x="14400" y="21309"/>
                    <a:pt x="10800" y="20937"/>
                  </a:cubicBezTo>
                  <a:cubicBezTo>
                    <a:pt x="7200" y="20564"/>
                    <a:pt x="3600" y="19571"/>
                    <a:pt x="0" y="18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21" name="Line"/>
            <p:cNvSpPr/>
            <p:nvPr/>
          </p:nvSpPr>
          <p:spPr>
            <a:xfrm>
              <a:off x="10644716" y="6323480"/>
              <a:ext cx="512234" cy="26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extrusionOk="0">
                  <a:moveTo>
                    <a:pt x="6069" y="12015"/>
                  </a:moveTo>
                  <a:cubicBezTo>
                    <a:pt x="5980" y="10287"/>
                    <a:pt x="5891" y="8559"/>
                    <a:pt x="5936" y="7176"/>
                  </a:cubicBezTo>
                  <a:cubicBezTo>
                    <a:pt x="5980" y="5794"/>
                    <a:pt x="6159" y="4757"/>
                    <a:pt x="5936" y="4239"/>
                  </a:cubicBezTo>
                  <a:cubicBezTo>
                    <a:pt x="5712" y="3720"/>
                    <a:pt x="5088" y="3720"/>
                    <a:pt x="4061" y="5016"/>
                  </a:cubicBezTo>
                  <a:cubicBezTo>
                    <a:pt x="3035" y="6312"/>
                    <a:pt x="1607" y="8904"/>
                    <a:pt x="848" y="10632"/>
                  </a:cubicBezTo>
                  <a:cubicBezTo>
                    <a:pt x="89" y="12360"/>
                    <a:pt x="0" y="13224"/>
                    <a:pt x="0" y="14088"/>
                  </a:cubicBezTo>
                  <a:cubicBezTo>
                    <a:pt x="0" y="14952"/>
                    <a:pt x="89" y="15816"/>
                    <a:pt x="357" y="16248"/>
                  </a:cubicBezTo>
                  <a:cubicBezTo>
                    <a:pt x="625" y="16680"/>
                    <a:pt x="1071" y="16680"/>
                    <a:pt x="1874" y="15989"/>
                  </a:cubicBezTo>
                  <a:cubicBezTo>
                    <a:pt x="2678" y="15298"/>
                    <a:pt x="3838" y="13916"/>
                    <a:pt x="4552" y="12792"/>
                  </a:cubicBezTo>
                  <a:cubicBezTo>
                    <a:pt x="5266" y="11669"/>
                    <a:pt x="5534" y="10805"/>
                    <a:pt x="5579" y="10805"/>
                  </a:cubicBezTo>
                  <a:cubicBezTo>
                    <a:pt x="5623" y="10805"/>
                    <a:pt x="5445" y="11669"/>
                    <a:pt x="5311" y="12533"/>
                  </a:cubicBezTo>
                  <a:cubicBezTo>
                    <a:pt x="5177" y="13397"/>
                    <a:pt x="5088" y="14261"/>
                    <a:pt x="5266" y="14780"/>
                  </a:cubicBezTo>
                  <a:cubicBezTo>
                    <a:pt x="5445" y="15298"/>
                    <a:pt x="5891" y="15471"/>
                    <a:pt x="6828" y="14693"/>
                  </a:cubicBezTo>
                  <a:cubicBezTo>
                    <a:pt x="7765" y="13916"/>
                    <a:pt x="9193" y="12188"/>
                    <a:pt x="10175" y="10200"/>
                  </a:cubicBezTo>
                  <a:cubicBezTo>
                    <a:pt x="11157" y="8213"/>
                    <a:pt x="11693" y="5967"/>
                    <a:pt x="11960" y="4412"/>
                  </a:cubicBezTo>
                  <a:cubicBezTo>
                    <a:pt x="12228" y="2856"/>
                    <a:pt x="12228" y="1992"/>
                    <a:pt x="12050" y="1215"/>
                  </a:cubicBezTo>
                  <a:cubicBezTo>
                    <a:pt x="11871" y="437"/>
                    <a:pt x="11514" y="-254"/>
                    <a:pt x="11648" y="92"/>
                  </a:cubicBezTo>
                  <a:cubicBezTo>
                    <a:pt x="11782" y="437"/>
                    <a:pt x="12407" y="1820"/>
                    <a:pt x="12764" y="3029"/>
                  </a:cubicBezTo>
                  <a:cubicBezTo>
                    <a:pt x="13121" y="4239"/>
                    <a:pt x="13210" y="5276"/>
                    <a:pt x="12719" y="6917"/>
                  </a:cubicBezTo>
                  <a:cubicBezTo>
                    <a:pt x="12228" y="8559"/>
                    <a:pt x="11157" y="10805"/>
                    <a:pt x="10488" y="12447"/>
                  </a:cubicBezTo>
                  <a:cubicBezTo>
                    <a:pt x="9818" y="14088"/>
                    <a:pt x="9550" y="15125"/>
                    <a:pt x="9417" y="16076"/>
                  </a:cubicBezTo>
                  <a:cubicBezTo>
                    <a:pt x="9283" y="17026"/>
                    <a:pt x="9283" y="17890"/>
                    <a:pt x="9506" y="18408"/>
                  </a:cubicBezTo>
                  <a:cubicBezTo>
                    <a:pt x="9729" y="18927"/>
                    <a:pt x="10175" y="19100"/>
                    <a:pt x="11425" y="18236"/>
                  </a:cubicBezTo>
                  <a:cubicBezTo>
                    <a:pt x="12674" y="17372"/>
                    <a:pt x="14727" y="15471"/>
                    <a:pt x="16200" y="13829"/>
                  </a:cubicBezTo>
                  <a:cubicBezTo>
                    <a:pt x="17673" y="12188"/>
                    <a:pt x="18565" y="10805"/>
                    <a:pt x="19101" y="9682"/>
                  </a:cubicBezTo>
                  <a:cubicBezTo>
                    <a:pt x="19636" y="8559"/>
                    <a:pt x="19815" y="7695"/>
                    <a:pt x="19636" y="7349"/>
                  </a:cubicBezTo>
                  <a:cubicBezTo>
                    <a:pt x="19458" y="7004"/>
                    <a:pt x="18922" y="7176"/>
                    <a:pt x="18164" y="7954"/>
                  </a:cubicBezTo>
                  <a:cubicBezTo>
                    <a:pt x="17405" y="8732"/>
                    <a:pt x="16423" y="10114"/>
                    <a:pt x="15843" y="11237"/>
                  </a:cubicBezTo>
                  <a:cubicBezTo>
                    <a:pt x="15263" y="12360"/>
                    <a:pt x="15084" y="13224"/>
                    <a:pt x="15754" y="14607"/>
                  </a:cubicBezTo>
                  <a:cubicBezTo>
                    <a:pt x="16423" y="15989"/>
                    <a:pt x="17940" y="17890"/>
                    <a:pt x="19056" y="19100"/>
                  </a:cubicBezTo>
                  <a:cubicBezTo>
                    <a:pt x="20172" y="20309"/>
                    <a:pt x="20886" y="20828"/>
                    <a:pt x="2160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22" name="Line"/>
            <p:cNvSpPr/>
            <p:nvPr/>
          </p:nvSpPr>
          <p:spPr>
            <a:xfrm>
              <a:off x="5867400" y="6813550"/>
              <a:ext cx="476250" cy="3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extrusionOk="0">
                  <a:moveTo>
                    <a:pt x="5760" y="0"/>
                  </a:moveTo>
                  <a:cubicBezTo>
                    <a:pt x="5184" y="3334"/>
                    <a:pt x="4608" y="6668"/>
                    <a:pt x="4272" y="9930"/>
                  </a:cubicBezTo>
                  <a:cubicBezTo>
                    <a:pt x="3936" y="13192"/>
                    <a:pt x="3840" y="16381"/>
                    <a:pt x="3840" y="18338"/>
                  </a:cubicBezTo>
                  <a:cubicBezTo>
                    <a:pt x="3840" y="20295"/>
                    <a:pt x="3936" y="21020"/>
                    <a:pt x="4224" y="21310"/>
                  </a:cubicBezTo>
                  <a:cubicBezTo>
                    <a:pt x="4512" y="21600"/>
                    <a:pt x="4992" y="21455"/>
                    <a:pt x="5232" y="21020"/>
                  </a:cubicBezTo>
                  <a:cubicBezTo>
                    <a:pt x="5472" y="20585"/>
                    <a:pt x="5472" y="19860"/>
                    <a:pt x="5040" y="18846"/>
                  </a:cubicBezTo>
                  <a:cubicBezTo>
                    <a:pt x="4608" y="17831"/>
                    <a:pt x="3744" y="16526"/>
                    <a:pt x="3024" y="15729"/>
                  </a:cubicBezTo>
                  <a:cubicBezTo>
                    <a:pt x="2304" y="14932"/>
                    <a:pt x="1728" y="14642"/>
                    <a:pt x="1152" y="14279"/>
                  </a:cubicBezTo>
                  <a:cubicBezTo>
                    <a:pt x="576" y="13917"/>
                    <a:pt x="0" y="13482"/>
                    <a:pt x="0" y="13119"/>
                  </a:cubicBezTo>
                  <a:cubicBezTo>
                    <a:pt x="0" y="12757"/>
                    <a:pt x="576" y="12467"/>
                    <a:pt x="1872" y="11525"/>
                  </a:cubicBezTo>
                  <a:cubicBezTo>
                    <a:pt x="3168" y="10583"/>
                    <a:pt x="5184" y="8988"/>
                    <a:pt x="6720" y="7611"/>
                  </a:cubicBezTo>
                  <a:cubicBezTo>
                    <a:pt x="8256" y="6234"/>
                    <a:pt x="9312" y="5074"/>
                    <a:pt x="9984" y="4204"/>
                  </a:cubicBezTo>
                  <a:cubicBezTo>
                    <a:pt x="10656" y="3334"/>
                    <a:pt x="10944" y="2754"/>
                    <a:pt x="11040" y="2899"/>
                  </a:cubicBezTo>
                  <a:cubicBezTo>
                    <a:pt x="11136" y="3044"/>
                    <a:pt x="11040" y="3914"/>
                    <a:pt x="10704" y="6451"/>
                  </a:cubicBezTo>
                  <a:cubicBezTo>
                    <a:pt x="10368" y="8988"/>
                    <a:pt x="9792" y="13192"/>
                    <a:pt x="9360" y="15729"/>
                  </a:cubicBezTo>
                  <a:cubicBezTo>
                    <a:pt x="8928" y="18266"/>
                    <a:pt x="8640" y="19136"/>
                    <a:pt x="8496" y="19208"/>
                  </a:cubicBezTo>
                  <a:cubicBezTo>
                    <a:pt x="8352" y="19281"/>
                    <a:pt x="8352" y="18556"/>
                    <a:pt x="8688" y="17541"/>
                  </a:cubicBezTo>
                  <a:cubicBezTo>
                    <a:pt x="9024" y="16526"/>
                    <a:pt x="9696" y="15221"/>
                    <a:pt x="10320" y="14352"/>
                  </a:cubicBezTo>
                  <a:cubicBezTo>
                    <a:pt x="10944" y="13482"/>
                    <a:pt x="11520" y="13047"/>
                    <a:pt x="11904" y="13337"/>
                  </a:cubicBezTo>
                  <a:cubicBezTo>
                    <a:pt x="12288" y="13627"/>
                    <a:pt x="12480" y="14642"/>
                    <a:pt x="12576" y="15511"/>
                  </a:cubicBezTo>
                  <a:cubicBezTo>
                    <a:pt x="12672" y="16381"/>
                    <a:pt x="12672" y="17106"/>
                    <a:pt x="12816" y="17758"/>
                  </a:cubicBezTo>
                  <a:cubicBezTo>
                    <a:pt x="12960" y="18411"/>
                    <a:pt x="13248" y="18991"/>
                    <a:pt x="13680" y="19353"/>
                  </a:cubicBezTo>
                  <a:cubicBezTo>
                    <a:pt x="14112" y="19715"/>
                    <a:pt x="14688" y="19860"/>
                    <a:pt x="15360" y="19426"/>
                  </a:cubicBezTo>
                  <a:cubicBezTo>
                    <a:pt x="16032" y="18991"/>
                    <a:pt x="16800" y="17976"/>
                    <a:pt x="17328" y="17179"/>
                  </a:cubicBezTo>
                  <a:cubicBezTo>
                    <a:pt x="17856" y="16381"/>
                    <a:pt x="18144" y="15801"/>
                    <a:pt x="18384" y="15077"/>
                  </a:cubicBezTo>
                  <a:cubicBezTo>
                    <a:pt x="18624" y="14352"/>
                    <a:pt x="18816" y="13482"/>
                    <a:pt x="18672" y="13047"/>
                  </a:cubicBezTo>
                  <a:cubicBezTo>
                    <a:pt x="18528" y="12612"/>
                    <a:pt x="18048" y="12612"/>
                    <a:pt x="17664" y="12902"/>
                  </a:cubicBezTo>
                  <a:cubicBezTo>
                    <a:pt x="17280" y="13192"/>
                    <a:pt x="16992" y="13772"/>
                    <a:pt x="16896" y="14859"/>
                  </a:cubicBezTo>
                  <a:cubicBezTo>
                    <a:pt x="16800" y="15946"/>
                    <a:pt x="16896" y="17541"/>
                    <a:pt x="17712" y="18556"/>
                  </a:cubicBezTo>
                  <a:cubicBezTo>
                    <a:pt x="18528" y="19570"/>
                    <a:pt x="20064" y="20005"/>
                    <a:pt x="2160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23" name="Line"/>
            <p:cNvSpPr/>
            <p:nvPr/>
          </p:nvSpPr>
          <p:spPr>
            <a:xfrm>
              <a:off x="6866023" y="6908800"/>
              <a:ext cx="112627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extrusionOk="0">
                  <a:moveTo>
                    <a:pt x="20897" y="6204"/>
                  </a:moveTo>
                  <a:cubicBezTo>
                    <a:pt x="18148" y="4136"/>
                    <a:pt x="15399" y="2068"/>
                    <a:pt x="13042" y="1034"/>
                  </a:cubicBezTo>
                  <a:cubicBezTo>
                    <a:pt x="10686" y="0"/>
                    <a:pt x="8722" y="0"/>
                    <a:pt x="6759" y="0"/>
                  </a:cubicBezTo>
                  <a:cubicBezTo>
                    <a:pt x="4795" y="0"/>
                    <a:pt x="2832" y="0"/>
                    <a:pt x="1457" y="574"/>
                  </a:cubicBezTo>
                  <a:cubicBezTo>
                    <a:pt x="82" y="1149"/>
                    <a:pt x="-703" y="2298"/>
                    <a:pt x="868" y="4251"/>
                  </a:cubicBezTo>
                  <a:cubicBezTo>
                    <a:pt x="2439" y="6204"/>
                    <a:pt x="6366" y="8962"/>
                    <a:pt x="10097" y="11260"/>
                  </a:cubicBezTo>
                  <a:cubicBezTo>
                    <a:pt x="13828" y="13557"/>
                    <a:pt x="17362" y="15396"/>
                    <a:pt x="18933" y="16889"/>
                  </a:cubicBezTo>
                  <a:cubicBezTo>
                    <a:pt x="20504" y="18383"/>
                    <a:pt x="20112" y="19532"/>
                    <a:pt x="18541" y="20336"/>
                  </a:cubicBezTo>
                  <a:cubicBezTo>
                    <a:pt x="16970" y="21140"/>
                    <a:pt x="14221" y="21600"/>
                    <a:pt x="11079" y="21600"/>
                  </a:cubicBezTo>
                  <a:cubicBezTo>
                    <a:pt x="7937" y="21600"/>
                    <a:pt x="4402" y="21140"/>
                    <a:pt x="868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24" name="Line"/>
            <p:cNvSpPr/>
            <p:nvPr/>
          </p:nvSpPr>
          <p:spPr>
            <a:xfrm>
              <a:off x="6981587" y="6964436"/>
              <a:ext cx="162163" cy="15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25" extrusionOk="0">
                  <a:moveTo>
                    <a:pt x="16442" y="5463"/>
                  </a:moveTo>
                  <a:cubicBezTo>
                    <a:pt x="16442" y="3420"/>
                    <a:pt x="16442" y="1376"/>
                    <a:pt x="15600" y="501"/>
                  </a:cubicBezTo>
                  <a:cubicBezTo>
                    <a:pt x="14759" y="-375"/>
                    <a:pt x="13075" y="-83"/>
                    <a:pt x="10551" y="1230"/>
                  </a:cubicBezTo>
                  <a:cubicBezTo>
                    <a:pt x="8026" y="2544"/>
                    <a:pt x="4660" y="4879"/>
                    <a:pt x="2696" y="6922"/>
                  </a:cubicBezTo>
                  <a:cubicBezTo>
                    <a:pt x="733" y="8966"/>
                    <a:pt x="172" y="10717"/>
                    <a:pt x="31" y="12468"/>
                  </a:cubicBezTo>
                  <a:cubicBezTo>
                    <a:pt x="-109" y="14220"/>
                    <a:pt x="172" y="15971"/>
                    <a:pt x="1855" y="16555"/>
                  </a:cubicBezTo>
                  <a:cubicBezTo>
                    <a:pt x="3538" y="17139"/>
                    <a:pt x="6623" y="16555"/>
                    <a:pt x="9148" y="14949"/>
                  </a:cubicBezTo>
                  <a:cubicBezTo>
                    <a:pt x="11673" y="13344"/>
                    <a:pt x="13636" y="10717"/>
                    <a:pt x="15179" y="8820"/>
                  </a:cubicBezTo>
                  <a:cubicBezTo>
                    <a:pt x="16722" y="6922"/>
                    <a:pt x="17844" y="5755"/>
                    <a:pt x="18405" y="5901"/>
                  </a:cubicBezTo>
                  <a:cubicBezTo>
                    <a:pt x="18966" y="6047"/>
                    <a:pt x="18966" y="7506"/>
                    <a:pt x="18966" y="9987"/>
                  </a:cubicBezTo>
                  <a:cubicBezTo>
                    <a:pt x="18966" y="12468"/>
                    <a:pt x="18966" y="15971"/>
                    <a:pt x="19387" y="18014"/>
                  </a:cubicBezTo>
                  <a:cubicBezTo>
                    <a:pt x="19808" y="20057"/>
                    <a:pt x="20649" y="20641"/>
                    <a:pt x="21491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25" name="Line"/>
            <p:cNvSpPr/>
            <p:nvPr/>
          </p:nvSpPr>
          <p:spPr>
            <a:xfrm>
              <a:off x="7213600" y="6969037"/>
              <a:ext cx="406400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extrusionOk="0">
                  <a:moveTo>
                    <a:pt x="0" y="2846"/>
                  </a:moveTo>
                  <a:cubicBezTo>
                    <a:pt x="225" y="1496"/>
                    <a:pt x="450" y="146"/>
                    <a:pt x="787" y="11"/>
                  </a:cubicBezTo>
                  <a:cubicBezTo>
                    <a:pt x="1125" y="-124"/>
                    <a:pt x="1575" y="956"/>
                    <a:pt x="1800" y="3521"/>
                  </a:cubicBezTo>
                  <a:cubicBezTo>
                    <a:pt x="2025" y="6086"/>
                    <a:pt x="2025" y="10136"/>
                    <a:pt x="1912" y="13376"/>
                  </a:cubicBezTo>
                  <a:cubicBezTo>
                    <a:pt x="1800" y="16616"/>
                    <a:pt x="1575" y="19046"/>
                    <a:pt x="1519" y="19316"/>
                  </a:cubicBezTo>
                  <a:cubicBezTo>
                    <a:pt x="1463" y="19586"/>
                    <a:pt x="1575" y="17696"/>
                    <a:pt x="1912" y="14996"/>
                  </a:cubicBezTo>
                  <a:cubicBezTo>
                    <a:pt x="2250" y="12296"/>
                    <a:pt x="2812" y="8786"/>
                    <a:pt x="3431" y="6086"/>
                  </a:cubicBezTo>
                  <a:cubicBezTo>
                    <a:pt x="4050" y="3386"/>
                    <a:pt x="4725" y="1496"/>
                    <a:pt x="5175" y="1226"/>
                  </a:cubicBezTo>
                  <a:cubicBezTo>
                    <a:pt x="5625" y="956"/>
                    <a:pt x="5850" y="2306"/>
                    <a:pt x="5962" y="4466"/>
                  </a:cubicBezTo>
                  <a:cubicBezTo>
                    <a:pt x="6075" y="6626"/>
                    <a:pt x="6075" y="9596"/>
                    <a:pt x="6075" y="11756"/>
                  </a:cubicBezTo>
                  <a:cubicBezTo>
                    <a:pt x="6075" y="13916"/>
                    <a:pt x="6075" y="15266"/>
                    <a:pt x="6131" y="15266"/>
                  </a:cubicBezTo>
                  <a:cubicBezTo>
                    <a:pt x="6188" y="15266"/>
                    <a:pt x="6300" y="13916"/>
                    <a:pt x="6694" y="12026"/>
                  </a:cubicBezTo>
                  <a:cubicBezTo>
                    <a:pt x="7088" y="10136"/>
                    <a:pt x="7762" y="7706"/>
                    <a:pt x="8438" y="5816"/>
                  </a:cubicBezTo>
                  <a:cubicBezTo>
                    <a:pt x="9112" y="3926"/>
                    <a:pt x="9788" y="2576"/>
                    <a:pt x="10069" y="3116"/>
                  </a:cubicBezTo>
                  <a:cubicBezTo>
                    <a:pt x="10350" y="3656"/>
                    <a:pt x="10238" y="6086"/>
                    <a:pt x="10181" y="7976"/>
                  </a:cubicBezTo>
                  <a:cubicBezTo>
                    <a:pt x="10125" y="9866"/>
                    <a:pt x="10125" y="11216"/>
                    <a:pt x="10125" y="12566"/>
                  </a:cubicBezTo>
                  <a:cubicBezTo>
                    <a:pt x="10125" y="13916"/>
                    <a:pt x="10125" y="15266"/>
                    <a:pt x="10350" y="16346"/>
                  </a:cubicBezTo>
                  <a:cubicBezTo>
                    <a:pt x="10575" y="17426"/>
                    <a:pt x="11025" y="18236"/>
                    <a:pt x="11925" y="18101"/>
                  </a:cubicBezTo>
                  <a:cubicBezTo>
                    <a:pt x="12825" y="17966"/>
                    <a:pt x="14175" y="16886"/>
                    <a:pt x="15469" y="15131"/>
                  </a:cubicBezTo>
                  <a:cubicBezTo>
                    <a:pt x="16763" y="13376"/>
                    <a:pt x="18000" y="10946"/>
                    <a:pt x="18675" y="8786"/>
                  </a:cubicBezTo>
                  <a:cubicBezTo>
                    <a:pt x="19350" y="6626"/>
                    <a:pt x="19463" y="4736"/>
                    <a:pt x="19238" y="3791"/>
                  </a:cubicBezTo>
                  <a:cubicBezTo>
                    <a:pt x="19012" y="2846"/>
                    <a:pt x="18450" y="2846"/>
                    <a:pt x="17606" y="4196"/>
                  </a:cubicBezTo>
                  <a:cubicBezTo>
                    <a:pt x="16763" y="5546"/>
                    <a:pt x="15637" y="8246"/>
                    <a:pt x="15019" y="10406"/>
                  </a:cubicBezTo>
                  <a:cubicBezTo>
                    <a:pt x="14400" y="12566"/>
                    <a:pt x="14287" y="14186"/>
                    <a:pt x="15131" y="15941"/>
                  </a:cubicBezTo>
                  <a:cubicBezTo>
                    <a:pt x="15975" y="17696"/>
                    <a:pt x="17775" y="19586"/>
                    <a:pt x="19012" y="20531"/>
                  </a:cubicBezTo>
                  <a:cubicBezTo>
                    <a:pt x="20250" y="21476"/>
                    <a:pt x="20925" y="2147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26" name="Line"/>
            <p:cNvSpPr/>
            <p:nvPr/>
          </p:nvSpPr>
          <p:spPr>
            <a:xfrm>
              <a:off x="3829520" y="6449483"/>
              <a:ext cx="177331" cy="17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79" extrusionOk="0">
                  <a:moveTo>
                    <a:pt x="2257" y="5725"/>
                  </a:moveTo>
                  <a:cubicBezTo>
                    <a:pt x="2000" y="9889"/>
                    <a:pt x="1743" y="14053"/>
                    <a:pt x="1614" y="16916"/>
                  </a:cubicBezTo>
                  <a:cubicBezTo>
                    <a:pt x="1486" y="19778"/>
                    <a:pt x="1486" y="21340"/>
                    <a:pt x="1357" y="21470"/>
                  </a:cubicBezTo>
                  <a:cubicBezTo>
                    <a:pt x="1229" y="21600"/>
                    <a:pt x="972" y="20299"/>
                    <a:pt x="714" y="17436"/>
                  </a:cubicBezTo>
                  <a:cubicBezTo>
                    <a:pt x="457" y="14573"/>
                    <a:pt x="200" y="10149"/>
                    <a:pt x="72" y="7287"/>
                  </a:cubicBezTo>
                  <a:cubicBezTo>
                    <a:pt x="-57" y="4424"/>
                    <a:pt x="-57" y="3123"/>
                    <a:pt x="457" y="2082"/>
                  </a:cubicBezTo>
                  <a:cubicBezTo>
                    <a:pt x="972" y="1041"/>
                    <a:pt x="2000" y="260"/>
                    <a:pt x="2772" y="1041"/>
                  </a:cubicBezTo>
                  <a:cubicBezTo>
                    <a:pt x="3543" y="1822"/>
                    <a:pt x="4057" y="4164"/>
                    <a:pt x="4829" y="5986"/>
                  </a:cubicBezTo>
                  <a:cubicBezTo>
                    <a:pt x="5600" y="7807"/>
                    <a:pt x="6629" y="9108"/>
                    <a:pt x="7529" y="9239"/>
                  </a:cubicBezTo>
                  <a:cubicBezTo>
                    <a:pt x="8429" y="9369"/>
                    <a:pt x="9200" y="8328"/>
                    <a:pt x="9972" y="7027"/>
                  </a:cubicBezTo>
                  <a:cubicBezTo>
                    <a:pt x="10743" y="5725"/>
                    <a:pt x="11514" y="4164"/>
                    <a:pt x="12157" y="2733"/>
                  </a:cubicBezTo>
                  <a:cubicBezTo>
                    <a:pt x="12800" y="1301"/>
                    <a:pt x="13314" y="0"/>
                    <a:pt x="13700" y="0"/>
                  </a:cubicBezTo>
                  <a:cubicBezTo>
                    <a:pt x="14086" y="0"/>
                    <a:pt x="14343" y="1301"/>
                    <a:pt x="15114" y="4424"/>
                  </a:cubicBezTo>
                  <a:cubicBezTo>
                    <a:pt x="15886" y="7547"/>
                    <a:pt x="17172" y="12492"/>
                    <a:pt x="17943" y="15745"/>
                  </a:cubicBezTo>
                  <a:cubicBezTo>
                    <a:pt x="18714" y="18998"/>
                    <a:pt x="18972" y="20559"/>
                    <a:pt x="19486" y="20429"/>
                  </a:cubicBezTo>
                  <a:cubicBezTo>
                    <a:pt x="20000" y="20299"/>
                    <a:pt x="20772" y="18477"/>
                    <a:pt x="21543" y="16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27" name="Line"/>
            <p:cNvSpPr/>
            <p:nvPr/>
          </p:nvSpPr>
          <p:spPr>
            <a:xfrm>
              <a:off x="4042697" y="6470650"/>
              <a:ext cx="116554" cy="14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25" extrusionOk="0">
                  <a:moveTo>
                    <a:pt x="5039" y="0"/>
                  </a:moveTo>
                  <a:cubicBezTo>
                    <a:pt x="3496" y="5635"/>
                    <a:pt x="1953" y="11270"/>
                    <a:pt x="989" y="14870"/>
                  </a:cubicBezTo>
                  <a:cubicBezTo>
                    <a:pt x="25" y="18470"/>
                    <a:pt x="-361" y="20035"/>
                    <a:pt x="410" y="20817"/>
                  </a:cubicBezTo>
                  <a:cubicBezTo>
                    <a:pt x="1182" y="21600"/>
                    <a:pt x="3110" y="21600"/>
                    <a:pt x="6775" y="21443"/>
                  </a:cubicBezTo>
                  <a:cubicBezTo>
                    <a:pt x="10439" y="21287"/>
                    <a:pt x="15839" y="20974"/>
                    <a:pt x="21239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28" name="Line"/>
            <p:cNvSpPr/>
            <p:nvPr/>
          </p:nvSpPr>
          <p:spPr>
            <a:xfrm>
              <a:off x="4165600" y="6446987"/>
              <a:ext cx="114300" cy="15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extrusionOk="0">
                  <a:moveTo>
                    <a:pt x="15600" y="4084"/>
                  </a:moveTo>
                  <a:cubicBezTo>
                    <a:pt x="15600" y="2644"/>
                    <a:pt x="15600" y="1204"/>
                    <a:pt x="14600" y="484"/>
                  </a:cubicBezTo>
                  <a:cubicBezTo>
                    <a:pt x="13600" y="-236"/>
                    <a:pt x="11600" y="-236"/>
                    <a:pt x="9400" y="1060"/>
                  </a:cubicBezTo>
                  <a:cubicBezTo>
                    <a:pt x="7200" y="2356"/>
                    <a:pt x="4800" y="4948"/>
                    <a:pt x="3000" y="7828"/>
                  </a:cubicBezTo>
                  <a:cubicBezTo>
                    <a:pt x="1200" y="10708"/>
                    <a:pt x="0" y="13876"/>
                    <a:pt x="0" y="16036"/>
                  </a:cubicBezTo>
                  <a:cubicBezTo>
                    <a:pt x="0" y="18196"/>
                    <a:pt x="1200" y="19348"/>
                    <a:pt x="5000" y="20068"/>
                  </a:cubicBezTo>
                  <a:cubicBezTo>
                    <a:pt x="8800" y="20788"/>
                    <a:pt x="15200" y="21076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29" name="Line"/>
            <p:cNvSpPr/>
            <p:nvPr/>
          </p:nvSpPr>
          <p:spPr>
            <a:xfrm>
              <a:off x="4191000" y="6515100"/>
              <a:ext cx="107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30" name="Line"/>
            <p:cNvSpPr/>
            <p:nvPr/>
          </p:nvSpPr>
          <p:spPr>
            <a:xfrm>
              <a:off x="1371599" y="6680841"/>
              <a:ext cx="1454410" cy="10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72" extrusionOk="0">
                  <a:moveTo>
                    <a:pt x="0" y="21472"/>
                  </a:moveTo>
                  <a:cubicBezTo>
                    <a:pt x="565" y="18931"/>
                    <a:pt x="1130" y="16390"/>
                    <a:pt x="1978" y="13848"/>
                  </a:cubicBezTo>
                  <a:cubicBezTo>
                    <a:pt x="2826" y="11307"/>
                    <a:pt x="3956" y="8766"/>
                    <a:pt x="5039" y="6860"/>
                  </a:cubicBezTo>
                  <a:cubicBezTo>
                    <a:pt x="6122" y="4954"/>
                    <a:pt x="7158" y="3684"/>
                    <a:pt x="8304" y="2625"/>
                  </a:cubicBezTo>
                  <a:cubicBezTo>
                    <a:pt x="9450" y="1566"/>
                    <a:pt x="10706" y="719"/>
                    <a:pt x="11867" y="296"/>
                  </a:cubicBezTo>
                  <a:cubicBezTo>
                    <a:pt x="13029" y="-128"/>
                    <a:pt x="14097" y="-128"/>
                    <a:pt x="15211" y="507"/>
                  </a:cubicBezTo>
                  <a:cubicBezTo>
                    <a:pt x="16326" y="1143"/>
                    <a:pt x="17487" y="2413"/>
                    <a:pt x="18508" y="3260"/>
                  </a:cubicBezTo>
                  <a:cubicBezTo>
                    <a:pt x="19528" y="4107"/>
                    <a:pt x="20407" y="4531"/>
                    <a:pt x="20925" y="4743"/>
                  </a:cubicBezTo>
                  <a:cubicBezTo>
                    <a:pt x="21443" y="4954"/>
                    <a:pt x="21600" y="4954"/>
                    <a:pt x="21569" y="4531"/>
                  </a:cubicBezTo>
                  <a:cubicBezTo>
                    <a:pt x="21537" y="4107"/>
                    <a:pt x="21317" y="3260"/>
                    <a:pt x="20894" y="2837"/>
                  </a:cubicBezTo>
                  <a:cubicBezTo>
                    <a:pt x="20470" y="2413"/>
                    <a:pt x="19842" y="2413"/>
                    <a:pt x="19214" y="2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31" name="Line"/>
            <p:cNvSpPr/>
            <p:nvPr/>
          </p:nvSpPr>
          <p:spPr>
            <a:xfrm>
              <a:off x="1428750" y="6752969"/>
              <a:ext cx="1333500" cy="9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extrusionOk="0">
                  <a:moveTo>
                    <a:pt x="0" y="21414"/>
                  </a:moveTo>
                  <a:cubicBezTo>
                    <a:pt x="789" y="18959"/>
                    <a:pt x="1577" y="16505"/>
                    <a:pt x="2554" y="14296"/>
                  </a:cubicBezTo>
                  <a:cubicBezTo>
                    <a:pt x="3531" y="12087"/>
                    <a:pt x="4697" y="10123"/>
                    <a:pt x="5914" y="8159"/>
                  </a:cubicBezTo>
                  <a:cubicBezTo>
                    <a:pt x="7131" y="6196"/>
                    <a:pt x="8400" y="4232"/>
                    <a:pt x="9857" y="2759"/>
                  </a:cubicBezTo>
                  <a:cubicBezTo>
                    <a:pt x="11314" y="1287"/>
                    <a:pt x="12960" y="305"/>
                    <a:pt x="14451" y="59"/>
                  </a:cubicBezTo>
                  <a:cubicBezTo>
                    <a:pt x="15943" y="-186"/>
                    <a:pt x="17280" y="305"/>
                    <a:pt x="18446" y="2023"/>
                  </a:cubicBezTo>
                  <a:cubicBezTo>
                    <a:pt x="19611" y="3741"/>
                    <a:pt x="20606" y="6687"/>
                    <a:pt x="21600" y="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7" name="Drawing"/>
          <p:cNvGrpSpPr/>
          <p:nvPr/>
        </p:nvGrpSpPr>
        <p:grpSpPr>
          <a:xfrm>
            <a:off x="1270850" y="1337733"/>
            <a:ext cx="11626000" cy="8371418"/>
            <a:chOff x="0" y="0"/>
            <a:chExt cx="11625999" cy="8371416"/>
          </a:xfrm>
        </p:grpSpPr>
        <p:sp>
          <p:nvSpPr>
            <p:cNvPr id="2834" name="Line"/>
            <p:cNvSpPr/>
            <p:nvPr/>
          </p:nvSpPr>
          <p:spPr>
            <a:xfrm>
              <a:off x="862749" y="246872"/>
              <a:ext cx="361951" cy="35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extrusionOk="0">
                  <a:moveTo>
                    <a:pt x="0" y="5221"/>
                  </a:moveTo>
                  <a:cubicBezTo>
                    <a:pt x="3789" y="3798"/>
                    <a:pt x="7579" y="2375"/>
                    <a:pt x="10547" y="1470"/>
                  </a:cubicBezTo>
                  <a:cubicBezTo>
                    <a:pt x="13516" y="565"/>
                    <a:pt x="15663" y="177"/>
                    <a:pt x="17053" y="47"/>
                  </a:cubicBezTo>
                  <a:cubicBezTo>
                    <a:pt x="18442" y="-82"/>
                    <a:pt x="19074" y="47"/>
                    <a:pt x="19263" y="500"/>
                  </a:cubicBezTo>
                  <a:cubicBezTo>
                    <a:pt x="19453" y="953"/>
                    <a:pt x="19200" y="1729"/>
                    <a:pt x="17684" y="3604"/>
                  </a:cubicBezTo>
                  <a:cubicBezTo>
                    <a:pt x="16168" y="5480"/>
                    <a:pt x="13389" y="8455"/>
                    <a:pt x="10800" y="11041"/>
                  </a:cubicBezTo>
                  <a:cubicBezTo>
                    <a:pt x="8211" y="13628"/>
                    <a:pt x="5811" y="15827"/>
                    <a:pt x="4358" y="17185"/>
                  </a:cubicBezTo>
                  <a:cubicBezTo>
                    <a:pt x="2905" y="18543"/>
                    <a:pt x="2400" y="19061"/>
                    <a:pt x="2021" y="19643"/>
                  </a:cubicBezTo>
                  <a:cubicBezTo>
                    <a:pt x="1642" y="20225"/>
                    <a:pt x="1389" y="20871"/>
                    <a:pt x="1642" y="21195"/>
                  </a:cubicBezTo>
                  <a:cubicBezTo>
                    <a:pt x="1895" y="21518"/>
                    <a:pt x="2653" y="21518"/>
                    <a:pt x="4674" y="21195"/>
                  </a:cubicBezTo>
                  <a:cubicBezTo>
                    <a:pt x="6695" y="20871"/>
                    <a:pt x="9979" y="20225"/>
                    <a:pt x="13011" y="19643"/>
                  </a:cubicBezTo>
                  <a:cubicBezTo>
                    <a:pt x="16042" y="19061"/>
                    <a:pt x="18821" y="18543"/>
                    <a:pt x="21600" y="18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35" name="Line"/>
            <p:cNvSpPr/>
            <p:nvPr/>
          </p:nvSpPr>
          <p:spPr>
            <a:xfrm>
              <a:off x="1427899" y="427566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670" y="15200"/>
                    <a:pt x="9341" y="8800"/>
                    <a:pt x="12941" y="5200"/>
                  </a:cubicBezTo>
                  <a:cubicBezTo>
                    <a:pt x="16541" y="1600"/>
                    <a:pt x="1907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36" name="Line"/>
            <p:cNvSpPr/>
            <p:nvPr/>
          </p:nvSpPr>
          <p:spPr>
            <a:xfrm>
              <a:off x="1752838" y="148166"/>
              <a:ext cx="94162" cy="44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96" extrusionOk="0">
                  <a:moveTo>
                    <a:pt x="6953" y="0"/>
                  </a:moveTo>
                  <a:cubicBezTo>
                    <a:pt x="5993" y="3346"/>
                    <a:pt x="5033" y="6693"/>
                    <a:pt x="3833" y="9989"/>
                  </a:cubicBezTo>
                  <a:cubicBezTo>
                    <a:pt x="2633" y="13285"/>
                    <a:pt x="1193" y="16530"/>
                    <a:pt x="473" y="18456"/>
                  </a:cubicBezTo>
                  <a:cubicBezTo>
                    <a:pt x="-247" y="20383"/>
                    <a:pt x="-247" y="20992"/>
                    <a:pt x="1193" y="21296"/>
                  </a:cubicBezTo>
                  <a:cubicBezTo>
                    <a:pt x="2633" y="21600"/>
                    <a:pt x="5513" y="21600"/>
                    <a:pt x="9113" y="20992"/>
                  </a:cubicBezTo>
                  <a:cubicBezTo>
                    <a:pt x="12713" y="20383"/>
                    <a:pt x="17033" y="19166"/>
                    <a:pt x="19193" y="18304"/>
                  </a:cubicBezTo>
                  <a:cubicBezTo>
                    <a:pt x="21353" y="17442"/>
                    <a:pt x="21353" y="16935"/>
                    <a:pt x="21353" y="16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37" name="Line"/>
            <p:cNvSpPr/>
            <p:nvPr/>
          </p:nvSpPr>
          <p:spPr>
            <a:xfrm>
              <a:off x="1707299" y="364066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67" y="18000"/>
                    <a:pt x="533" y="14400"/>
                    <a:pt x="4133" y="10800"/>
                  </a:cubicBezTo>
                  <a:cubicBezTo>
                    <a:pt x="7733" y="7200"/>
                    <a:pt x="146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38" name="Line"/>
            <p:cNvSpPr/>
            <p:nvPr/>
          </p:nvSpPr>
          <p:spPr>
            <a:xfrm>
              <a:off x="1897799" y="327983"/>
              <a:ext cx="171451" cy="21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extrusionOk="0">
                  <a:moveTo>
                    <a:pt x="0" y="10295"/>
                  </a:moveTo>
                  <a:cubicBezTo>
                    <a:pt x="4800" y="8033"/>
                    <a:pt x="9600" y="5770"/>
                    <a:pt x="12267" y="4021"/>
                  </a:cubicBezTo>
                  <a:cubicBezTo>
                    <a:pt x="14933" y="2273"/>
                    <a:pt x="15467" y="1038"/>
                    <a:pt x="15067" y="421"/>
                  </a:cubicBezTo>
                  <a:cubicBezTo>
                    <a:pt x="14667" y="-196"/>
                    <a:pt x="13333" y="-196"/>
                    <a:pt x="11067" y="833"/>
                  </a:cubicBezTo>
                  <a:cubicBezTo>
                    <a:pt x="8800" y="1861"/>
                    <a:pt x="5600" y="3918"/>
                    <a:pt x="3600" y="6901"/>
                  </a:cubicBezTo>
                  <a:cubicBezTo>
                    <a:pt x="1600" y="9884"/>
                    <a:pt x="800" y="13793"/>
                    <a:pt x="1600" y="16467"/>
                  </a:cubicBezTo>
                  <a:cubicBezTo>
                    <a:pt x="2400" y="19141"/>
                    <a:pt x="4800" y="20581"/>
                    <a:pt x="8400" y="20993"/>
                  </a:cubicBezTo>
                  <a:cubicBezTo>
                    <a:pt x="12000" y="21404"/>
                    <a:pt x="16800" y="20787"/>
                    <a:pt x="2160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39" name="Line"/>
            <p:cNvSpPr/>
            <p:nvPr/>
          </p:nvSpPr>
          <p:spPr>
            <a:xfrm>
              <a:off x="2115585" y="313629"/>
              <a:ext cx="108945" cy="24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43" extrusionOk="0">
                  <a:moveTo>
                    <a:pt x="13086" y="518"/>
                  </a:moveTo>
                  <a:cubicBezTo>
                    <a:pt x="11048" y="152"/>
                    <a:pt x="9011" y="-214"/>
                    <a:pt x="6362" y="152"/>
                  </a:cubicBezTo>
                  <a:cubicBezTo>
                    <a:pt x="3712" y="518"/>
                    <a:pt x="452" y="1617"/>
                    <a:pt x="45" y="3630"/>
                  </a:cubicBezTo>
                  <a:cubicBezTo>
                    <a:pt x="-363" y="5644"/>
                    <a:pt x="2082" y="8572"/>
                    <a:pt x="5546" y="10861"/>
                  </a:cubicBezTo>
                  <a:cubicBezTo>
                    <a:pt x="9011" y="13149"/>
                    <a:pt x="13494" y="14796"/>
                    <a:pt x="16346" y="15986"/>
                  </a:cubicBezTo>
                  <a:cubicBezTo>
                    <a:pt x="19199" y="17176"/>
                    <a:pt x="20422" y="17908"/>
                    <a:pt x="20829" y="18732"/>
                  </a:cubicBezTo>
                  <a:cubicBezTo>
                    <a:pt x="21237" y="19555"/>
                    <a:pt x="20829" y="20471"/>
                    <a:pt x="19199" y="20928"/>
                  </a:cubicBezTo>
                  <a:cubicBezTo>
                    <a:pt x="17569" y="21386"/>
                    <a:pt x="14716" y="21386"/>
                    <a:pt x="12067" y="20654"/>
                  </a:cubicBezTo>
                  <a:cubicBezTo>
                    <a:pt x="9418" y="19922"/>
                    <a:pt x="6973" y="18457"/>
                    <a:pt x="4528" y="16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40" name="Line"/>
            <p:cNvSpPr/>
            <p:nvPr/>
          </p:nvSpPr>
          <p:spPr>
            <a:xfrm>
              <a:off x="2289382" y="84666"/>
              <a:ext cx="116418" cy="43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extrusionOk="0">
                  <a:moveTo>
                    <a:pt x="12175" y="0"/>
                  </a:moveTo>
                  <a:cubicBezTo>
                    <a:pt x="8640" y="3635"/>
                    <a:pt x="5105" y="7269"/>
                    <a:pt x="2945" y="10644"/>
                  </a:cubicBezTo>
                  <a:cubicBezTo>
                    <a:pt x="785" y="14019"/>
                    <a:pt x="0" y="17135"/>
                    <a:pt x="0" y="18952"/>
                  </a:cubicBezTo>
                  <a:cubicBezTo>
                    <a:pt x="0" y="20769"/>
                    <a:pt x="785" y="21288"/>
                    <a:pt x="3142" y="21444"/>
                  </a:cubicBezTo>
                  <a:cubicBezTo>
                    <a:pt x="5498" y="21600"/>
                    <a:pt x="9425" y="21392"/>
                    <a:pt x="12764" y="20665"/>
                  </a:cubicBezTo>
                  <a:cubicBezTo>
                    <a:pt x="16102" y="19938"/>
                    <a:pt x="18851" y="18692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41" name="Line"/>
            <p:cNvSpPr/>
            <p:nvPr/>
          </p:nvSpPr>
          <p:spPr>
            <a:xfrm>
              <a:off x="2259749" y="287866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42" name="Line"/>
            <p:cNvSpPr/>
            <p:nvPr/>
          </p:nvSpPr>
          <p:spPr>
            <a:xfrm>
              <a:off x="3304966" y="53060"/>
              <a:ext cx="85084" cy="50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04" extrusionOk="0">
                  <a:moveTo>
                    <a:pt x="21177" y="5102"/>
                  </a:moveTo>
                  <a:cubicBezTo>
                    <a:pt x="21177" y="3758"/>
                    <a:pt x="21177" y="2414"/>
                    <a:pt x="20123" y="1517"/>
                  </a:cubicBezTo>
                  <a:cubicBezTo>
                    <a:pt x="19070" y="621"/>
                    <a:pt x="16962" y="173"/>
                    <a:pt x="14592" y="38"/>
                  </a:cubicBezTo>
                  <a:cubicBezTo>
                    <a:pt x="12221" y="-96"/>
                    <a:pt x="9587" y="83"/>
                    <a:pt x="6953" y="1159"/>
                  </a:cubicBezTo>
                  <a:cubicBezTo>
                    <a:pt x="4318" y="2234"/>
                    <a:pt x="1684" y="4206"/>
                    <a:pt x="631" y="6671"/>
                  </a:cubicBezTo>
                  <a:cubicBezTo>
                    <a:pt x="-423" y="9136"/>
                    <a:pt x="104" y="12093"/>
                    <a:pt x="367" y="14648"/>
                  </a:cubicBezTo>
                  <a:cubicBezTo>
                    <a:pt x="631" y="17202"/>
                    <a:pt x="631" y="19353"/>
                    <a:pt x="631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43" name="Line"/>
            <p:cNvSpPr/>
            <p:nvPr/>
          </p:nvSpPr>
          <p:spPr>
            <a:xfrm>
              <a:off x="3222505" y="370350"/>
              <a:ext cx="288195" cy="12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898" extrusionOk="0">
                  <a:moveTo>
                    <a:pt x="182" y="14051"/>
                  </a:moveTo>
                  <a:cubicBezTo>
                    <a:pt x="25" y="12251"/>
                    <a:pt x="-133" y="10451"/>
                    <a:pt x="182" y="9191"/>
                  </a:cubicBezTo>
                  <a:cubicBezTo>
                    <a:pt x="498" y="7931"/>
                    <a:pt x="1286" y="7211"/>
                    <a:pt x="3651" y="6131"/>
                  </a:cubicBezTo>
                  <a:cubicBezTo>
                    <a:pt x="6016" y="5051"/>
                    <a:pt x="9958" y="3611"/>
                    <a:pt x="12559" y="2891"/>
                  </a:cubicBezTo>
                  <a:cubicBezTo>
                    <a:pt x="15160" y="2171"/>
                    <a:pt x="16422" y="2171"/>
                    <a:pt x="17447" y="1991"/>
                  </a:cubicBezTo>
                  <a:cubicBezTo>
                    <a:pt x="18471" y="1811"/>
                    <a:pt x="19260" y="1451"/>
                    <a:pt x="19181" y="911"/>
                  </a:cubicBezTo>
                  <a:cubicBezTo>
                    <a:pt x="19102" y="371"/>
                    <a:pt x="18156" y="-349"/>
                    <a:pt x="16895" y="191"/>
                  </a:cubicBezTo>
                  <a:cubicBezTo>
                    <a:pt x="15633" y="731"/>
                    <a:pt x="14057" y="2531"/>
                    <a:pt x="13032" y="4151"/>
                  </a:cubicBezTo>
                  <a:cubicBezTo>
                    <a:pt x="12007" y="5771"/>
                    <a:pt x="11534" y="7211"/>
                    <a:pt x="11376" y="9191"/>
                  </a:cubicBezTo>
                  <a:cubicBezTo>
                    <a:pt x="11219" y="11171"/>
                    <a:pt x="11376" y="13691"/>
                    <a:pt x="12480" y="15851"/>
                  </a:cubicBezTo>
                  <a:cubicBezTo>
                    <a:pt x="13584" y="18011"/>
                    <a:pt x="15633" y="19811"/>
                    <a:pt x="17052" y="20531"/>
                  </a:cubicBezTo>
                  <a:cubicBezTo>
                    <a:pt x="18471" y="21251"/>
                    <a:pt x="19260" y="20891"/>
                    <a:pt x="19890" y="19631"/>
                  </a:cubicBezTo>
                  <a:cubicBezTo>
                    <a:pt x="20521" y="18371"/>
                    <a:pt x="20994" y="16211"/>
                    <a:pt x="21467" y="14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44" name="Line"/>
            <p:cNvSpPr/>
            <p:nvPr/>
          </p:nvSpPr>
          <p:spPr>
            <a:xfrm>
              <a:off x="3502086" y="275166"/>
              <a:ext cx="173714" cy="21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75" extrusionOk="0">
                  <a:moveTo>
                    <a:pt x="278" y="10592"/>
                  </a:moveTo>
                  <a:cubicBezTo>
                    <a:pt x="18" y="9554"/>
                    <a:pt x="-242" y="8515"/>
                    <a:pt x="409" y="8204"/>
                  </a:cubicBezTo>
                  <a:cubicBezTo>
                    <a:pt x="1059" y="7892"/>
                    <a:pt x="2621" y="8308"/>
                    <a:pt x="4572" y="9450"/>
                  </a:cubicBezTo>
                  <a:cubicBezTo>
                    <a:pt x="6524" y="10592"/>
                    <a:pt x="8866" y="12462"/>
                    <a:pt x="10168" y="14019"/>
                  </a:cubicBezTo>
                  <a:cubicBezTo>
                    <a:pt x="11469" y="15577"/>
                    <a:pt x="11729" y="16823"/>
                    <a:pt x="11729" y="17965"/>
                  </a:cubicBezTo>
                  <a:cubicBezTo>
                    <a:pt x="11729" y="19108"/>
                    <a:pt x="11469" y="20146"/>
                    <a:pt x="10558" y="20769"/>
                  </a:cubicBezTo>
                  <a:cubicBezTo>
                    <a:pt x="9647" y="21392"/>
                    <a:pt x="8086" y="21600"/>
                    <a:pt x="7175" y="21081"/>
                  </a:cubicBezTo>
                  <a:cubicBezTo>
                    <a:pt x="6264" y="20562"/>
                    <a:pt x="6004" y="19315"/>
                    <a:pt x="7045" y="16304"/>
                  </a:cubicBezTo>
                  <a:cubicBezTo>
                    <a:pt x="8086" y="13292"/>
                    <a:pt x="10428" y="8515"/>
                    <a:pt x="13030" y="5504"/>
                  </a:cubicBezTo>
                  <a:cubicBezTo>
                    <a:pt x="15633" y="2492"/>
                    <a:pt x="18495" y="1246"/>
                    <a:pt x="21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45" name="Line"/>
            <p:cNvSpPr/>
            <p:nvPr/>
          </p:nvSpPr>
          <p:spPr>
            <a:xfrm>
              <a:off x="4456849" y="191884"/>
              <a:ext cx="342901" cy="2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extrusionOk="0">
                  <a:moveTo>
                    <a:pt x="0" y="5608"/>
                  </a:moveTo>
                  <a:cubicBezTo>
                    <a:pt x="0" y="4374"/>
                    <a:pt x="0" y="3139"/>
                    <a:pt x="1133" y="1982"/>
                  </a:cubicBezTo>
                  <a:cubicBezTo>
                    <a:pt x="2267" y="825"/>
                    <a:pt x="4533" y="-255"/>
                    <a:pt x="6467" y="54"/>
                  </a:cubicBezTo>
                  <a:cubicBezTo>
                    <a:pt x="8400" y="362"/>
                    <a:pt x="10000" y="2059"/>
                    <a:pt x="9800" y="4759"/>
                  </a:cubicBezTo>
                  <a:cubicBezTo>
                    <a:pt x="9600" y="7459"/>
                    <a:pt x="7600" y="11162"/>
                    <a:pt x="6000" y="13631"/>
                  </a:cubicBezTo>
                  <a:cubicBezTo>
                    <a:pt x="4400" y="16099"/>
                    <a:pt x="3200" y="17334"/>
                    <a:pt x="2200" y="18414"/>
                  </a:cubicBezTo>
                  <a:cubicBezTo>
                    <a:pt x="1200" y="19494"/>
                    <a:pt x="400" y="20419"/>
                    <a:pt x="333" y="20882"/>
                  </a:cubicBezTo>
                  <a:cubicBezTo>
                    <a:pt x="267" y="21345"/>
                    <a:pt x="933" y="21345"/>
                    <a:pt x="3067" y="20728"/>
                  </a:cubicBezTo>
                  <a:cubicBezTo>
                    <a:pt x="5200" y="20111"/>
                    <a:pt x="8800" y="18876"/>
                    <a:pt x="12133" y="17951"/>
                  </a:cubicBezTo>
                  <a:cubicBezTo>
                    <a:pt x="15467" y="17025"/>
                    <a:pt x="18533" y="16408"/>
                    <a:pt x="21600" y="15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46" name="Line"/>
            <p:cNvSpPr/>
            <p:nvPr/>
          </p:nvSpPr>
          <p:spPr>
            <a:xfrm>
              <a:off x="5574449" y="133725"/>
              <a:ext cx="39324" cy="34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45" extrusionOk="0">
                  <a:moveTo>
                    <a:pt x="0" y="899"/>
                  </a:moveTo>
                  <a:cubicBezTo>
                    <a:pt x="3411" y="372"/>
                    <a:pt x="6821" y="-155"/>
                    <a:pt x="9095" y="43"/>
                  </a:cubicBezTo>
                  <a:cubicBezTo>
                    <a:pt x="11368" y="240"/>
                    <a:pt x="12505" y="1162"/>
                    <a:pt x="14779" y="3928"/>
                  </a:cubicBezTo>
                  <a:cubicBezTo>
                    <a:pt x="17053" y="6694"/>
                    <a:pt x="20463" y="11304"/>
                    <a:pt x="21032" y="14530"/>
                  </a:cubicBezTo>
                  <a:cubicBezTo>
                    <a:pt x="21600" y="17757"/>
                    <a:pt x="19326" y="19601"/>
                    <a:pt x="17053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47" name="Line"/>
            <p:cNvSpPr/>
            <p:nvPr/>
          </p:nvSpPr>
          <p:spPr>
            <a:xfrm>
              <a:off x="5460149" y="440266"/>
              <a:ext cx="311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996" y="14400"/>
                    <a:pt x="9992" y="7200"/>
                    <a:pt x="13592" y="3600"/>
                  </a:cubicBezTo>
                  <a:cubicBezTo>
                    <a:pt x="17192" y="0"/>
                    <a:pt x="193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48" name="Line"/>
            <p:cNvSpPr/>
            <p:nvPr/>
          </p:nvSpPr>
          <p:spPr>
            <a:xfrm>
              <a:off x="6287765" y="190635"/>
              <a:ext cx="161007" cy="49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58" extrusionOk="0">
                  <a:moveTo>
                    <a:pt x="1403" y="9655"/>
                  </a:moveTo>
                  <a:cubicBezTo>
                    <a:pt x="1122" y="12936"/>
                    <a:pt x="842" y="16217"/>
                    <a:pt x="701" y="18268"/>
                  </a:cubicBezTo>
                  <a:cubicBezTo>
                    <a:pt x="561" y="20318"/>
                    <a:pt x="561" y="21138"/>
                    <a:pt x="421" y="21321"/>
                  </a:cubicBezTo>
                  <a:cubicBezTo>
                    <a:pt x="281" y="21503"/>
                    <a:pt x="0" y="21047"/>
                    <a:pt x="0" y="19179"/>
                  </a:cubicBezTo>
                  <a:cubicBezTo>
                    <a:pt x="0" y="17311"/>
                    <a:pt x="281" y="14030"/>
                    <a:pt x="1262" y="11159"/>
                  </a:cubicBezTo>
                  <a:cubicBezTo>
                    <a:pt x="2244" y="8288"/>
                    <a:pt x="3927" y="5827"/>
                    <a:pt x="5190" y="4232"/>
                  </a:cubicBezTo>
                  <a:cubicBezTo>
                    <a:pt x="6452" y="2637"/>
                    <a:pt x="7294" y="1908"/>
                    <a:pt x="8275" y="1316"/>
                  </a:cubicBezTo>
                  <a:cubicBezTo>
                    <a:pt x="9257" y="723"/>
                    <a:pt x="10379" y="268"/>
                    <a:pt x="11642" y="85"/>
                  </a:cubicBezTo>
                  <a:cubicBezTo>
                    <a:pt x="12904" y="-97"/>
                    <a:pt x="14306" y="-6"/>
                    <a:pt x="15990" y="541"/>
                  </a:cubicBezTo>
                  <a:cubicBezTo>
                    <a:pt x="17673" y="1088"/>
                    <a:pt x="19636" y="2090"/>
                    <a:pt x="20618" y="3184"/>
                  </a:cubicBezTo>
                  <a:cubicBezTo>
                    <a:pt x="21600" y="4278"/>
                    <a:pt x="21600" y="5462"/>
                    <a:pt x="20478" y="6511"/>
                  </a:cubicBezTo>
                  <a:cubicBezTo>
                    <a:pt x="19356" y="7559"/>
                    <a:pt x="17112" y="8470"/>
                    <a:pt x="14868" y="9108"/>
                  </a:cubicBezTo>
                  <a:cubicBezTo>
                    <a:pt x="12623" y="9746"/>
                    <a:pt x="10379" y="10111"/>
                    <a:pt x="8556" y="10293"/>
                  </a:cubicBezTo>
                  <a:cubicBezTo>
                    <a:pt x="6732" y="10475"/>
                    <a:pt x="5330" y="10475"/>
                    <a:pt x="5049" y="10065"/>
                  </a:cubicBezTo>
                  <a:cubicBezTo>
                    <a:pt x="4769" y="9655"/>
                    <a:pt x="5610" y="8835"/>
                    <a:pt x="6452" y="8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49" name="Line"/>
            <p:cNvSpPr/>
            <p:nvPr/>
          </p:nvSpPr>
          <p:spPr>
            <a:xfrm>
              <a:off x="6475521" y="256116"/>
              <a:ext cx="127629" cy="15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33" extrusionOk="0">
                  <a:moveTo>
                    <a:pt x="21007" y="0"/>
                  </a:moveTo>
                  <a:cubicBezTo>
                    <a:pt x="17175" y="842"/>
                    <a:pt x="13342" y="1683"/>
                    <a:pt x="9684" y="4488"/>
                  </a:cubicBezTo>
                  <a:cubicBezTo>
                    <a:pt x="6026" y="7294"/>
                    <a:pt x="2542" y="12062"/>
                    <a:pt x="975" y="15148"/>
                  </a:cubicBezTo>
                  <a:cubicBezTo>
                    <a:pt x="-593" y="18234"/>
                    <a:pt x="-245" y="19636"/>
                    <a:pt x="1846" y="20478"/>
                  </a:cubicBezTo>
                  <a:cubicBezTo>
                    <a:pt x="3936" y="21319"/>
                    <a:pt x="7768" y="21600"/>
                    <a:pt x="11252" y="19777"/>
                  </a:cubicBezTo>
                  <a:cubicBezTo>
                    <a:pt x="14736" y="17953"/>
                    <a:pt x="17872" y="14026"/>
                    <a:pt x="19439" y="10940"/>
                  </a:cubicBezTo>
                  <a:cubicBezTo>
                    <a:pt x="21007" y="7855"/>
                    <a:pt x="21007" y="5610"/>
                    <a:pt x="20136" y="4208"/>
                  </a:cubicBezTo>
                  <a:cubicBezTo>
                    <a:pt x="19265" y="2805"/>
                    <a:pt x="17523" y="2244"/>
                    <a:pt x="16304" y="2525"/>
                  </a:cubicBezTo>
                  <a:cubicBezTo>
                    <a:pt x="15084" y="2805"/>
                    <a:pt x="14388" y="3927"/>
                    <a:pt x="13691" y="5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50" name="Line"/>
            <p:cNvSpPr/>
            <p:nvPr/>
          </p:nvSpPr>
          <p:spPr>
            <a:xfrm>
              <a:off x="6610140" y="176074"/>
              <a:ext cx="167807" cy="54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01" extrusionOk="0">
                  <a:moveTo>
                    <a:pt x="6319" y="5427"/>
                  </a:moveTo>
                  <a:cubicBezTo>
                    <a:pt x="5786" y="8273"/>
                    <a:pt x="5252" y="11120"/>
                    <a:pt x="4452" y="13631"/>
                  </a:cubicBezTo>
                  <a:cubicBezTo>
                    <a:pt x="3652" y="16143"/>
                    <a:pt x="2586" y="18320"/>
                    <a:pt x="1786" y="19659"/>
                  </a:cubicBezTo>
                  <a:cubicBezTo>
                    <a:pt x="986" y="20999"/>
                    <a:pt x="452" y="21501"/>
                    <a:pt x="186" y="21501"/>
                  </a:cubicBezTo>
                  <a:cubicBezTo>
                    <a:pt x="-81" y="21501"/>
                    <a:pt x="-81" y="20999"/>
                    <a:pt x="319" y="19241"/>
                  </a:cubicBezTo>
                  <a:cubicBezTo>
                    <a:pt x="719" y="17482"/>
                    <a:pt x="1519" y="14468"/>
                    <a:pt x="2852" y="11454"/>
                  </a:cubicBezTo>
                  <a:cubicBezTo>
                    <a:pt x="4186" y="8441"/>
                    <a:pt x="6052" y="5427"/>
                    <a:pt x="7786" y="3501"/>
                  </a:cubicBezTo>
                  <a:cubicBezTo>
                    <a:pt x="9519" y="1575"/>
                    <a:pt x="11119" y="738"/>
                    <a:pt x="12586" y="320"/>
                  </a:cubicBezTo>
                  <a:cubicBezTo>
                    <a:pt x="14052" y="-99"/>
                    <a:pt x="15386" y="-99"/>
                    <a:pt x="16986" y="278"/>
                  </a:cubicBezTo>
                  <a:cubicBezTo>
                    <a:pt x="18586" y="654"/>
                    <a:pt x="20452" y="1408"/>
                    <a:pt x="20986" y="2580"/>
                  </a:cubicBezTo>
                  <a:cubicBezTo>
                    <a:pt x="21519" y="3752"/>
                    <a:pt x="20719" y="5343"/>
                    <a:pt x="17919" y="6431"/>
                  </a:cubicBezTo>
                  <a:cubicBezTo>
                    <a:pt x="15119" y="7520"/>
                    <a:pt x="10319" y="8106"/>
                    <a:pt x="7252" y="8399"/>
                  </a:cubicBezTo>
                  <a:cubicBezTo>
                    <a:pt x="4186" y="8692"/>
                    <a:pt x="2852" y="8692"/>
                    <a:pt x="2052" y="8482"/>
                  </a:cubicBezTo>
                  <a:cubicBezTo>
                    <a:pt x="1252" y="8273"/>
                    <a:pt x="986" y="7854"/>
                    <a:pt x="719" y="7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51" name="Line"/>
            <p:cNvSpPr/>
            <p:nvPr/>
          </p:nvSpPr>
          <p:spPr>
            <a:xfrm>
              <a:off x="6828838" y="41214"/>
              <a:ext cx="310123" cy="35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42" extrusionOk="0">
                  <a:moveTo>
                    <a:pt x="1077" y="11756"/>
                  </a:moveTo>
                  <a:cubicBezTo>
                    <a:pt x="639" y="14298"/>
                    <a:pt x="201" y="16839"/>
                    <a:pt x="55" y="18427"/>
                  </a:cubicBezTo>
                  <a:cubicBezTo>
                    <a:pt x="-91" y="20015"/>
                    <a:pt x="55" y="20651"/>
                    <a:pt x="493" y="21032"/>
                  </a:cubicBezTo>
                  <a:cubicBezTo>
                    <a:pt x="931" y="21413"/>
                    <a:pt x="1660" y="21540"/>
                    <a:pt x="2828" y="20841"/>
                  </a:cubicBezTo>
                  <a:cubicBezTo>
                    <a:pt x="3995" y="20142"/>
                    <a:pt x="5601" y="18618"/>
                    <a:pt x="6550" y="17538"/>
                  </a:cubicBezTo>
                  <a:cubicBezTo>
                    <a:pt x="7498" y="16458"/>
                    <a:pt x="7790" y="15822"/>
                    <a:pt x="8155" y="15187"/>
                  </a:cubicBezTo>
                  <a:cubicBezTo>
                    <a:pt x="8520" y="14552"/>
                    <a:pt x="8958" y="13916"/>
                    <a:pt x="9104" y="14107"/>
                  </a:cubicBezTo>
                  <a:cubicBezTo>
                    <a:pt x="9250" y="14298"/>
                    <a:pt x="9104" y="15314"/>
                    <a:pt x="9177" y="16204"/>
                  </a:cubicBezTo>
                  <a:cubicBezTo>
                    <a:pt x="9250" y="17093"/>
                    <a:pt x="9541" y="17855"/>
                    <a:pt x="10052" y="18173"/>
                  </a:cubicBezTo>
                  <a:cubicBezTo>
                    <a:pt x="10563" y="18491"/>
                    <a:pt x="11293" y="18364"/>
                    <a:pt x="12533" y="17093"/>
                  </a:cubicBezTo>
                  <a:cubicBezTo>
                    <a:pt x="13774" y="15822"/>
                    <a:pt x="15525" y="13408"/>
                    <a:pt x="17058" y="10676"/>
                  </a:cubicBezTo>
                  <a:cubicBezTo>
                    <a:pt x="18590" y="7945"/>
                    <a:pt x="19904" y="4895"/>
                    <a:pt x="20633" y="2926"/>
                  </a:cubicBezTo>
                  <a:cubicBezTo>
                    <a:pt x="21363" y="956"/>
                    <a:pt x="21509" y="67"/>
                    <a:pt x="21290" y="4"/>
                  </a:cubicBezTo>
                  <a:cubicBezTo>
                    <a:pt x="21071" y="-60"/>
                    <a:pt x="20487" y="702"/>
                    <a:pt x="19539" y="2799"/>
                  </a:cubicBezTo>
                  <a:cubicBezTo>
                    <a:pt x="18590" y="4895"/>
                    <a:pt x="17277" y="8326"/>
                    <a:pt x="16474" y="10994"/>
                  </a:cubicBezTo>
                  <a:cubicBezTo>
                    <a:pt x="15671" y="13662"/>
                    <a:pt x="15379" y="15568"/>
                    <a:pt x="15379" y="16966"/>
                  </a:cubicBezTo>
                  <a:cubicBezTo>
                    <a:pt x="15379" y="18364"/>
                    <a:pt x="15671" y="19253"/>
                    <a:pt x="15963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52" name="Line"/>
            <p:cNvSpPr/>
            <p:nvPr/>
          </p:nvSpPr>
          <p:spPr>
            <a:xfrm>
              <a:off x="7127764" y="0"/>
              <a:ext cx="327509" cy="34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44" extrusionOk="0">
                  <a:moveTo>
                    <a:pt x="8882" y="15146"/>
                  </a:moveTo>
                  <a:cubicBezTo>
                    <a:pt x="7082" y="14620"/>
                    <a:pt x="5282" y="14093"/>
                    <a:pt x="3828" y="14356"/>
                  </a:cubicBezTo>
                  <a:cubicBezTo>
                    <a:pt x="2374" y="14620"/>
                    <a:pt x="1267" y="15673"/>
                    <a:pt x="644" y="16529"/>
                  </a:cubicBezTo>
                  <a:cubicBezTo>
                    <a:pt x="20" y="17385"/>
                    <a:pt x="-118" y="18044"/>
                    <a:pt x="90" y="18571"/>
                  </a:cubicBezTo>
                  <a:cubicBezTo>
                    <a:pt x="297" y="19098"/>
                    <a:pt x="851" y="19493"/>
                    <a:pt x="2167" y="19559"/>
                  </a:cubicBezTo>
                  <a:cubicBezTo>
                    <a:pt x="3482" y="19624"/>
                    <a:pt x="5559" y="19361"/>
                    <a:pt x="6944" y="19295"/>
                  </a:cubicBezTo>
                  <a:cubicBezTo>
                    <a:pt x="8328" y="19229"/>
                    <a:pt x="9020" y="19361"/>
                    <a:pt x="10059" y="18768"/>
                  </a:cubicBezTo>
                  <a:cubicBezTo>
                    <a:pt x="11097" y="18176"/>
                    <a:pt x="12482" y="16859"/>
                    <a:pt x="14213" y="14159"/>
                  </a:cubicBezTo>
                  <a:cubicBezTo>
                    <a:pt x="15944" y="11459"/>
                    <a:pt x="18020" y="7376"/>
                    <a:pt x="19197" y="5005"/>
                  </a:cubicBezTo>
                  <a:cubicBezTo>
                    <a:pt x="20374" y="2634"/>
                    <a:pt x="20651" y="1976"/>
                    <a:pt x="20928" y="1317"/>
                  </a:cubicBezTo>
                  <a:cubicBezTo>
                    <a:pt x="21205" y="659"/>
                    <a:pt x="21482" y="0"/>
                    <a:pt x="21413" y="0"/>
                  </a:cubicBezTo>
                  <a:cubicBezTo>
                    <a:pt x="21344" y="0"/>
                    <a:pt x="20928" y="659"/>
                    <a:pt x="19751" y="3227"/>
                  </a:cubicBezTo>
                  <a:cubicBezTo>
                    <a:pt x="18574" y="5795"/>
                    <a:pt x="16636" y="10273"/>
                    <a:pt x="15597" y="13500"/>
                  </a:cubicBezTo>
                  <a:cubicBezTo>
                    <a:pt x="14559" y="16727"/>
                    <a:pt x="14420" y="18702"/>
                    <a:pt x="14697" y="19888"/>
                  </a:cubicBezTo>
                  <a:cubicBezTo>
                    <a:pt x="14974" y="21073"/>
                    <a:pt x="15667" y="21468"/>
                    <a:pt x="16359" y="21534"/>
                  </a:cubicBezTo>
                  <a:cubicBezTo>
                    <a:pt x="17051" y="21600"/>
                    <a:pt x="17744" y="21337"/>
                    <a:pt x="18436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53" name="Line"/>
            <p:cNvSpPr/>
            <p:nvPr/>
          </p:nvSpPr>
          <p:spPr>
            <a:xfrm>
              <a:off x="7320699" y="189623"/>
              <a:ext cx="1143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54" name="Line"/>
            <p:cNvSpPr/>
            <p:nvPr/>
          </p:nvSpPr>
          <p:spPr>
            <a:xfrm>
              <a:off x="7504849" y="237066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55" name="Line"/>
            <p:cNvSpPr/>
            <p:nvPr/>
          </p:nvSpPr>
          <p:spPr>
            <a:xfrm>
              <a:off x="7555649" y="14816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56" name="Line"/>
            <p:cNvSpPr/>
            <p:nvPr/>
          </p:nvSpPr>
          <p:spPr>
            <a:xfrm>
              <a:off x="7575162" y="211666"/>
              <a:ext cx="120188" cy="15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942" extrusionOk="0">
                  <a:moveTo>
                    <a:pt x="20788" y="3456"/>
                  </a:moveTo>
                  <a:cubicBezTo>
                    <a:pt x="17127" y="3168"/>
                    <a:pt x="13466" y="2880"/>
                    <a:pt x="9622" y="4464"/>
                  </a:cubicBezTo>
                  <a:cubicBezTo>
                    <a:pt x="5778" y="6048"/>
                    <a:pt x="1751" y="9504"/>
                    <a:pt x="469" y="12816"/>
                  </a:cubicBezTo>
                  <a:cubicBezTo>
                    <a:pt x="-812" y="16128"/>
                    <a:pt x="652" y="19296"/>
                    <a:pt x="3398" y="20448"/>
                  </a:cubicBezTo>
                  <a:cubicBezTo>
                    <a:pt x="6144" y="21600"/>
                    <a:pt x="10171" y="20736"/>
                    <a:pt x="13100" y="17856"/>
                  </a:cubicBezTo>
                  <a:cubicBezTo>
                    <a:pt x="16029" y="14976"/>
                    <a:pt x="17859" y="10080"/>
                    <a:pt x="18774" y="6768"/>
                  </a:cubicBezTo>
                  <a:cubicBezTo>
                    <a:pt x="19690" y="3456"/>
                    <a:pt x="19690" y="1728"/>
                    <a:pt x="196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57" name="Line"/>
            <p:cNvSpPr/>
            <p:nvPr/>
          </p:nvSpPr>
          <p:spPr>
            <a:xfrm>
              <a:off x="7720749" y="194358"/>
              <a:ext cx="160746" cy="18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84" extrusionOk="0">
                  <a:moveTo>
                    <a:pt x="0" y="4216"/>
                  </a:moveTo>
                  <a:cubicBezTo>
                    <a:pt x="1122" y="6671"/>
                    <a:pt x="2244" y="9125"/>
                    <a:pt x="2805" y="11580"/>
                  </a:cubicBezTo>
                  <a:cubicBezTo>
                    <a:pt x="3366" y="14034"/>
                    <a:pt x="3366" y="16489"/>
                    <a:pt x="2805" y="18330"/>
                  </a:cubicBezTo>
                  <a:cubicBezTo>
                    <a:pt x="2244" y="20171"/>
                    <a:pt x="1122" y="21398"/>
                    <a:pt x="561" y="21275"/>
                  </a:cubicBezTo>
                  <a:cubicBezTo>
                    <a:pt x="0" y="21153"/>
                    <a:pt x="0" y="19680"/>
                    <a:pt x="1823" y="16121"/>
                  </a:cubicBezTo>
                  <a:cubicBezTo>
                    <a:pt x="3647" y="12562"/>
                    <a:pt x="7294" y="6916"/>
                    <a:pt x="9818" y="3725"/>
                  </a:cubicBezTo>
                  <a:cubicBezTo>
                    <a:pt x="12343" y="534"/>
                    <a:pt x="13745" y="-202"/>
                    <a:pt x="15569" y="43"/>
                  </a:cubicBezTo>
                  <a:cubicBezTo>
                    <a:pt x="17392" y="289"/>
                    <a:pt x="19636" y="1516"/>
                    <a:pt x="20618" y="4462"/>
                  </a:cubicBezTo>
                  <a:cubicBezTo>
                    <a:pt x="21600" y="7407"/>
                    <a:pt x="21319" y="12071"/>
                    <a:pt x="21039" y="16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58" name="Line"/>
            <p:cNvSpPr/>
            <p:nvPr/>
          </p:nvSpPr>
          <p:spPr>
            <a:xfrm>
              <a:off x="7854099" y="169333"/>
              <a:ext cx="152401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338"/>
                  </a:moveTo>
                  <a:cubicBezTo>
                    <a:pt x="21600" y="2356"/>
                    <a:pt x="21600" y="1375"/>
                    <a:pt x="20850" y="785"/>
                  </a:cubicBezTo>
                  <a:cubicBezTo>
                    <a:pt x="20100" y="196"/>
                    <a:pt x="18600" y="0"/>
                    <a:pt x="17100" y="0"/>
                  </a:cubicBezTo>
                  <a:cubicBezTo>
                    <a:pt x="15600" y="0"/>
                    <a:pt x="14100" y="196"/>
                    <a:pt x="12900" y="1276"/>
                  </a:cubicBezTo>
                  <a:cubicBezTo>
                    <a:pt x="11700" y="2356"/>
                    <a:pt x="10800" y="4320"/>
                    <a:pt x="11400" y="6971"/>
                  </a:cubicBezTo>
                  <a:cubicBezTo>
                    <a:pt x="12000" y="9622"/>
                    <a:pt x="14100" y="12960"/>
                    <a:pt x="15150" y="15218"/>
                  </a:cubicBezTo>
                  <a:cubicBezTo>
                    <a:pt x="16200" y="17476"/>
                    <a:pt x="16200" y="18655"/>
                    <a:pt x="13500" y="19538"/>
                  </a:cubicBezTo>
                  <a:cubicBezTo>
                    <a:pt x="10800" y="20422"/>
                    <a:pt x="5400" y="210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59" name="Line"/>
            <p:cNvSpPr/>
            <p:nvPr/>
          </p:nvSpPr>
          <p:spPr>
            <a:xfrm>
              <a:off x="818299" y="687916"/>
              <a:ext cx="64643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62" y="20898"/>
                    <a:pt x="523" y="20195"/>
                    <a:pt x="799" y="19493"/>
                  </a:cubicBezTo>
                  <a:cubicBezTo>
                    <a:pt x="1075" y="18790"/>
                    <a:pt x="1365" y="18088"/>
                    <a:pt x="1623" y="17385"/>
                  </a:cubicBezTo>
                  <a:cubicBezTo>
                    <a:pt x="1881" y="16683"/>
                    <a:pt x="2108" y="15980"/>
                    <a:pt x="2362" y="15278"/>
                  </a:cubicBezTo>
                  <a:cubicBezTo>
                    <a:pt x="2617" y="14576"/>
                    <a:pt x="2900" y="13873"/>
                    <a:pt x="3200" y="13083"/>
                  </a:cubicBezTo>
                  <a:cubicBezTo>
                    <a:pt x="3501" y="12293"/>
                    <a:pt x="3819" y="11415"/>
                    <a:pt x="4092" y="10712"/>
                  </a:cubicBezTo>
                  <a:cubicBezTo>
                    <a:pt x="4364" y="10010"/>
                    <a:pt x="4590" y="9483"/>
                    <a:pt x="4898" y="8780"/>
                  </a:cubicBezTo>
                  <a:cubicBezTo>
                    <a:pt x="5206" y="8078"/>
                    <a:pt x="5594" y="7200"/>
                    <a:pt x="5934" y="6498"/>
                  </a:cubicBezTo>
                  <a:cubicBezTo>
                    <a:pt x="6273" y="5795"/>
                    <a:pt x="6563" y="5268"/>
                    <a:pt x="6850" y="4829"/>
                  </a:cubicBezTo>
                  <a:cubicBezTo>
                    <a:pt x="7136" y="4390"/>
                    <a:pt x="7419" y="4039"/>
                    <a:pt x="7713" y="3600"/>
                  </a:cubicBezTo>
                  <a:cubicBezTo>
                    <a:pt x="8006" y="3161"/>
                    <a:pt x="8310" y="2634"/>
                    <a:pt x="8618" y="2283"/>
                  </a:cubicBezTo>
                  <a:cubicBezTo>
                    <a:pt x="8926" y="1932"/>
                    <a:pt x="9237" y="1756"/>
                    <a:pt x="9470" y="1580"/>
                  </a:cubicBezTo>
                  <a:cubicBezTo>
                    <a:pt x="9704" y="1405"/>
                    <a:pt x="9859" y="1229"/>
                    <a:pt x="10100" y="1054"/>
                  </a:cubicBezTo>
                  <a:cubicBezTo>
                    <a:pt x="10340" y="878"/>
                    <a:pt x="10666" y="702"/>
                    <a:pt x="10913" y="615"/>
                  </a:cubicBezTo>
                  <a:cubicBezTo>
                    <a:pt x="11161" y="527"/>
                    <a:pt x="11330" y="527"/>
                    <a:pt x="11596" y="527"/>
                  </a:cubicBezTo>
                  <a:cubicBezTo>
                    <a:pt x="11861" y="527"/>
                    <a:pt x="12222" y="527"/>
                    <a:pt x="12568" y="527"/>
                  </a:cubicBezTo>
                  <a:cubicBezTo>
                    <a:pt x="12915" y="527"/>
                    <a:pt x="13247" y="527"/>
                    <a:pt x="13488" y="527"/>
                  </a:cubicBezTo>
                  <a:cubicBezTo>
                    <a:pt x="13728" y="527"/>
                    <a:pt x="13877" y="527"/>
                    <a:pt x="14039" y="527"/>
                  </a:cubicBezTo>
                  <a:cubicBezTo>
                    <a:pt x="14202" y="527"/>
                    <a:pt x="14379" y="527"/>
                    <a:pt x="14630" y="527"/>
                  </a:cubicBezTo>
                  <a:cubicBezTo>
                    <a:pt x="14881" y="527"/>
                    <a:pt x="15206" y="527"/>
                    <a:pt x="15450" y="527"/>
                  </a:cubicBezTo>
                  <a:cubicBezTo>
                    <a:pt x="15694" y="527"/>
                    <a:pt x="15857" y="527"/>
                    <a:pt x="16090" y="527"/>
                  </a:cubicBezTo>
                  <a:cubicBezTo>
                    <a:pt x="16324" y="527"/>
                    <a:pt x="16628" y="527"/>
                    <a:pt x="16932" y="527"/>
                  </a:cubicBezTo>
                  <a:cubicBezTo>
                    <a:pt x="17236" y="527"/>
                    <a:pt x="17540" y="527"/>
                    <a:pt x="17823" y="527"/>
                  </a:cubicBezTo>
                  <a:cubicBezTo>
                    <a:pt x="18106" y="527"/>
                    <a:pt x="18368" y="527"/>
                    <a:pt x="18619" y="527"/>
                  </a:cubicBezTo>
                  <a:cubicBezTo>
                    <a:pt x="18870" y="527"/>
                    <a:pt x="19110" y="527"/>
                    <a:pt x="19425" y="527"/>
                  </a:cubicBezTo>
                  <a:cubicBezTo>
                    <a:pt x="19740" y="527"/>
                    <a:pt x="20129" y="527"/>
                    <a:pt x="20486" y="527"/>
                  </a:cubicBezTo>
                  <a:cubicBezTo>
                    <a:pt x="20843" y="527"/>
                    <a:pt x="21169" y="527"/>
                    <a:pt x="21349" y="439"/>
                  </a:cubicBezTo>
                  <a:cubicBezTo>
                    <a:pt x="21529" y="351"/>
                    <a:pt x="21565" y="1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60" name="Line"/>
            <p:cNvSpPr/>
            <p:nvPr/>
          </p:nvSpPr>
          <p:spPr>
            <a:xfrm>
              <a:off x="1224699" y="903816"/>
              <a:ext cx="5778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48" y="21300"/>
                    <a:pt x="696" y="21000"/>
                    <a:pt x="1025" y="21000"/>
                  </a:cubicBezTo>
                  <a:cubicBezTo>
                    <a:pt x="1353" y="21000"/>
                    <a:pt x="1662" y="21300"/>
                    <a:pt x="1962" y="21150"/>
                  </a:cubicBezTo>
                  <a:cubicBezTo>
                    <a:pt x="2263" y="21000"/>
                    <a:pt x="2556" y="20400"/>
                    <a:pt x="2864" y="19800"/>
                  </a:cubicBezTo>
                  <a:cubicBezTo>
                    <a:pt x="3173" y="19200"/>
                    <a:pt x="3497" y="18600"/>
                    <a:pt x="3829" y="17850"/>
                  </a:cubicBezTo>
                  <a:cubicBezTo>
                    <a:pt x="4162" y="17100"/>
                    <a:pt x="4502" y="16200"/>
                    <a:pt x="4803" y="15600"/>
                  </a:cubicBezTo>
                  <a:cubicBezTo>
                    <a:pt x="5103" y="15000"/>
                    <a:pt x="5364" y="14700"/>
                    <a:pt x="5633" y="14250"/>
                  </a:cubicBezTo>
                  <a:cubicBezTo>
                    <a:pt x="5902" y="13800"/>
                    <a:pt x="6179" y="13200"/>
                    <a:pt x="6464" y="12600"/>
                  </a:cubicBezTo>
                  <a:cubicBezTo>
                    <a:pt x="6749" y="12000"/>
                    <a:pt x="7042" y="11400"/>
                    <a:pt x="7342" y="10800"/>
                  </a:cubicBezTo>
                  <a:cubicBezTo>
                    <a:pt x="7643" y="10200"/>
                    <a:pt x="7952" y="9600"/>
                    <a:pt x="8272" y="9000"/>
                  </a:cubicBezTo>
                  <a:cubicBezTo>
                    <a:pt x="8593" y="8400"/>
                    <a:pt x="8925" y="7800"/>
                    <a:pt x="9265" y="7200"/>
                  </a:cubicBezTo>
                  <a:cubicBezTo>
                    <a:pt x="9605" y="6600"/>
                    <a:pt x="9953" y="6000"/>
                    <a:pt x="10230" y="5550"/>
                  </a:cubicBezTo>
                  <a:cubicBezTo>
                    <a:pt x="10507" y="5100"/>
                    <a:pt x="10713" y="4800"/>
                    <a:pt x="10994" y="4500"/>
                  </a:cubicBezTo>
                  <a:cubicBezTo>
                    <a:pt x="11275" y="4200"/>
                    <a:pt x="11631" y="3900"/>
                    <a:pt x="11904" y="3750"/>
                  </a:cubicBezTo>
                  <a:cubicBezTo>
                    <a:pt x="12177" y="3600"/>
                    <a:pt x="12367" y="3600"/>
                    <a:pt x="12647" y="3450"/>
                  </a:cubicBezTo>
                  <a:cubicBezTo>
                    <a:pt x="12928" y="3300"/>
                    <a:pt x="13300" y="3000"/>
                    <a:pt x="13676" y="2700"/>
                  </a:cubicBezTo>
                  <a:cubicBezTo>
                    <a:pt x="14052" y="2400"/>
                    <a:pt x="14432" y="2100"/>
                    <a:pt x="14720" y="1950"/>
                  </a:cubicBezTo>
                  <a:cubicBezTo>
                    <a:pt x="15009" y="1800"/>
                    <a:pt x="15207" y="1800"/>
                    <a:pt x="15397" y="1800"/>
                  </a:cubicBezTo>
                  <a:cubicBezTo>
                    <a:pt x="15587" y="1800"/>
                    <a:pt x="15769" y="1800"/>
                    <a:pt x="15959" y="1800"/>
                  </a:cubicBezTo>
                  <a:cubicBezTo>
                    <a:pt x="16149" y="1800"/>
                    <a:pt x="16346" y="1800"/>
                    <a:pt x="16623" y="1800"/>
                  </a:cubicBezTo>
                  <a:cubicBezTo>
                    <a:pt x="16900" y="1800"/>
                    <a:pt x="17256" y="1800"/>
                    <a:pt x="17684" y="1800"/>
                  </a:cubicBezTo>
                  <a:cubicBezTo>
                    <a:pt x="18111" y="1800"/>
                    <a:pt x="18609" y="1800"/>
                    <a:pt x="19017" y="1650"/>
                  </a:cubicBezTo>
                  <a:cubicBezTo>
                    <a:pt x="19424" y="1500"/>
                    <a:pt x="19741" y="1200"/>
                    <a:pt x="20097" y="1050"/>
                  </a:cubicBezTo>
                  <a:cubicBezTo>
                    <a:pt x="20453" y="900"/>
                    <a:pt x="20848" y="900"/>
                    <a:pt x="21105" y="750"/>
                  </a:cubicBezTo>
                  <a:cubicBezTo>
                    <a:pt x="21363" y="600"/>
                    <a:pt x="21481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61" name="Line"/>
            <p:cNvSpPr/>
            <p:nvPr/>
          </p:nvSpPr>
          <p:spPr>
            <a:xfrm>
              <a:off x="-1" y="1391736"/>
              <a:ext cx="196476" cy="47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04" extrusionOk="0">
                  <a:moveTo>
                    <a:pt x="1273" y="5139"/>
                  </a:moveTo>
                  <a:cubicBezTo>
                    <a:pt x="818" y="4573"/>
                    <a:pt x="364" y="4007"/>
                    <a:pt x="136" y="3960"/>
                  </a:cubicBezTo>
                  <a:cubicBezTo>
                    <a:pt x="-91" y="3913"/>
                    <a:pt x="-91" y="4385"/>
                    <a:pt x="591" y="6177"/>
                  </a:cubicBezTo>
                  <a:cubicBezTo>
                    <a:pt x="1273" y="7969"/>
                    <a:pt x="2637" y="11081"/>
                    <a:pt x="3433" y="13345"/>
                  </a:cubicBezTo>
                  <a:cubicBezTo>
                    <a:pt x="4229" y="15609"/>
                    <a:pt x="4456" y="17024"/>
                    <a:pt x="4570" y="18014"/>
                  </a:cubicBezTo>
                  <a:cubicBezTo>
                    <a:pt x="4684" y="19005"/>
                    <a:pt x="4684" y="19571"/>
                    <a:pt x="4684" y="19571"/>
                  </a:cubicBezTo>
                  <a:cubicBezTo>
                    <a:pt x="4684" y="19571"/>
                    <a:pt x="4684" y="19005"/>
                    <a:pt x="4229" y="17071"/>
                  </a:cubicBezTo>
                  <a:cubicBezTo>
                    <a:pt x="3774" y="15137"/>
                    <a:pt x="2865" y="11836"/>
                    <a:pt x="2183" y="9054"/>
                  </a:cubicBezTo>
                  <a:cubicBezTo>
                    <a:pt x="1501" y="6271"/>
                    <a:pt x="1046" y="4007"/>
                    <a:pt x="1614" y="2498"/>
                  </a:cubicBezTo>
                  <a:cubicBezTo>
                    <a:pt x="2183" y="989"/>
                    <a:pt x="3774" y="234"/>
                    <a:pt x="6389" y="46"/>
                  </a:cubicBezTo>
                  <a:cubicBezTo>
                    <a:pt x="9004" y="-143"/>
                    <a:pt x="12642" y="234"/>
                    <a:pt x="15484" y="1460"/>
                  </a:cubicBezTo>
                  <a:cubicBezTo>
                    <a:pt x="18326" y="2687"/>
                    <a:pt x="20372" y="4762"/>
                    <a:pt x="20941" y="7403"/>
                  </a:cubicBezTo>
                  <a:cubicBezTo>
                    <a:pt x="21509" y="10044"/>
                    <a:pt x="20600" y="13251"/>
                    <a:pt x="18326" y="15656"/>
                  </a:cubicBezTo>
                  <a:cubicBezTo>
                    <a:pt x="16052" y="18061"/>
                    <a:pt x="12414" y="19665"/>
                    <a:pt x="9913" y="20514"/>
                  </a:cubicBezTo>
                  <a:cubicBezTo>
                    <a:pt x="7412" y="21363"/>
                    <a:pt x="6048" y="21457"/>
                    <a:pt x="4911" y="21127"/>
                  </a:cubicBezTo>
                  <a:cubicBezTo>
                    <a:pt x="3774" y="20797"/>
                    <a:pt x="2865" y="20042"/>
                    <a:pt x="3661" y="19288"/>
                  </a:cubicBezTo>
                  <a:cubicBezTo>
                    <a:pt x="4456" y="18533"/>
                    <a:pt x="6957" y="17778"/>
                    <a:pt x="9458" y="17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62" name="Line"/>
            <p:cNvSpPr/>
            <p:nvPr/>
          </p:nvSpPr>
          <p:spPr>
            <a:xfrm>
              <a:off x="316649" y="1742016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2880"/>
                    <a:pt x="8640" y="5760"/>
                    <a:pt x="12240" y="9360"/>
                  </a:cubicBezTo>
                  <a:cubicBezTo>
                    <a:pt x="15840" y="12960"/>
                    <a:pt x="1872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63" name="Line"/>
            <p:cNvSpPr/>
            <p:nvPr/>
          </p:nvSpPr>
          <p:spPr>
            <a:xfrm>
              <a:off x="500799" y="162771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64" name="Line"/>
            <p:cNvSpPr/>
            <p:nvPr/>
          </p:nvSpPr>
          <p:spPr>
            <a:xfrm>
              <a:off x="488099" y="1780116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600" y="16200"/>
                    <a:pt x="11200" y="10800"/>
                    <a:pt x="14800" y="7200"/>
                  </a:cubicBezTo>
                  <a:cubicBezTo>
                    <a:pt x="18400" y="3600"/>
                    <a:pt x="20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65" name="Line"/>
            <p:cNvSpPr/>
            <p:nvPr/>
          </p:nvSpPr>
          <p:spPr>
            <a:xfrm>
              <a:off x="958127" y="1325024"/>
              <a:ext cx="126873" cy="51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89" extrusionOk="0">
                  <a:moveTo>
                    <a:pt x="19837" y="5661"/>
                  </a:moveTo>
                  <a:cubicBezTo>
                    <a:pt x="20185" y="4268"/>
                    <a:pt x="20534" y="2874"/>
                    <a:pt x="20708" y="1960"/>
                  </a:cubicBezTo>
                  <a:cubicBezTo>
                    <a:pt x="20882" y="1045"/>
                    <a:pt x="20882" y="610"/>
                    <a:pt x="20011" y="305"/>
                  </a:cubicBezTo>
                  <a:cubicBezTo>
                    <a:pt x="19140" y="0"/>
                    <a:pt x="17398" y="-174"/>
                    <a:pt x="13740" y="261"/>
                  </a:cubicBezTo>
                  <a:cubicBezTo>
                    <a:pt x="10082" y="697"/>
                    <a:pt x="4508" y="1742"/>
                    <a:pt x="1895" y="3092"/>
                  </a:cubicBezTo>
                  <a:cubicBezTo>
                    <a:pt x="-718" y="4442"/>
                    <a:pt x="-370" y="6097"/>
                    <a:pt x="1372" y="7578"/>
                  </a:cubicBezTo>
                  <a:cubicBezTo>
                    <a:pt x="3114" y="9058"/>
                    <a:pt x="6250" y="10365"/>
                    <a:pt x="7817" y="11236"/>
                  </a:cubicBezTo>
                  <a:cubicBezTo>
                    <a:pt x="9385" y="12107"/>
                    <a:pt x="9385" y="12542"/>
                    <a:pt x="8514" y="12891"/>
                  </a:cubicBezTo>
                  <a:cubicBezTo>
                    <a:pt x="7643" y="13239"/>
                    <a:pt x="5901" y="13500"/>
                    <a:pt x="4159" y="13544"/>
                  </a:cubicBezTo>
                  <a:cubicBezTo>
                    <a:pt x="2417" y="13587"/>
                    <a:pt x="676" y="13413"/>
                    <a:pt x="327" y="13152"/>
                  </a:cubicBezTo>
                  <a:cubicBezTo>
                    <a:pt x="-21" y="12891"/>
                    <a:pt x="1024" y="12542"/>
                    <a:pt x="2417" y="12368"/>
                  </a:cubicBezTo>
                  <a:cubicBezTo>
                    <a:pt x="3811" y="12194"/>
                    <a:pt x="5553" y="12194"/>
                    <a:pt x="6772" y="12411"/>
                  </a:cubicBezTo>
                  <a:cubicBezTo>
                    <a:pt x="7992" y="12629"/>
                    <a:pt x="8688" y="13065"/>
                    <a:pt x="8340" y="13979"/>
                  </a:cubicBezTo>
                  <a:cubicBezTo>
                    <a:pt x="7992" y="14894"/>
                    <a:pt x="6598" y="16287"/>
                    <a:pt x="5379" y="17245"/>
                  </a:cubicBezTo>
                  <a:cubicBezTo>
                    <a:pt x="4159" y="18203"/>
                    <a:pt x="3114" y="18726"/>
                    <a:pt x="2417" y="19292"/>
                  </a:cubicBezTo>
                  <a:cubicBezTo>
                    <a:pt x="1721" y="19858"/>
                    <a:pt x="1372" y="20468"/>
                    <a:pt x="3288" y="20860"/>
                  </a:cubicBezTo>
                  <a:cubicBezTo>
                    <a:pt x="5205" y="21252"/>
                    <a:pt x="9385" y="21426"/>
                    <a:pt x="12695" y="21382"/>
                  </a:cubicBezTo>
                  <a:cubicBezTo>
                    <a:pt x="16005" y="21339"/>
                    <a:pt x="18443" y="21078"/>
                    <a:pt x="20882" y="2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66" name="Line"/>
            <p:cNvSpPr/>
            <p:nvPr/>
          </p:nvSpPr>
          <p:spPr>
            <a:xfrm>
              <a:off x="1104049" y="1494366"/>
              <a:ext cx="2286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200" y="3684"/>
                    <a:pt x="8400" y="7367"/>
                    <a:pt x="12000" y="10967"/>
                  </a:cubicBezTo>
                  <a:cubicBezTo>
                    <a:pt x="15600" y="14567"/>
                    <a:pt x="1860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67" name="Line"/>
            <p:cNvSpPr/>
            <p:nvPr/>
          </p:nvSpPr>
          <p:spPr>
            <a:xfrm>
              <a:off x="1218349" y="1475316"/>
              <a:ext cx="1143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400" y="1440"/>
                    <a:pt x="15200" y="2880"/>
                    <a:pt x="11800" y="5616"/>
                  </a:cubicBezTo>
                  <a:cubicBezTo>
                    <a:pt x="8400" y="8352"/>
                    <a:pt x="4800" y="12384"/>
                    <a:pt x="2800" y="15264"/>
                  </a:cubicBezTo>
                  <a:cubicBezTo>
                    <a:pt x="800" y="18144"/>
                    <a:pt x="40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68" name="Line"/>
            <p:cNvSpPr/>
            <p:nvPr/>
          </p:nvSpPr>
          <p:spPr>
            <a:xfrm>
              <a:off x="1377099" y="1710266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69" name="Line"/>
            <p:cNvSpPr/>
            <p:nvPr/>
          </p:nvSpPr>
          <p:spPr>
            <a:xfrm>
              <a:off x="1491399" y="1729316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70" name="Line"/>
            <p:cNvSpPr/>
            <p:nvPr/>
          </p:nvSpPr>
          <p:spPr>
            <a:xfrm>
              <a:off x="1783499" y="1691216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71" name="Line"/>
            <p:cNvSpPr/>
            <p:nvPr/>
          </p:nvSpPr>
          <p:spPr>
            <a:xfrm>
              <a:off x="2215299" y="1462616"/>
              <a:ext cx="228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200" y="2141"/>
                    <a:pt x="4400" y="4281"/>
                    <a:pt x="8000" y="7881"/>
                  </a:cubicBezTo>
                  <a:cubicBezTo>
                    <a:pt x="11600" y="11481"/>
                    <a:pt x="16600" y="16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72" name="Line"/>
            <p:cNvSpPr/>
            <p:nvPr/>
          </p:nvSpPr>
          <p:spPr>
            <a:xfrm>
              <a:off x="2321521" y="1390873"/>
              <a:ext cx="135079" cy="35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60" extrusionOk="0">
                  <a:moveTo>
                    <a:pt x="21207" y="114"/>
                  </a:moveTo>
                  <a:cubicBezTo>
                    <a:pt x="19545" y="-13"/>
                    <a:pt x="17884" y="-140"/>
                    <a:pt x="16056" y="368"/>
                  </a:cubicBezTo>
                  <a:cubicBezTo>
                    <a:pt x="14229" y="876"/>
                    <a:pt x="12235" y="2020"/>
                    <a:pt x="9410" y="4307"/>
                  </a:cubicBezTo>
                  <a:cubicBezTo>
                    <a:pt x="6585" y="6594"/>
                    <a:pt x="2930" y="10025"/>
                    <a:pt x="1269" y="13074"/>
                  </a:cubicBezTo>
                  <a:cubicBezTo>
                    <a:pt x="-393" y="16124"/>
                    <a:pt x="-61" y="18792"/>
                    <a:pt x="272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73" name="Line"/>
            <p:cNvSpPr/>
            <p:nvPr/>
          </p:nvSpPr>
          <p:spPr>
            <a:xfrm>
              <a:off x="2495707" y="1619067"/>
              <a:ext cx="106943" cy="12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65" extrusionOk="0">
                  <a:moveTo>
                    <a:pt x="7422" y="5889"/>
                  </a:moveTo>
                  <a:cubicBezTo>
                    <a:pt x="6151" y="9550"/>
                    <a:pt x="4880" y="13211"/>
                    <a:pt x="3610" y="15957"/>
                  </a:cubicBezTo>
                  <a:cubicBezTo>
                    <a:pt x="2339" y="18702"/>
                    <a:pt x="1069" y="20533"/>
                    <a:pt x="433" y="20533"/>
                  </a:cubicBezTo>
                  <a:cubicBezTo>
                    <a:pt x="-202" y="20533"/>
                    <a:pt x="-202" y="18702"/>
                    <a:pt x="857" y="15041"/>
                  </a:cubicBezTo>
                  <a:cubicBezTo>
                    <a:pt x="1916" y="11380"/>
                    <a:pt x="4033" y="5889"/>
                    <a:pt x="6151" y="2960"/>
                  </a:cubicBezTo>
                  <a:cubicBezTo>
                    <a:pt x="8269" y="31"/>
                    <a:pt x="10386" y="-335"/>
                    <a:pt x="12080" y="214"/>
                  </a:cubicBezTo>
                  <a:cubicBezTo>
                    <a:pt x="13774" y="763"/>
                    <a:pt x="15045" y="2228"/>
                    <a:pt x="16527" y="5889"/>
                  </a:cubicBezTo>
                  <a:cubicBezTo>
                    <a:pt x="18010" y="9550"/>
                    <a:pt x="19704" y="15407"/>
                    <a:pt x="21398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74" name="Line"/>
            <p:cNvSpPr/>
            <p:nvPr/>
          </p:nvSpPr>
          <p:spPr>
            <a:xfrm>
              <a:off x="2647099" y="1326821"/>
              <a:ext cx="113670" cy="49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523" extrusionOk="0">
                  <a:moveTo>
                    <a:pt x="2314" y="655"/>
                  </a:moveTo>
                  <a:cubicBezTo>
                    <a:pt x="3471" y="289"/>
                    <a:pt x="4629" y="-77"/>
                    <a:pt x="6364" y="15"/>
                  </a:cubicBezTo>
                  <a:cubicBezTo>
                    <a:pt x="8100" y="106"/>
                    <a:pt x="10414" y="655"/>
                    <a:pt x="11957" y="1891"/>
                  </a:cubicBezTo>
                  <a:cubicBezTo>
                    <a:pt x="13500" y="3126"/>
                    <a:pt x="14271" y="5048"/>
                    <a:pt x="13500" y="6467"/>
                  </a:cubicBezTo>
                  <a:cubicBezTo>
                    <a:pt x="12729" y="7886"/>
                    <a:pt x="10414" y="8801"/>
                    <a:pt x="8679" y="9670"/>
                  </a:cubicBezTo>
                  <a:cubicBezTo>
                    <a:pt x="6943" y="10540"/>
                    <a:pt x="5786" y="11364"/>
                    <a:pt x="5979" y="11913"/>
                  </a:cubicBezTo>
                  <a:cubicBezTo>
                    <a:pt x="6171" y="12462"/>
                    <a:pt x="7714" y="12737"/>
                    <a:pt x="10414" y="13606"/>
                  </a:cubicBezTo>
                  <a:cubicBezTo>
                    <a:pt x="13114" y="14476"/>
                    <a:pt x="16971" y="15940"/>
                    <a:pt x="19093" y="17038"/>
                  </a:cubicBezTo>
                  <a:cubicBezTo>
                    <a:pt x="21214" y="18137"/>
                    <a:pt x="21600" y="18869"/>
                    <a:pt x="18129" y="19555"/>
                  </a:cubicBezTo>
                  <a:cubicBezTo>
                    <a:pt x="14657" y="20242"/>
                    <a:pt x="7329" y="20882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75" name="Line"/>
            <p:cNvSpPr/>
            <p:nvPr/>
          </p:nvSpPr>
          <p:spPr>
            <a:xfrm>
              <a:off x="3146742" y="1544652"/>
              <a:ext cx="256008" cy="9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287" extrusionOk="0">
                  <a:moveTo>
                    <a:pt x="4417" y="13899"/>
                  </a:moveTo>
                  <a:cubicBezTo>
                    <a:pt x="3709" y="15278"/>
                    <a:pt x="3001" y="16657"/>
                    <a:pt x="2293" y="18036"/>
                  </a:cubicBezTo>
                  <a:cubicBezTo>
                    <a:pt x="1584" y="19414"/>
                    <a:pt x="876" y="20793"/>
                    <a:pt x="434" y="20104"/>
                  </a:cubicBezTo>
                  <a:cubicBezTo>
                    <a:pt x="-9" y="19414"/>
                    <a:pt x="-186" y="16657"/>
                    <a:pt x="257" y="12980"/>
                  </a:cubicBezTo>
                  <a:cubicBezTo>
                    <a:pt x="699" y="9304"/>
                    <a:pt x="1762" y="4708"/>
                    <a:pt x="2735" y="2180"/>
                  </a:cubicBezTo>
                  <a:cubicBezTo>
                    <a:pt x="3709" y="-347"/>
                    <a:pt x="4594" y="-807"/>
                    <a:pt x="6188" y="1491"/>
                  </a:cubicBezTo>
                  <a:cubicBezTo>
                    <a:pt x="7781" y="3789"/>
                    <a:pt x="10083" y="8844"/>
                    <a:pt x="11942" y="11831"/>
                  </a:cubicBezTo>
                  <a:cubicBezTo>
                    <a:pt x="13801" y="14819"/>
                    <a:pt x="15217" y="15738"/>
                    <a:pt x="16722" y="13440"/>
                  </a:cubicBezTo>
                  <a:cubicBezTo>
                    <a:pt x="18227" y="11142"/>
                    <a:pt x="19821" y="5627"/>
                    <a:pt x="21414" y="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76" name="Line"/>
            <p:cNvSpPr/>
            <p:nvPr/>
          </p:nvSpPr>
          <p:spPr>
            <a:xfrm>
              <a:off x="3078899" y="1303866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77" name="Line"/>
            <p:cNvSpPr/>
            <p:nvPr/>
          </p:nvSpPr>
          <p:spPr>
            <a:xfrm>
              <a:off x="3072549" y="124036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78" name="Line"/>
            <p:cNvSpPr/>
            <p:nvPr/>
          </p:nvSpPr>
          <p:spPr>
            <a:xfrm>
              <a:off x="3161449" y="1322916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400" y="5486"/>
                    <a:pt x="4800" y="10971"/>
                    <a:pt x="8400" y="14571"/>
                  </a:cubicBezTo>
                  <a:cubicBezTo>
                    <a:pt x="12000" y="18171"/>
                    <a:pt x="16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79" name="Line"/>
            <p:cNvSpPr/>
            <p:nvPr/>
          </p:nvSpPr>
          <p:spPr>
            <a:xfrm>
              <a:off x="3180499" y="1253066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80" name="Line"/>
            <p:cNvSpPr/>
            <p:nvPr/>
          </p:nvSpPr>
          <p:spPr>
            <a:xfrm>
              <a:off x="3238592" y="1096744"/>
              <a:ext cx="138758" cy="34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47" extrusionOk="0">
                  <a:moveTo>
                    <a:pt x="17527" y="15447"/>
                  </a:moveTo>
                  <a:cubicBezTo>
                    <a:pt x="16872" y="14780"/>
                    <a:pt x="16218" y="14114"/>
                    <a:pt x="13763" y="13714"/>
                  </a:cubicBezTo>
                  <a:cubicBezTo>
                    <a:pt x="11309" y="13314"/>
                    <a:pt x="7054" y="13180"/>
                    <a:pt x="4272" y="13780"/>
                  </a:cubicBezTo>
                  <a:cubicBezTo>
                    <a:pt x="1490" y="14380"/>
                    <a:pt x="181" y="15714"/>
                    <a:pt x="18" y="16980"/>
                  </a:cubicBezTo>
                  <a:cubicBezTo>
                    <a:pt x="-146" y="18247"/>
                    <a:pt x="836" y="19447"/>
                    <a:pt x="2145" y="20047"/>
                  </a:cubicBezTo>
                  <a:cubicBezTo>
                    <a:pt x="3454" y="20647"/>
                    <a:pt x="5090" y="20647"/>
                    <a:pt x="7381" y="19847"/>
                  </a:cubicBezTo>
                  <a:cubicBezTo>
                    <a:pt x="9672" y="19047"/>
                    <a:pt x="12618" y="17447"/>
                    <a:pt x="14745" y="14314"/>
                  </a:cubicBezTo>
                  <a:cubicBezTo>
                    <a:pt x="16872" y="11180"/>
                    <a:pt x="18181" y="6514"/>
                    <a:pt x="18672" y="3780"/>
                  </a:cubicBezTo>
                  <a:cubicBezTo>
                    <a:pt x="19163" y="1047"/>
                    <a:pt x="18836" y="247"/>
                    <a:pt x="18018" y="47"/>
                  </a:cubicBezTo>
                  <a:cubicBezTo>
                    <a:pt x="17199" y="-153"/>
                    <a:pt x="15890" y="247"/>
                    <a:pt x="14909" y="1980"/>
                  </a:cubicBezTo>
                  <a:cubicBezTo>
                    <a:pt x="13927" y="3714"/>
                    <a:pt x="13272" y="6780"/>
                    <a:pt x="14418" y="10247"/>
                  </a:cubicBezTo>
                  <a:cubicBezTo>
                    <a:pt x="15563" y="13714"/>
                    <a:pt x="18509" y="17580"/>
                    <a:pt x="21454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81" name="Line"/>
            <p:cNvSpPr/>
            <p:nvPr/>
          </p:nvSpPr>
          <p:spPr>
            <a:xfrm>
              <a:off x="3663099" y="1316566"/>
              <a:ext cx="2349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751" y="787"/>
                    <a:pt x="3503" y="1575"/>
                    <a:pt x="6032" y="3656"/>
                  </a:cubicBezTo>
                  <a:cubicBezTo>
                    <a:pt x="8562" y="5738"/>
                    <a:pt x="11870" y="9112"/>
                    <a:pt x="14595" y="12319"/>
                  </a:cubicBezTo>
                  <a:cubicBezTo>
                    <a:pt x="17319" y="15525"/>
                    <a:pt x="19459" y="185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82" name="Line"/>
            <p:cNvSpPr/>
            <p:nvPr/>
          </p:nvSpPr>
          <p:spPr>
            <a:xfrm>
              <a:off x="3663099" y="1297516"/>
              <a:ext cx="2349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486" y="2592"/>
                    <a:pt x="15373" y="5184"/>
                    <a:pt x="12454" y="7824"/>
                  </a:cubicBezTo>
                  <a:cubicBezTo>
                    <a:pt x="9535" y="10464"/>
                    <a:pt x="6811" y="13152"/>
                    <a:pt x="4768" y="15456"/>
                  </a:cubicBezTo>
                  <a:cubicBezTo>
                    <a:pt x="2724" y="17760"/>
                    <a:pt x="1362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83" name="Line"/>
            <p:cNvSpPr/>
            <p:nvPr/>
          </p:nvSpPr>
          <p:spPr>
            <a:xfrm>
              <a:off x="781846" y="2237316"/>
              <a:ext cx="220604" cy="39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17" extrusionOk="0">
                  <a:moveTo>
                    <a:pt x="17737" y="2426"/>
                  </a:moveTo>
                  <a:cubicBezTo>
                    <a:pt x="17943" y="1848"/>
                    <a:pt x="18149" y="1271"/>
                    <a:pt x="17737" y="809"/>
                  </a:cubicBezTo>
                  <a:cubicBezTo>
                    <a:pt x="17326" y="347"/>
                    <a:pt x="16297" y="0"/>
                    <a:pt x="14343" y="0"/>
                  </a:cubicBezTo>
                  <a:cubicBezTo>
                    <a:pt x="12389" y="0"/>
                    <a:pt x="9509" y="347"/>
                    <a:pt x="6937" y="1097"/>
                  </a:cubicBezTo>
                  <a:cubicBezTo>
                    <a:pt x="4366" y="1848"/>
                    <a:pt x="2103" y="3003"/>
                    <a:pt x="971" y="4794"/>
                  </a:cubicBezTo>
                  <a:cubicBezTo>
                    <a:pt x="-160" y="6584"/>
                    <a:pt x="-160" y="9010"/>
                    <a:pt x="251" y="11724"/>
                  </a:cubicBezTo>
                  <a:cubicBezTo>
                    <a:pt x="663" y="14439"/>
                    <a:pt x="1486" y="17442"/>
                    <a:pt x="3337" y="19232"/>
                  </a:cubicBezTo>
                  <a:cubicBezTo>
                    <a:pt x="5189" y="21022"/>
                    <a:pt x="8069" y="21600"/>
                    <a:pt x="11257" y="21369"/>
                  </a:cubicBezTo>
                  <a:cubicBezTo>
                    <a:pt x="14446" y="21138"/>
                    <a:pt x="17943" y="20098"/>
                    <a:pt x="2144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84" name="Line"/>
            <p:cNvSpPr/>
            <p:nvPr/>
          </p:nvSpPr>
          <p:spPr>
            <a:xfrm>
              <a:off x="811949" y="2427816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462" y="15709"/>
                    <a:pt x="10924" y="9818"/>
                    <a:pt x="14524" y="6218"/>
                  </a:cubicBezTo>
                  <a:cubicBezTo>
                    <a:pt x="18124" y="2618"/>
                    <a:pt x="1986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85" name="Line"/>
            <p:cNvSpPr/>
            <p:nvPr/>
          </p:nvSpPr>
          <p:spPr>
            <a:xfrm>
              <a:off x="1108241" y="2183252"/>
              <a:ext cx="230759" cy="42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2" extrusionOk="0">
                  <a:moveTo>
                    <a:pt x="21407" y="1139"/>
                  </a:moveTo>
                  <a:cubicBezTo>
                    <a:pt x="18854" y="599"/>
                    <a:pt x="16302" y="59"/>
                    <a:pt x="14043" y="5"/>
                  </a:cubicBezTo>
                  <a:cubicBezTo>
                    <a:pt x="11785" y="-49"/>
                    <a:pt x="9822" y="383"/>
                    <a:pt x="8251" y="1085"/>
                  </a:cubicBezTo>
                  <a:cubicBezTo>
                    <a:pt x="6680" y="1787"/>
                    <a:pt x="5502" y="2759"/>
                    <a:pt x="4814" y="4487"/>
                  </a:cubicBezTo>
                  <a:cubicBezTo>
                    <a:pt x="4127" y="6215"/>
                    <a:pt x="3931" y="8699"/>
                    <a:pt x="3243" y="11183"/>
                  </a:cubicBezTo>
                  <a:cubicBezTo>
                    <a:pt x="2556" y="13667"/>
                    <a:pt x="1378" y="16151"/>
                    <a:pt x="691" y="17879"/>
                  </a:cubicBezTo>
                  <a:cubicBezTo>
                    <a:pt x="3" y="19607"/>
                    <a:pt x="-193" y="20579"/>
                    <a:pt x="200" y="21065"/>
                  </a:cubicBezTo>
                  <a:cubicBezTo>
                    <a:pt x="592" y="21551"/>
                    <a:pt x="1574" y="21551"/>
                    <a:pt x="4029" y="21281"/>
                  </a:cubicBezTo>
                  <a:cubicBezTo>
                    <a:pt x="6483" y="21011"/>
                    <a:pt x="10411" y="20471"/>
                    <a:pt x="14338" y="19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86" name="Line"/>
            <p:cNvSpPr/>
            <p:nvPr/>
          </p:nvSpPr>
          <p:spPr>
            <a:xfrm>
              <a:off x="1332649" y="2326216"/>
              <a:ext cx="203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25" y="0"/>
                    <a:pt x="2250" y="0"/>
                    <a:pt x="4275" y="1530"/>
                  </a:cubicBezTo>
                  <a:cubicBezTo>
                    <a:pt x="6300" y="3060"/>
                    <a:pt x="9225" y="6120"/>
                    <a:pt x="12262" y="9720"/>
                  </a:cubicBezTo>
                  <a:cubicBezTo>
                    <a:pt x="15300" y="13320"/>
                    <a:pt x="18450" y="174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87" name="Line"/>
            <p:cNvSpPr/>
            <p:nvPr/>
          </p:nvSpPr>
          <p:spPr>
            <a:xfrm>
              <a:off x="1434249" y="2332566"/>
              <a:ext cx="139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000" y="1685"/>
                    <a:pt x="14400" y="3370"/>
                    <a:pt x="10800" y="5668"/>
                  </a:cubicBezTo>
                  <a:cubicBezTo>
                    <a:pt x="7200" y="7966"/>
                    <a:pt x="3600" y="10877"/>
                    <a:pt x="1800" y="13634"/>
                  </a:cubicBezTo>
                  <a:cubicBezTo>
                    <a:pt x="0" y="16391"/>
                    <a:pt x="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88" name="Line"/>
            <p:cNvSpPr/>
            <p:nvPr/>
          </p:nvSpPr>
          <p:spPr>
            <a:xfrm>
              <a:off x="1586649" y="2226733"/>
              <a:ext cx="186755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extrusionOk="0">
                  <a:moveTo>
                    <a:pt x="0" y="1583"/>
                  </a:moveTo>
                  <a:cubicBezTo>
                    <a:pt x="720" y="1131"/>
                    <a:pt x="1440" y="679"/>
                    <a:pt x="3600" y="396"/>
                  </a:cubicBezTo>
                  <a:cubicBezTo>
                    <a:pt x="5760" y="113"/>
                    <a:pt x="9360" y="0"/>
                    <a:pt x="11760" y="0"/>
                  </a:cubicBezTo>
                  <a:cubicBezTo>
                    <a:pt x="14160" y="0"/>
                    <a:pt x="15360" y="113"/>
                    <a:pt x="16200" y="565"/>
                  </a:cubicBezTo>
                  <a:cubicBezTo>
                    <a:pt x="17040" y="1018"/>
                    <a:pt x="17520" y="1809"/>
                    <a:pt x="17520" y="3732"/>
                  </a:cubicBezTo>
                  <a:cubicBezTo>
                    <a:pt x="17520" y="5654"/>
                    <a:pt x="17040" y="8708"/>
                    <a:pt x="16920" y="11139"/>
                  </a:cubicBezTo>
                  <a:cubicBezTo>
                    <a:pt x="16800" y="13571"/>
                    <a:pt x="17040" y="15380"/>
                    <a:pt x="17640" y="16568"/>
                  </a:cubicBezTo>
                  <a:cubicBezTo>
                    <a:pt x="18240" y="17755"/>
                    <a:pt x="19200" y="18320"/>
                    <a:pt x="20040" y="18886"/>
                  </a:cubicBezTo>
                  <a:cubicBezTo>
                    <a:pt x="20880" y="19451"/>
                    <a:pt x="21600" y="20017"/>
                    <a:pt x="20880" y="20469"/>
                  </a:cubicBezTo>
                  <a:cubicBezTo>
                    <a:pt x="20160" y="20921"/>
                    <a:pt x="18000" y="21261"/>
                    <a:pt x="15240" y="21430"/>
                  </a:cubicBezTo>
                  <a:cubicBezTo>
                    <a:pt x="12480" y="21600"/>
                    <a:pt x="9120" y="21600"/>
                    <a:pt x="5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89" name="Line"/>
            <p:cNvSpPr/>
            <p:nvPr/>
          </p:nvSpPr>
          <p:spPr>
            <a:xfrm>
              <a:off x="2081949" y="2427816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0" name="Line"/>
            <p:cNvSpPr/>
            <p:nvPr/>
          </p:nvSpPr>
          <p:spPr>
            <a:xfrm>
              <a:off x="2094649" y="2567516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1" name="Line"/>
            <p:cNvSpPr/>
            <p:nvPr/>
          </p:nvSpPr>
          <p:spPr>
            <a:xfrm>
              <a:off x="2285149" y="2388026"/>
              <a:ext cx="311151" cy="27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extrusionOk="0">
                  <a:moveTo>
                    <a:pt x="0" y="21402"/>
                  </a:moveTo>
                  <a:cubicBezTo>
                    <a:pt x="1469" y="18104"/>
                    <a:pt x="2939" y="14807"/>
                    <a:pt x="4335" y="11674"/>
                  </a:cubicBezTo>
                  <a:cubicBezTo>
                    <a:pt x="5731" y="8541"/>
                    <a:pt x="7053" y="5573"/>
                    <a:pt x="7861" y="3512"/>
                  </a:cubicBezTo>
                  <a:cubicBezTo>
                    <a:pt x="8669" y="1451"/>
                    <a:pt x="8963" y="297"/>
                    <a:pt x="8816" y="49"/>
                  </a:cubicBezTo>
                  <a:cubicBezTo>
                    <a:pt x="8669" y="-198"/>
                    <a:pt x="8082" y="462"/>
                    <a:pt x="7494" y="2605"/>
                  </a:cubicBezTo>
                  <a:cubicBezTo>
                    <a:pt x="6906" y="4749"/>
                    <a:pt x="6318" y="8376"/>
                    <a:pt x="6098" y="10684"/>
                  </a:cubicBezTo>
                  <a:cubicBezTo>
                    <a:pt x="5878" y="12993"/>
                    <a:pt x="6024" y="13982"/>
                    <a:pt x="6318" y="14889"/>
                  </a:cubicBezTo>
                  <a:cubicBezTo>
                    <a:pt x="6612" y="15796"/>
                    <a:pt x="7053" y="16620"/>
                    <a:pt x="7641" y="17115"/>
                  </a:cubicBezTo>
                  <a:cubicBezTo>
                    <a:pt x="8229" y="17610"/>
                    <a:pt x="8963" y="17775"/>
                    <a:pt x="10433" y="16703"/>
                  </a:cubicBezTo>
                  <a:cubicBezTo>
                    <a:pt x="11902" y="15631"/>
                    <a:pt x="14106" y="13323"/>
                    <a:pt x="15722" y="10355"/>
                  </a:cubicBezTo>
                  <a:cubicBezTo>
                    <a:pt x="17339" y="7387"/>
                    <a:pt x="18367" y="3759"/>
                    <a:pt x="18808" y="3100"/>
                  </a:cubicBezTo>
                  <a:cubicBezTo>
                    <a:pt x="19249" y="2440"/>
                    <a:pt x="19102" y="4749"/>
                    <a:pt x="19469" y="6810"/>
                  </a:cubicBezTo>
                  <a:cubicBezTo>
                    <a:pt x="19837" y="8871"/>
                    <a:pt x="20718" y="10684"/>
                    <a:pt x="21600" y="12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2" name="Line"/>
            <p:cNvSpPr/>
            <p:nvPr/>
          </p:nvSpPr>
          <p:spPr>
            <a:xfrm>
              <a:off x="2708482" y="2561166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3" name="Line"/>
            <p:cNvSpPr/>
            <p:nvPr/>
          </p:nvSpPr>
          <p:spPr>
            <a:xfrm>
              <a:off x="3252465" y="2278505"/>
              <a:ext cx="232835" cy="31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extrusionOk="0">
                  <a:moveTo>
                    <a:pt x="393" y="3630"/>
                  </a:moveTo>
                  <a:cubicBezTo>
                    <a:pt x="196" y="2919"/>
                    <a:pt x="0" y="2209"/>
                    <a:pt x="0" y="1498"/>
                  </a:cubicBezTo>
                  <a:cubicBezTo>
                    <a:pt x="0" y="788"/>
                    <a:pt x="196" y="77"/>
                    <a:pt x="687" y="6"/>
                  </a:cubicBezTo>
                  <a:cubicBezTo>
                    <a:pt x="1178" y="-65"/>
                    <a:pt x="1964" y="503"/>
                    <a:pt x="3142" y="2564"/>
                  </a:cubicBezTo>
                  <a:cubicBezTo>
                    <a:pt x="4320" y="4624"/>
                    <a:pt x="5891" y="8177"/>
                    <a:pt x="7462" y="11374"/>
                  </a:cubicBezTo>
                  <a:cubicBezTo>
                    <a:pt x="9033" y="14572"/>
                    <a:pt x="10604" y="17414"/>
                    <a:pt x="11684" y="19119"/>
                  </a:cubicBezTo>
                  <a:cubicBezTo>
                    <a:pt x="12764" y="20824"/>
                    <a:pt x="13353" y="21393"/>
                    <a:pt x="14040" y="21464"/>
                  </a:cubicBezTo>
                  <a:cubicBezTo>
                    <a:pt x="14727" y="21535"/>
                    <a:pt x="15513" y="21109"/>
                    <a:pt x="16102" y="18977"/>
                  </a:cubicBezTo>
                  <a:cubicBezTo>
                    <a:pt x="16691" y="16846"/>
                    <a:pt x="17084" y="13009"/>
                    <a:pt x="17280" y="9882"/>
                  </a:cubicBezTo>
                  <a:cubicBezTo>
                    <a:pt x="17476" y="6756"/>
                    <a:pt x="17476" y="4340"/>
                    <a:pt x="17575" y="2706"/>
                  </a:cubicBezTo>
                  <a:cubicBezTo>
                    <a:pt x="17673" y="1072"/>
                    <a:pt x="17869" y="219"/>
                    <a:pt x="18556" y="77"/>
                  </a:cubicBezTo>
                  <a:cubicBezTo>
                    <a:pt x="19244" y="-65"/>
                    <a:pt x="20422" y="503"/>
                    <a:pt x="21600" y="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4" name="Line"/>
            <p:cNvSpPr/>
            <p:nvPr/>
          </p:nvSpPr>
          <p:spPr>
            <a:xfrm>
              <a:off x="3481880" y="2419725"/>
              <a:ext cx="168520" cy="12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17" extrusionOk="0">
                  <a:moveTo>
                    <a:pt x="11776" y="2416"/>
                  </a:moveTo>
                  <a:cubicBezTo>
                    <a:pt x="10426" y="999"/>
                    <a:pt x="9076" y="-417"/>
                    <a:pt x="7186" y="114"/>
                  </a:cubicBezTo>
                  <a:cubicBezTo>
                    <a:pt x="5296" y="645"/>
                    <a:pt x="2866" y="3124"/>
                    <a:pt x="1516" y="6134"/>
                  </a:cubicBezTo>
                  <a:cubicBezTo>
                    <a:pt x="166" y="9144"/>
                    <a:pt x="-104" y="12685"/>
                    <a:pt x="31" y="15340"/>
                  </a:cubicBezTo>
                  <a:cubicBezTo>
                    <a:pt x="166" y="17996"/>
                    <a:pt x="706" y="19767"/>
                    <a:pt x="1786" y="20475"/>
                  </a:cubicBezTo>
                  <a:cubicBezTo>
                    <a:pt x="2866" y="21183"/>
                    <a:pt x="4486" y="20829"/>
                    <a:pt x="6241" y="19058"/>
                  </a:cubicBezTo>
                  <a:cubicBezTo>
                    <a:pt x="7996" y="17288"/>
                    <a:pt x="9886" y="14101"/>
                    <a:pt x="11101" y="11622"/>
                  </a:cubicBezTo>
                  <a:cubicBezTo>
                    <a:pt x="12316" y="9144"/>
                    <a:pt x="12856" y="7373"/>
                    <a:pt x="13396" y="7373"/>
                  </a:cubicBezTo>
                  <a:cubicBezTo>
                    <a:pt x="13936" y="7373"/>
                    <a:pt x="14476" y="9144"/>
                    <a:pt x="15151" y="10737"/>
                  </a:cubicBezTo>
                  <a:cubicBezTo>
                    <a:pt x="15826" y="12331"/>
                    <a:pt x="16636" y="13747"/>
                    <a:pt x="17581" y="14986"/>
                  </a:cubicBezTo>
                  <a:cubicBezTo>
                    <a:pt x="18526" y="16226"/>
                    <a:pt x="19606" y="17288"/>
                    <a:pt x="20281" y="17819"/>
                  </a:cubicBezTo>
                  <a:cubicBezTo>
                    <a:pt x="20956" y="18350"/>
                    <a:pt x="21226" y="18350"/>
                    <a:pt x="21496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5" name="Line"/>
            <p:cNvSpPr/>
            <p:nvPr/>
          </p:nvSpPr>
          <p:spPr>
            <a:xfrm>
              <a:off x="3663099" y="2351616"/>
              <a:ext cx="13970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extrusionOk="0">
                  <a:moveTo>
                    <a:pt x="0" y="11782"/>
                  </a:moveTo>
                  <a:cubicBezTo>
                    <a:pt x="1309" y="10940"/>
                    <a:pt x="2618" y="10099"/>
                    <a:pt x="4091" y="9958"/>
                  </a:cubicBezTo>
                  <a:cubicBezTo>
                    <a:pt x="5564" y="9818"/>
                    <a:pt x="7200" y="10379"/>
                    <a:pt x="8836" y="11922"/>
                  </a:cubicBezTo>
                  <a:cubicBezTo>
                    <a:pt x="10473" y="13465"/>
                    <a:pt x="12109" y="15990"/>
                    <a:pt x="12764" y="17953"/>
                  </a:cubicBezTo>
                  <a:cubicBezTo>
                    <a:pt x="13418" y="19917"/>
                    <a:pt x="13091" y="21319"/>
                    <a:pt x="12436" y="21460"/>
                  </a:cubicBezTo>
                  <a:cubicBezTo>
                    <a:pt x="11782" y="21600"/>
                    <a:pt x="10800" y="20478"/>
                    <a:pt x="10964" y="17392"/>
                  </a:cubicBezTo>
                  <a:cubicBezTo>
                    <a:pt x="11127" y="14306"/>
                    <a:pt x="12436" y="9257"/>
                    <a:pt x="14400" y="6031"/>
                  </a:cubicBezTo>
                  <a:cubicBezTo>
                    <a:pt x="16364" y="2805"/>
                    <a:pt x="18982" y="14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6" name="Line"/>
            <p:cNvSpPr/>
            <p:nvPr/>
          </p:nvSpPr>
          <p:spPr>
            <a:xfrm>
              <a:off x="3886246" y="2260988"/>
              <a:ext cx="100704" cy="28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110" extrusionOk="0">
                  <a:moveTo>
                    <a:pt x="18327" y="128"/>
                  </a:moveTo>
                  <a:cubicBezTo>
                    <a:pt x="16123" y="-29"/>
                    <a:pt x="13919" y="-187"/>
                    <a:pt x="11054" y="601"/>
                  </a:cubicBezTo>
                  <a:cubicBezTo>
                    <a:pt x="8188" y="1390"/>
                    <a:pt x="4662" y="3124"/>
                    <a:pt x="2458" y="6041"/>
                  </a:cubicBezTo>
                  <a:cubicBezTo>
                    <a:pt x="254" y="8958"/>
                    <a:pt x="-628" y="13057"/>
                    <a:pt x="474" y="15895"/>
                  </a:cubicBezTo>
                  <a:cubicBezTo>
                    <a:pt x="1576" y="18733"/>
                    <a:pt x="4662" y="20309"/>
                    <a:pt x="8409" y="20861"/>
                  </a:cubicBezTo>
                  <a:cubicBezTo>
                    <a:pt x="12156" y="21413"/>
                    <a:pt x="16564" y="20940"/>
                    <a:pt x="20972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7" name="Line"/>
            <p:cNvSpPr/>
            <p:nvPr/>
          </p:nvSpPr>
          <p:spPr>
            <a:xfrm>
              <a:off x="4018699" y="2332566"/>
              <a:ext cx="139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218" y="6200"/>
                    <a:pt x="12436" y="12400"/>
                    <a:pt x="16036" y="16000"/>
                  </a:cubicBezTo>
                  <a:cubicBezTo>
                    <a:pt x="19636" y="19600"/>
                    <a:pt x="20618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8" name="Line"/>
            <p:cNvSpPr/>
            <p:nvPr/>
          </p:nvSpPr>
          <p:spPr>
            <a:xfrm>
              <a:off x="4047026" y="2356660"/>
              <a:ext cx="85974" cy="21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04" extrusionOk="0">
                  <a:moveTo>
                    <a:pt x="21398" y="132"/>
                  </a:moveTo>
                  <a:cubicBezTo>
                    <a:pt x="18764" y="-82"/>
                    <a:pt x="16130" y="-296"/>
                    <a:pt x="12705" y="1736"/>
                  </a:cubicBezTo>
                  <a:cubicBezTo>
                    <a:pt x="9281" y="3767"/>
                    <a:pt x="5066" y="8045"/>
                    <a:pt x="2696" y="11466"/>
                  </a:cubicBezTo>
                  <a:cubicBezTo>
                    <a:pt x="325" y="14888"/>
                    <a:pt x="-202" y="17454"/>
                    <a:pt x="61" y="18952"/>
                  </a:cubicBezTo>
                  <a:cubicBezTo>
                    <a:pt x="325" y="20449"/>
                    <a:pt x="1378" y="20876"/>
                    <a:pt x="2432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9" name="Line"/>
            <p:cNvSpPr/>
            <p:nvPr/>
          </p:nvSpPr>
          <p:spPr>
            <a:xfrm>
              <a:off x="4177449" y="2250016"/>
              <a:ext cx="8758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extrusionOk="0">
                  <a:moveTo>
                    <a:pt x="0" y="0"/>
                  </a:moveTo>
                  <a:cubicBezTo>
                    <a:pt x="5891" y="1800"/>
                    <a:pt x="11782" y="3600"/>
                    <a:pt x="15709" y="6231"/>
                  </a:cubicBezTo>
                  <a:cubicBezTo>
                    <a:pt x="19636" y="8862"/>
                    <a:pt x="21600" y="12323"/>
                    <a:pt x="19391" y="15023"/>
                  </a:cubicBezTo>
                  <a:cubicBezTo>
                    <a:pt x="17182" y="17723"/>
                    <a:pt x="10800" y="19662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0" name="Line"/>
            <p:cNvSpPr/>
            <p:nvPr/>
          </p:nvSpPr>
          <p:spPr>
            <a:xfrm>
              <a:off x="4317149" y="2380101"/>
              <a:ext cx="1333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extrusionOk="0">
                  <a:moveTo>
                    <a:pt x="0" y="14811"/>
                  </a:moveTo>
                  <a:cubicBezTo>
                    <a:pt x="1371" y="6957"/>
                    <a:pt x="2743" y="-898"/>
                    <a:pt x="6343" y="84"/>
                  </a:cubicBezTo>
                  <a:cubicBezTo>
                    <a:pt x="9943" y="1066"/>
                    <a:pt x="15771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1" name="Line"/>
            <p:cNvSpPr/>
            <p:nvPr/>
          </p:nvSpPr>
          <p:spPr>
            <a:xfrm>
              <a:off x="4336199" y="2453216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2" name="Line"/>
            <p:cNvSpPr/>
            <p:nvPr/>
          </p:nvSpPr>
          <p:spPr>
            <a:xfrm>
              <a:off x="4492038" y="2324534"/>
              <a:ext cx="269612" cy="15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719" extrusionOk="0">
                  <a:moveTo>
                    <a:pt x="8839" y="5272"/>
                  </a:moveTo>
                  <a:cubicBezTo>
                    <a:pt x="7489" y="9199"/>
                    <a:pt x="6139" y="13126"/>
                    <a:pt x="5126" y="15651"/>
                  </a:cubicBezTo>
                  <a:cubicBezTo>
                    <a:pt x="4114" y="18176"/>
                    <a:pt x="3439" y="19298"/>
                    <a:pt x="2679" y="19999"/>
                  </a:cubicBezTo>
                  <a:cubicBezTo>
                    <a:pt x="1920" y="20700"/>
                    <a:pt x="1076" y="20981"/>
                    <a:pt x="570" y="20420"/>
                  </a:cubicBezTo>
                  <a:cubicBezTo>
                    <a:pt x="64" y="19859"/>
                    <a:pt x="-105" y="18456"/>
                    <a:pt x="64" y="16352"/>
                  </a:cubicBezTo>
                  <a:cubicBezTo>
                    <a:pt x="232" y="14249"/>
                    <a:pt x="739" y="11443"/>
                    <a:pt x="3017" y="8358"/>
                  </a:cubicBezTo>
                  <a:cubicBezTo>
                    <a:pt x="5295" y="5272"/>
                    <a:pt x="9345" y="1906"/>
                    <a:pt x="12720" y="643"/>
                  </a:cubicBezTo>
                  <a:cubicBezTo>
                    <a:pt x="16095" y="-619"/>
                    <a:pt x="18795" y="223"/>
                    <a:pt x="21495" y="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3" name="Line"/>
            <p:cNvSpPr/>
            <p:nvPr/>
          </p:nvSpPr>
          <p:spPr>
            <a:xfrm>
              <a:off x="4685449" y="2472266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4" name="Line"/>
            <p:cNvSpPr/>
            <p:nvPr/>
          </p:nvSpPr>
          <p:spPr>
            <a:xfrm>
              <a:off x="4792268" y="2243666"/>
              <a:ext cx="12813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extrusionOk="0">
                  <a:moveTo>
                    <a:pt x="1251" y="0"/>
                  </a:moveTo>
                  <a:cubicBezTo>
                    <a:pt x="3022" y="0"/>
                    <a:pt x="4792" y="0"/>
                    <a:pt x="5855" y="1125"/>
                  </a:cubicBezTo>
                  <a:cubicBezTo>
                    <a:pt x="6917" y="2250"/>
                    <a:pt x="7271" y="4500"/>
                    <a:pt x="6917" y="6525"/>
                  </a:cubicBezTo>
                  <a:cubicBezTo>
                    <a:pt x="6563" y="8550"/>
                    <a:pt x="5501" y="10350"/>
                    <a:pt x="3907" y="12150"/>
                  </a:cubicBezTo>
                  <a:cubicBezTo>
                    <a:pt x="2314" y="13950"/>
                    <a:pt x="189" y="15750"/>
                    <a:pt x="12" y="16875"/>
                  </a:cubicBezTo>
                  <a:cubicBezTo>
                    <a:pt x="-165" y="18000"/>
                    <a:pt x="1605" y="18450"/>
                    <a:pt x="5501" y="19125"/>
                  </a:cubicBezTo>
                  <a:cubicBezTo>
                    <a:pt x="9396" y="19800"/>
                    <a:pt x="15415" y="20700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5" name="Line"/>
            <p:cNvSpPr/>
            <p:nvPr/>
          </p:nvSpPr>
          <p:spPr>
            <a:xfrm>
              <a:off x="6342799" y="1353535"/>
              <a:ext cx="44451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extrusionOk="0">
                  <a:moveTo>
                    <a:pt x="0" y="1177"/>
                  </a:moveTo>
                  <a:cubicBezTo>
                    <a:pt x="1029" y="560"/>
                    <a:pt x="2057" y="-57"/>
                    <a:pt x="3086" y="5"/>
                  </a:cubicBezTo>
                  <a:cubicBezTo>
                    <a:pt x="4114" y="66"/>
                    <a:pt x="5143" y="807"/>
                    <a:pt x="7714" y="3399"/>
                  </a:cubicBezTo>
                  <a:cubicBezTo>
                    <a:pt x="10286" y="5991"/>
                    <a:pt x="14400" y="10434"/>
                    <a:pt x="16971" y="13767"/>
                  </a:cubicBezTo>
                  <a:cubicBezTo>
                    <a:pt x="19543" y="17100"/>
                    <a:pt x="20571" y="19321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6" name="Line"/>
            <p:cNvSpPr/>
            <p:nvPr/>
          </p:nvSpPr>
          <p:spPr>
            <a:xfrm>
              <a:off x="6334708" y="1326938"/>
              <a:ext cx="208321" cy="39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269" extrusionOk="0">
                  <a:moveTo>
                    <a:pt x="1431" y="13840"/>
                  </a:moveTo>
                  <a:cubicBezTo>
                    <a:pt x="592" y="10640"/>
                    <a:pt x="-247" y="7440"/>
                    <a:pt x="68" y="5155"/>
                  </a:cubicBezTo>
                  <a:cubicBezTo>
                    <a:pt x="382" y="2869"/>
                    <a:pt x="1850" y="1498"/>
                    <a:pt x="3947" y="698"/>
                  </a:cubicBezTo>
                  <a:cubicBezTo>
                    <a:pt x="6044" y="-102"/>
                    <a:pt x="8770" y="-331"/>
                    <a:pt x="11916" y="640"/>
                  </a:cubicBezTo>
                  <a:cubicBezTo>
                    <a:pt x="15062" y="1612"/>
                    <a:pt x="18627" y="3783"/>
                    <a:pt x="19990" y="6355"/>
                  </a:cubicBezTo>
                  <a:cubicBezTo>
                    <a:pt x="21353" y="8926"/>
                    <a:pt x="20514" y="11898"/>
                    <a:pt x="17998" y="14412"/>
                  </a:cubicBezTo>
                  <a:cubicBezTo>
                    <a:pt x="15481" y="16926"/>
                    <a:pt x="11287" y="18983"/>
                    <a:pt x="8666" y="20069"/>
                  </a:cubicBezTo>
                  <a:cubicBezTo>
                    <a:pt x="6044" y="21155"/>
                    <a:pt x="4996" y="21269"/>
                    <a:pt x="3842" y="21269"/>
                  </a:cubicBezTo>
                  <a:cubicBezTo>
                    <a:pt x="2689" y="21269"/>
                    <a:pt x="1431" y="21155"/>
                    <a:pt x="1221" y="20812"/>
                  </a:cubicBezTo>
                  <a:cubicBezTo>
                    <a:pt x="1011" y="20469"/>
                    <a:pt x="1850" y="19898"/>
                    <a:pt x="2689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7" name="Line"/>
            <p:cNvSpPr/>
            <p:nvPr/>
          </p:nvSpPr>
          <p:spPr>
            <a:xfrm>
              <a:off x="6558699" y="1631677"/>
              <a:ext cx="133351" cy="15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extrusionOk="0">
                  <a:moveTo>
                    <a:pt x="0" y="2842"/>
                  </a:moveTo>
                  <a:cubicBezTo>
                    <a:pt x="1029" y="1720"/>
                    <a:pt x="2057" y="598"/>
                    <a:pt x="4286" y="177"/>
                  </a:cubicBezTo>
                  <a:cubicBezTo>
                    <a:pt x="6514" y="-244"/>
                    <a:pt x="9943" y="37"/>
                    <a:pt x="12000" y="1579"/>
                  </a:cubicBezTo>
                  <a:cubicBezTo>
                    <a:pt x="14057" y="3122"/>
                    <a:pt x="14743" y="5927"/>
                    <a:pt x="14743" y="8031"/>
                  </a:cubicBezTo>
                  <a:cubicBezTo>
                    <a:pt x="14743" y="10135"/>
                    <a:pt x="14057" y="11538"/>
                    <a:pt x="12171" y="13642"/>
                  </a:cubicBezTo>
                  <a:cubicBezTo>
                    <a:pt x="10286" y="15746"/>
                    <a:pt x="7200" y="18551"/>
                    <a:pt x="6514" y="19953"/>
                  </a:cubicBezTo>
                  <a:cubicBezTo>
                    <a:pt x="5829" y="21356"/>
                    <a:pt x="7543" y="21356"/>
                    <a:pt x="10457" y="20514"/>
                  </a:cubicBezTo>
                  <a:cubicBezTo>
                    <a:pt x="13371" y="19673"/>
                    <a:pt x="17486" y="17990"/>
                    <a:pt x="21600" y="16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8" name="Line"/>
            <p:cNvSpPr/>
            <p:nvPr/>
          </p:nvSpPr>
          <p:spPr>
            <a:xfrm>
              <a:off x="6755549" y="1519766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9" name="Line"/>
            <p:cNvSpPr/>
            <p:nvPr/>
          </p:nvSpPr>
          <p:spPr>
            <a:xfrm>
              <a:off x="6731145" y="1634066"/>
              <a:ext cx="233955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extrusionOk="0">
                  <a:moveTo>
                    <a:pt x="2243" y="14954"/>
                  </a:moveTo>
                  <a:cubicBezTo>
                    <a:pt x="1076" y="18277"/>
                    <a:pt x="-92" y="21600"/>
                    <a:pt x="5" y="21600"/>
                  </a:cubicBezTo>
                  <a:cubicBezTo>
                    <a:pt x="103" y="21600"/>
                    <a:pt x="1465" y="18277"/>
                    <a:pt x="5259" y="14123"/>
                  </a:cubicBezTo>
                  <a:cubicBezTo>
                    <a:pt x="9054" y="9969"/>
                    <a:pt x="15281" y="4985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0" name="Line"/>
            <p:cNvSpPr/>
            <p:nvPr/>
          </p:nvSpPr>
          <p:spPr>
            <a:xfrm>
              <a:off x="7156542" y="1267320"/>
              <a:ext cx="189558" cy="44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4" extrusionOk="0">
                  <a:moveTo>
                    <a:pt x="21493" y="2084"/>
                  </a:moveTo>
                  <a:cubicBezTo>
                    <a:pt x="19813" y="1364"/>
                    <a:pt x="18133" y="644"/>
                    <a:pt x="15853" y="284"/>
                  </a:cubicBezTo>
                  <a:cubicBezTo>
                    <a:pt x="13573" y="-76"/>
                    <a:pt x="10693" y="-76"/>
                    <a:pt x="8293" y="181"/>
                  </a:cubicBezTo>
                  <a:cubicBezTo>
                    <a:pt x="5893" y="438"/>
                    <a:pt x="3973" y="953"/>
                    <a:pt x="3133" y="1775"/>
                  </a:cubicBezTo>
                  <a:cubicBezTo>
                    <a:pt x="2293" y="2598"/>
                    <a:pt x="2533" y="3730"/>
                    <a:pt x="3853" y="5427"/>
                  </a:cubicBezTo>
                  <a:cubicBezTo>
                    <a:pt x="5173" y="7124"/>
                    <a:pt x="7573" y="9387"/>
                    <a:pt x="8773" y="10775"/>
                  </a:cubicBezTo>
                  <a:cubicBezTo>
                    <a:pt x="9973" y="12164"/>
                    <a:pt x="9973" y="12678"/>
                    <a:pt x="9373" y="13193"/>
                  </a:cubicBezTo>
                  <a:cubicBezTo>
                    <a:pt x="8773" y="13707"/>
                    <a:pt x="7573" y="14221"/>
                    <a:pt x="6253" y="14581"/>
                  </a:cubicBezTo>
                  <a:cubicBezTo>
                    <a:pt x="4933" y="14941"/>
                    <a:pt x="3493" y="15147"/>
                    <a:pt x="2293" y="15095"/>
                  </a:cubicBezTo>
                  <a:cubicBezTo>
                    <a:pt x="1093" y="15044"/>
                    <a:pt x="133" y="14735"/>
                    <a:pt x="13" y="14324"/>
                  </a:cubicBezTo>
                  <a:cubicBezTo>
                    <a:pt x="-107" y="13913"/>
                    <a:pt x="613" y="13398"/>
                    <a:pt x="1573" y="13090"/>
                  </a:cubicBezTo>
                  <a:cubicBezTo>
                    <a:pt x="2533" y="12781"/>
                    <a:pt x="3733" y="12678"/>
                    <a:pt x="4933" y="12678"/>
                  </a:cubicBezTo>
                  <a:cubicBezTo>
                    <a:pt x="6133" y="12678"/>
                    <a:pt x="7333" y="12781"/>
                    <a:pt x="8293" y="13141"/>
                  </a:cubicBezTo>
                  <a:cubicBezTo>
                    <a:pt x="9253" y="13501"/>
                    <a:pt x="9973" y="14118"/>
                    <a:pt x="9853" y="15044"/>
                  </a:cubicBezTo>
                  <a:cubicBezTo>
                    <a:pt x="9733" y="15970"/>
                    <a:pt x="8773" y="17204"/>
                    <a:pt x="7933" y="18078"/>
                  </a:cubicBezTo>
                  <a:cubicBezTo>
                    <a:pt x="7093" y="18953"/>
                    <a:pt x="6373" y="19467"/>
                    <a:pt x="6013" y="19981"/>
                  </a:cubicBezTo>
                  <a:cubicBezTo>
                    <a:pt x="5653" y="20495"/>
                    <a:pt x="5653" y="21010"/>
                    <a:pt x="6253" y="21267"/>
                  </a:cubicBezTo>
                  <a:cubicBezTo>
                    <a:pt x="6853" y="21524"/>
                    <a:pt x="8053" y="21524"/>
                    <a:pt x="10213" y="21215"/>
                  </a:cubicBezTo>
                  <a:cubicBezTo>
                    <a:pt x="12373" y="20907"/>
                    <a:pt x="15493" y="20290"/>
                    <a:pt x="18613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1" name="Line"/>
            <p:cNvSpPr/>
            <p:nvPr/>
          </p:nvSpPr>
          <p:spPr>
            <a:xfrm>
              <a:off x="7339749" y="1335616"/>
              <a:ext cx="177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71" y="3857"/>
                    <a:pt x="8743" y="7714"/>
                    <a:pt x="12343" y="11314"/>
                  </a:cubicBezTo>
                  <a:cubicBezTo>
                    <a:pt x="15943" y="14914"/>
                    <a:pt x="18771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2" name="Line"/>
            <p:cNvSpPr/>
            <p:nvPr/>
          </p:nvSpPr>
          <p:spPr>
            <a:xfrm>
              <a:off x="7442143" y="1322816"/>
              <a:ext cx="100807" cy="33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22" extrusionOk="0">
                  <a:moveTo>
                    <a:pt x="21431" y="816"/>
                  </a:moveTo>
                  <a:cubicBezTo>
                    <a:pt x="20081" y="276"/>
                    <a:pt x="18731" y="-264"/>
                    <a:pt x="16931" y="141"/>
                  </a:cubicBezTo>
                  <a:cubicBezTo>
                    <a:pt x="15131" y="546"/>
                    <a:pt x="12881" y="1896"/>
                    <a:pt x="10406" y="4124"/>
                  </a:cubicBezTo>
                  <a:cubicBezTo>
                    <a:pt x="7931" y="6351"/>
                    <a:pt x="5231" y="9456"/>
                    <a:pt x="3431" y="12156"/>
                  </a:cubicBezTo>
                  <a:cubicBezTo>
                    <a:pt x="1631" y="14856"/>
                    <a:pt x="731" y="17151"/>
                    <a:pt x="281" y="18636"/>
                  </a:cubicBezTo>
                  <a:cubicBezTo>
                    <a:pt x="-169" y="20121"/>
                    <a:pt x="-169" y="20796"/>
                    <a:pt x="956" y="21066"/>
                  </a:cubicBezTo>
                  <a:cubicBezTo>
                    <a:pt x="2081" y="21336"/>
                    <a:pt x="4331" y="21201"/>
                    <a:pt x="6581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3" name="Line"/>
            <p:cNvSpPr/>
            <p:nvPr/>
          </p:nvSpPr>
          <p:spPr>
            <a:xfrm>
              <a:off x="7568349" y="158961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4" name="Line"/>
            <p:cNvSpPr/>
            <p:nvPr/>
          </p:nvSpPr>
          <p:spPr>
            <a:xfrm>
              <a:off x="7688999" y="1627716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5" name="Line"/>
            <p:cNvSpPr/>
            <p:nvPr/>
          </p:nvSpPr>
          <p:spPr>
            <a:xfrm>
              <a:off x="7879499" y="1621366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6" name="Line"/>
            <p:cNvSpPr/>
            <p:nvPr/>
          </p:nvSpPr>
          <p:spPr>
            <a:xfrm>
              <a:off x="7981099" y="1608666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7" name="Line"/>
            <p:cNvSpPr/>
            <p:nvPr/>
          </p:nvSpPr>
          <p:spPr>
            <a:xfrm>
              <a:off x="8254149" y="1285957"/>
              <a:ext cx="209551" cy="20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extrusionOk="0">
                  <a:moveTo>
                    <a:pt x="0" y="3809"/>
                  </a:moveTo>
                  <a:cubicBezTo>
                    <a:pt x="218" y="2282"/>
                    <a:pt x="436" y="755"/>
                    <a:pt x="1091" y="209"/>
                  </a:cubicBezTo>
                  <a:cubicBezTo>
                    <a:pt x="1745" y="-336"/>
                    <a:pt x="2836" y="100"/>
                    <a:pt x="4691" y="2500"/>
                  </a:cubicBezTo>
                  <a:cubicBezTo>
                    <a:pt x="6545" y="4900"/>
                    <a:pt x="9164" y="9264"/>
                    <a:pt x="11564" y="12755"/>
                  </a:cubicBezTo>
                  <a:cubicBezTo>
                    <a:pt x="13964" y="16246"/>
                    <a:pt x="16145" y="18864"/>
                    <a:pt x="17782" y="20064"/>
                  </a:cubicBezTo>
                  <a:cubicBezTo>
                    <a:pt x="19418" y="21264"/>
                    <a:pt x="20509" y="21046"/>
                    <a:pt x="21600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8" name="Line"/>
            <p:cNvSpPr/>
            <p:nvPr/>
          </p:nvSpPr>
          <p:spPr>
            <a:xfrm>
              <a:off x="8394761" y="1348316"/>
              <a:ext cx="119739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extrusionOk="0">
                  <a:moveTo>
                    <a:pt x="21437" y="0"/>
                  </a:moveTo>
                  <a:cubicBezTo>
                    <a:pt x="17648" y="2063"/>
                    <a:pt x="13858" y="4126"/>
                    <a:pt x="10826" y="6796"/>
                  </a:cubicBezTo>
                  <a:cubicBezTo>
                    <a:pt x="7795" y="9465"/>
                    <a:pt x="5521" y="12742"/>
                    <a:pt x="3816" y="15108"/>
                  </a:cubicBezTo>
                  <a:cubicBezTo>
                    <a:pt x="2111" y="17474"/>
                    <a:pt x="974" y="18930"/>
                    <a:pt x="405" y="19962"/>
                  </a:cubicBezTo>
                  <a:cubicBezTo>
                    <a:pt x="-163" y="20993"/>
                    <a:pt x="-163" y="21600"/>
                    <a:pt x="595" y="21600"/>
                  </a:cubicBezTo>
                  <a:cubicBezTo>
                    <a:pt x="1353" y="21600"/>
                    <a:pt x="2869" y="20993"/>
                    <a:pt x="4384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9" name="Line"/>
            <p:cNvSpPr/>
            <p:nvPr/>
          </p:nvSpPr>
          <p:spPr>
            <a:xfrm>
              <a:off x="8539899" y="1599984"/>
              <a:ext cx="190501" cy="12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extrusionOk="0">
                  <a:moveTo>
                    <a:pt x="0" y="8745"/>
                  </a:moveTo>
                  <a:cubicBezTo>
                    <a:pt x="0" y="10835"/>
                    <a:pt x="0" y="12926"/>
                    <a:pt x="0" y="14842"/>
                  </a:cubicBezTo>
                  <a:cubicBezTo>
                    <a:pt x="0" y="16758"/>
                    <a:pt x="0" y="18500"/>
                    <a:pt x="240" y="18152"/>
                  </a:cubicBezTo>
                  <a:cubicBezTo>
                    <a:pt x="480" y="17803"/>
                    <a:pt x="960" y="15364"/>
                    <a:pt x="1560" y="13100"/>
                  </a:cubicBezTo>
                  <a:cubicBezTo>
                    <a:pt x="2160" y="10835"/>
                    <a:pt x="2880" y="8745"/>
                    <a:pt x="3840" y="6655"/>
                  </a:cubicBezTo>
                  <a:cubicBezTo>
                    <a:pt x="4800" y="4564"/>
                    <a:pt x="6000" y="2474"/>
                    <a:pt x="7080" y="1952"/>
                  </a:cubicBezTo>
                  <a:cubicBezTo>
                    <a:pt x="8160" y="1429"/>
                    <a:pt x="9120" y="2474"/>
                    <a:pt x="9720" y="4739"/>
                  </a:cubicBezTo>
                  <a:cubicBezTo>
                    <a:pt x="10320" y="7003"/>
                    <a:pt x="10560" y="10487"/>
                    <a:pt x="11520" y="9964"/>
                  </a:cubicBezTo>
                  <a:cubicBezTo>
                    <a:pt x="12480" y="9442"/>
                    <a:pt x="14160" y="4913"/>
                    <a:pt x="15600" y="2474"/>
                  </a:cubicBezTo>
                  <a:cubicBezTo>
                    <a:pt x="17040" y="35"/>
                    <a:pt x="18240" y="-313"/>
                    <a:pt x="19200" y="210"/>
                  </a:cubicBezTo>
                  <a:cubicBezTo>
                    <a:pt x="20160" y="732"/>
                    <a:pt x="20880" y="2126"/>
                    <a:pt x="21240" y="5784"/>
                  </a:cubicBezTo>
                  <a:cubicBezTo>
                    <a:pt x="21600" y="9442"/>
                    <a:pt x="21600" y="15364"/>
                    <a:pt x="2160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0" name="Line"/>
            <p:cNvSpPr/>
            <p:nvPr/>
          </p:nvSpPr>
          <p:spPr>
            <a:xfrm>
              <a:off x="8825649" y="1269959"/>
              <a:ext cx="53777" cy="55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519" extrusionOk="0">
                  <a:moveTo>
                    <a:pt x="0" y="1562"/>
                  </a:moveTo>
                  <a:cubicBezTo>
                    <a:pt x="1600" y="1069"/>
                    <a:pt x="3200" y="576"/>
                    <a:pt x="6000" y="289"/>
                  </a:cubicBezTo>
                  <a:cubicBezTo>
                    <a:pt x="8800" y="1"/>
                    <a:pt x="12800" y="-81"/>
                    <a:pt x="15600" y="83"/>
                  </a:cubicBezTo>
                  <a:cubicBezTo>
                    <a:pt x="18400" y="248"/>
                    <a:pt x="20000" y="658"/>
                    <a:pt x="20000" y="1603"/>
                  </a:cubicBezTo>
                  <a:cubicBezTo>
                    <a:pt x="20000" y="2547"/>
                    <a:pt x="18400" y="4025"/>
                    <a:pt x="15200" y="5381"/>
                  </a:cubicBezTo>
                  <a:cubicBezTo>
                    <a:pt x="12000" y="6736"/>
                    <a:pt x="7200" y="7968"/>
                    <a:pt x="7200" y="9405"/>
                  </a:cubicBezTo>
                  <a:cubicBezTo>
                    <a:pt x="7200" y="10842"/>
                    <a:pt x="12000" y="12485"/>
                    <a:pt x="15600" y="13963"/>
                  </a:cubicBezTo>
                  <a:cubicBezTo>
                    <a:pt x="19200" y="15441"/>
                    <a:pt x="21600" y="16756"/>
                    <a:pt x="19600" y="17987"/>
                  </a:cubicBezTo>
                  <a:cubicBezTo>
                    <a:pt x="17600" y="19219"/>
                    <a:pt x="11200" y="20369"/>
                    <a:pt x="48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1" name="Line"/>
            <p:cNvSpPr/>
            <p:nvPr/>
          </p:nvSpPr>
          <p:spPr>
            <a:xfrm>
              <a:off x="9132164" y="1460537"/>
              <a:ext cx="303086" cy="14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77" extrusionOk="0">
                  <a:moveTo>
                    <a:pt x="1678" y="21277"/>
                  </a:moveTo>
                  <a:cubicBezTo>
                    <a:pt x="928" y="20006"/>
                    <a:pt x="178" y="18736"/>
                    <a:pt x="28" y="16512"/>
                  </a:cubicBezTo>
                  <a:cubicBezTo>
                    <a:pt x="-122" y="14289"/>
                    <a:pt x="328" y="11112"/>
                    <a:pt x="1228" y="8253"/>
                  </a:cubicBezTo>
                  <a:cubicBezTo>
                    <a:pt x="2128" y="5395"/>
                    <a:pt x="3478" y="2853"/>
                    <a:pt x="4528" y="1424"/>
                  </a:cubicBezTo>
                  <a:cubicBezTo>
                    <a:pt x="5578" y="-5"/>
                    <a:pt x="6328" y="-323"/>
                    <a:pt x="7003" y="312"/>
                  </a:cubicBezTo>
                  <a:cubicBezTo>
                    <a:pt x="7678" y="948"/>
                    <a:pt x="8278" y="2536"/>
                    <a:pt x="9628" y="5395"/>
                  </a:cubicBezTo>
                  <a:cubicBezTo>
                    <a:pt x="10978" y="8253"/>
                    <a:pt x="13078" y="12383"/>
                    <a:pt x="14953" y="14130"/>
                  </a:cubicBezTo>
                  <a:cubicBezTo>
                    <a:pt x="16828" y="15877"/>
                    <a:pt x="18478" y="15242"/>
                    <a:pt x="19528" y="13812"/>
                  </a:cubicBezTo>
                  <a:cubicBezTo>
                    <a:pt x="20578" y="12383"/>
                    <a:pt x="21028" y="10159"/>
                    <a:pt x="21478" y="7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2" name="Line"/>
            <p:cNvSpPr/>
            <p:nvPr/>
          </p:nvSpPr>
          <p:spPr>
            <a:xfrm>
              <a:off x="9212999" y="1291166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3" name="Line"/>
            <p:cNvSpPr/>
            <p:nvPr/>
          </p:nvSpPr>
          <p:spPr>
            <a:xfrm>
              <a:off x="9225699" y="122766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4" name="Line"/>
            <p:cNvSpPr/>
            <p:nvPr/>
          </p:nvSpPr>
          <p:spPr>
            <a:xfrm>
              <a:off x="9333649" y="1348316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5" name="Line"/>
            <p:cNvSpPr/>
            <p:nvPr/>
          </p:nvSpPr>
          <p:spPr>
            <a:xfrm>
              <a:off x="9352699" y="123401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6" name="Line"/>
            <p:cNvSpPr/>
            <p:nvPr/>
          </p:nvSpPr>
          <p:spPr>
            <a:xfrm>
              <a:off x="9406584" y="1080618"/>
              <a:ext cx="133675" cy="3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058" extrusionOk="0">
                  <a:moveTo>
                    <a:pt x="17733" y="13024"/>
                  </a:moveTo>
                  <a:cubicBezTo>
                    <a:pt x="13008" y="12754"/>
                    <a:pt x="8283" y="12484"/>
                    <a:pt x="5077" y="13226"/>
                  </a:cubicBezTo>
                  <a:cubicBezTo>
                    <a:pt x="1871" y="13969"/>
                    <a:pt x="183" y="15724"/>
                    <a:pt x="15" y="17209"/>
                  </a:cubicBezTo>
                  <a:cubicBezTo>
                    <a:pt x="-154" y="18694"/>
                    <a:pt x="1196" y="19909"/>
                    <a:pt x="2883" y="20584"/>
                  </a:cubicBezTo>
                  <a:cubicBezTo>
                    <a:pt x="4571" y="21259"/>
                    <a:pt x="6596" y="21394"/>
                    <a:pt x="9633" y="19774"/>
                  </a:cubicBezTo>
                  <a:cubicBezTo>
                    <a:pt x="12671" y="18154"/>
                    <a:pt x="16721" y="14779"/>
                    <a:pt x="18915" y="11606"/>
                  </a:cubicBezTo>
                  <a:cubicBezTo>
                    <a:pt x="21108" y="8434"/>
                    <a:pt x="21446" y="5464"/>
                    <a:pt x="21277" y="3439"/>
                  </a:cubicBezTo>
                  <a:cubicBezTo>
                    <a:pt x="21108" y="1414"/>
                    <a:pt x="20434" y="334"/>
                    <a:pt x="19590" y="64"/>
                  </a:cubicBezTo>
                  <a:cubicBezTo>
                    <a:pt x="18746" y="-206"/>
                    <a:pt x="17733" y="334"/>
                    <a:pt x="16721" y="2629"/>
                  </a:cubicBezTo>
                  <a:cubicBezTo>
                    <a:pt x="15708" y="4924"/>
                    <a:pt x="14696" y="8974"/>
                    <a:pt x="14696" y="12146"/>
                  </a:cubicBezTo>
                  <a:cubicBezTo>
                    <a:pt x="14696" y="15319"/>
                    <a:pt x="15708" y="17614"/>
                    <a:pt x="16721" y="19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7" name="Line"/>
            <p:cNvSpPr/>
            <p:nvPr/>
          </p:nvSpPr>
          <p:spPr>
            <a:xfrm>
              <a:off x="9835299" y="1291166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800" y="0"/>
                    <a:pt x="3600" y="0"/>
                    <a:pt x="5400" y="1394"/>
                  </a:cubicBezTo>
                  <a:cubicBezTo>
                    <a:pt x="7200" y="2787"/>
                    <a:pt x="9000" y="5574"/>
                    <a:pt x="11700" y="9174"/>
                  </a:cubicBezTo>
                  <a:cubicBezTo>
                    <a:pt x="14400" y="12774"/>
                    <a:pt x="18000" y="171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8" name="Line"/>
            <p:cNvSpPr/>
            <p:nvPr/>
          </p:nvSpPr>
          <p:spPr>
            <a:xfrm>
              <a:off x="9920225" y="1322916"/>
              <a:ext cx="150025" cy="3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92" extrusionOk="0">
                  <a:moveTo>
                    <a:pt x="21263" y="0"/>
                  </a:moveTo>
                  <a:cubicBezTo>
                    <a:pt x="17963" y="2209"/>
                    <a:pt x="14663" y="4418"/>
                    <a:pt x="11363" y="7302"/>
                  </a:cubicBezTo>
                  <a:cubicBezTo>
                    <a:pt x="8063" y="10186"/>
                    <a:pt x="4763" y="13745"/>
                    <a:pt x="2663" y="16323"/>
                  </a:cubicBezTo>
                  <a:cubicBezTo>
                    <a:pt x="563" y="18900"/>
                    <a:pt x="-337" y="20495"/>
                    <a:pt x="113" y="21048"/>
                  </a:cubicBezTo>
                  <a:cubicBezTo>
                    <a:pt x="563" y="21600"/>
                    <a:pt x="2363" y="21109"/>
                    <a:pt x="4163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9" name="Line"/>
            <p:cNvSpPr/>
            <p:nvPr/>
          </p:nvSpPr>
          <p:spPr>
            <a:xfrm>
              <a:off x="7613328" y="2181065"/>
              <a:ext cx="221722" cy="37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94" extrusionOk="0">
                  <a:moveTo>
                    <a:pt x="14760" y="2483"/>
                  </a:moveTo>
                  <a:cubicBezTo>
                    <a:pt x="14966" y="1638"/>
                    <a:pt x="15172" y="794"/>
                    <a:pt x="14452" y="371"/>
                  </a:cubicBezTo>
                  <a:cubicBezTo>
                    <a:pt x="13732" y="-51"/>
                    <a:pt x="12086" y="-51"/>
                    <a:pt x="10132" y="70"/>
                  </a:cubicBezTo>
                  <a:cubicBezTo>
                    <a:pt x="8178" y="190"/>
                    <a:pt x="5915" y="432"/>
                    <a:pt x="4372" y="733"/>
                  </a:cubicBezTo>
                  <a:cubicBezTo>
                    <a:pt x="2829" y="1035"/>
                    <a:pt x="2006" y="1397"/>
                    <a:pt x="1595" y="1880"/>
                  </a:cubicBezTo>
                  <a:cubicBezTo>
                    <a:pt x="1183" y="2362"/>
                    <a:pt x="1183" y="2966"/>
                    <a:pt x="978" y="5440"/>
                  </a:cubicBezTo>
                  <a:cubicBezTo>
                    <a:pt x="772" y="7913"/>
                    <a:pt x="360" y="12257"/>
                    <a:pt x="155" y="15033"/>
                  </a:cubicBezTo>
                  <a:cubicBezTo>
                    <a:pt x="-51" y="17808"/>
                    <a:pt x="-51" y="19015"/>
                    <a:pt x="155" y="19920"/>
                  </a:cubicBezTo>
                  <a:cubicBezTo>
                    <a:pt x="360" y="20825"/>
                    <a:pt x="772" y="21428"/>
                    <a:pt x="3240" y="21489"/>
                  </a:cubicBezTo>
                  <a:cubicBezTo>
                    <a:pt x="5709" y="21549"/>
                    <a:pt x="10235" y="21066"/>
                    <a:pt x="13629" y="20584"/>
                  </a:cubicBezTo>
                  <a:cubicBezTo>
                    <a:pt x="17023" y="20101"/>
                    <a:pt x="19286" y="19618"/>
                    <a:pt x="21549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0" name="Line"/>
            <p:cNvSpPr/>
            <p:nvPr/>
          </p:nvSpPr>
          <p:spPr>
            <a:xfrm>
              <a:off x="7644549" y="2408766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252" y="16457"/>
                    <a:pt x="2504" y="11314"/>
                    <a:pt x="6104" y="7714"/>
                  </a:cubicBezTo>
                  <a:cubicBezTo>
                    <a:pt x="9704" y="4114"/>
                    <a:pt x="1565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1" name="Line"/>
            <p:cNvSpPr/>
            <p:nvPr/>
          </p:nvSpPr>
          <p:spPr>
            <a:xfrm>
              <a:off x="7921784" y="2171266"/>
              <a:ext cx="186316" cy="38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83" extrusionOk="0">
                  <a:moveTo>
                    <a:pt x="21363" y="1191"/>
                  </a:moveTo>
                  <a:cubicBezTo>
                    <a:pt x="20635" y="724"/>
                    <a:pt x="19907" y="257"/>
                    <a:pt x="17480" y="82"/>
                  </a:cubicBezTo>
                  <a:cubicBezTo>
                    <a:pt x="15053" y="-93"/>
                    <a:pt x="10927" y="24"/>
                    <a:pt x="8257" y="316"/>
                  </a:cubicBezTo>
                  <a:cubicBezTo>
                    <a:pt x="5588" y="608"/>
                    <a:pt x="4374" y="1075"/>
                    <a:pt x="3525" y="2417"/>
                  </a:cubicBezTo>
                  <a:cubicBezTo>
                    <a:pt x="2675" y="3760"/>
                    <a:pt x="2190" y="5978"/>
                    <a:pt x="1705" y="8781"/>
                  </a:cubicBezTo>
                  <a:cubicBezTo>
                    <a:pt x="1219" y="11583"/>
                    <a:pt x="734" y="14969"/>
                    <a:pt x="370" y="17187"/>
                  </a:cubicBezTo>
                  <a:cubicBezTo>
                    <a:pt x="6" y="19405"/>
                    <a:pt x="-237" y="20456"/>
                    <a:pt x="370" y="20982"/>
                  </a:cubicBezTo>
                  <a:cubicBezTo>
                    <a:pt x="976" y="21507"/>
                    <a:pt x="2433" y="21507"/>
                    <a:pt x="5466" y="21040"/>
                  </a:cubicBezTo>
                  <a:cubicBezTo>
                    <a:pt x="8500" y="20573"/>
                    <a:pt x="13111" y="19639"/>
                    <a:pt x="17723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2" name="Line"/>
            <p:cNvSpPr/>
            <p:nvPr/>
          </p:nvSpPr>
          <p:spPr>
            <a:xfrm>
              <a:off x="8158899" y="2243666"/>
              <a:ext cx="158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472" y="5948"/>
                    <a:pt x="10944" y="11896"/>
                    <a:pt x="14544" y="15496"/>
                  </a:cubicBezTo>
                  <a:cubicBezTo>
                    <a:pt x="18144" y="19096"/>
                    <a:pt x="19872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3" name="Line"/>
            <p:cNvSpPr/>
            <p:nvPr/>
          </p:nvSpPr>
          <p:spPr>
            <a:xfrm>
              <a:off x="8268295" y="2262716"/>
              <a:ext cx="100155" cy="2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68" extrusionOk="0">
                  <a:moveTo>
                    <a:pt x="21293" y="0"/>
                  </a:moveTo>
                  <a:cubicBezTo>
                    <a:pt x="16343" y="4745"/>
                    <a:pt x="11393" y="9491"/>
                    <a:pt x="7793" y="12764"/>
                  </a:cubicBezTo>
                  <a:cubicBezTo>
                    <a:pt x="4193" y="16036"/>
                    <a:pt x="1943" y="17836"/>
                    <a:pt x="818" y="19145"/>
                  </a:cubicBezTo>
                  <a:cubicBezTo>
                    <a:pt x="-307" y="20455"/>
                    <a:pt x="-307" y="21273"/>
                    <a:pt x="1043" y="21436"/>
                  </a:cubicBezTo>
                  <a:cubicBezTo>
                    <a:pt x="2393" y="21600"/>
                    <a:pt x="5093" y="21109"/>
                    <a:pt x="7793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4" name="Line"/>
            <p:cNvSpPr/>
            <p:nvPr/>
          </p:nvSpPr>
          <p:spPr>
            <a:xfrm>
              <a:off x="8438299" y="2167504"/>
              <a:ext cx="141817" cy="33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60" extrusionOk="0">
                  <a:moveTo>
                    <a:pt x="0" y="1649"/>
                  </a:moveTo>
                  <a:cubicBezTo>
                    <a:pt x="953" y="961"/>
                    <a:pt x="1906" y="273"/>
                    <a:pt x="4447" y="66"/>
                  </a:cubicBezTo>
                  <a:cubicBezTo>
                    <a:pt x="6988" y="-140"/>
                    <a:pt x="11118" y="135"/>
                    <a:pt x="14294" y="892"/>
                  </a:cubicBezTo>
                  <a:cubicBezTo>
                    <a:pt x="17471" y="1649"/>
                    <a:pt x="19694" y="2887"/>
                    <a:pt x="20647" y="5088"/>
                  </a:cubicBezTo>
                  <a:cubicBezTo>
                    <a:pt x="21600" y="7289"/>
                    <a:pt x="21282" y="10454"/>
                    <a:pt x="20965" y="12930"/>
                  </a:cubicBezTo>
                  <a:cubicBezTo>
                    <a:pt x="20647" y="15406"/>
                    <a:pt x="20329" y="17195"/>
                    <a:pt x="20488" y="18433"/>
                  </a:cubicBezTo>
                  <a:cubicBezTo>
                    <a:pt x="20647" y="19671"/>
                    <a:pt x="21282" y="20359"/>
                    <a:pt x="20488" y="20772"/>
                  </a:cubicBezTo>
                  <a:cubicBezTo>
                    <a:pt x="19694" y="21185"/>
                    <a:pt x="17471" y="21322"/>
                    <a:pt x="14612" y="21391"/>
                  </a:cubicBezTo>
                  <a:cubicBezTo>
                    <a:pt x="11753" y="21460"/>
                    <a:pt x="8259" y="21460"/>
                    <a:pt x="4765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5" name="Line"/>
            <p:cNvSpPr/>
            <p:nvPr/>
          </p:nvSpPr>
          <p:spPr>
            <a:xfrm>
              <a:off x="8685949" y="234526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694" y="10800"/>
                    <a:pt x="3388" y="0"/>
                    <a:pt x="6988" y="0"/>
                  </a:cubicBezTo>
                  <a:cubicBezTo>
                    <a:pt x="10588" y="0"/>
                    <a:pt x="1609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6" name="Line"/>
            <p:cNvSpPr/>
            <p:nvPr/>
          </p:nvSpPr>
          <p:spPr>
            <a:xfrm>
              <a:off x="8660549" y="245321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7" name="Line"/>
            <p:cNvSpPr/>
            <p:nvPr/>
          </p:nvSpPr>
          <p:spPr>
            <a:xfrm>
              <a:off x="8857399" y="2261026"/>
              <a:ext cx="245334" cy="23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0" extrusionOk="0">
                  <a:moveTo>
                    <a:pt x="0" y="21370"/>
                  </a:moveTo>
                  <a:cubicBezTo>
                    <a:pt x="185" y="20414"/>
                    <a:pt x="369" y="19458"/>
                    <a:pt x="1385" y="17929"/>
                  </a:cubicBezTo>
                  <a:cubicBezTo>
                    <a:pt x="2400" y="16400"/>
                    <a:pt x="4246" y="14297"/>
                    <a:pt x="5815" y="11717"/>
                  </a:cubicBezTo>
                  <a:cubicBezTo>
                    <a:pt x="7385" y="9136"/>
                    <a:pt x="8677" y="6078"/>
                    <a:pt x="9415" y="3880"/>
                  </a:cubicBezTo>
                  <a:cubicBezTo>
                    <a:pt x="10154" y="1682"/>
                    <a:pt x="10338" y="343"/>
                    <a:pt x="10062" y="57"/>
                  </a:cubicBezTo>
                  <a:cubicBezTo>
                    <a:pt x="9785" y="-230"/>
                    <a:pt x="9046" y="535"/>
                    <a:pt x="8308" y="3020"/>
                  </a:cubicBezTo>
                  <a:cubicBezTo>
                    <a:pt x="7569" y="5505"/>
                    <a:pt x="6831" y="9710"/>
                    <a:pt x="6462" y="12290"/>
                  </a:cubicBezTo>
                  <a:cubicBezTo>
                    <a:pt x="6092" y="14871"/>
                    <a:pt x="6092" y="15827"/>
                    <a:pt x="6462" y="16591"/>
                  </a:cubicBezTo>
                  <a:cubicBezTo>
                    <a:pt x="6831" y="17356"/>
                    <a:pt x="7569" y="17929"/>
                    <a:pt x="8492" y="18025"/>
                  </a:cubicBezTo>
                  <a:cubicBezTo>
                    <a:pt x="9415" y="18120"/>
                    <a:pt x="10523" y="17738"/>
                    <a:pt x="12277" y="16209"/>
                  </a:cubicBezTo>
                  <a:cubicBezTo>
                    <a:pt x="14031" y="14680"/>
                    <a:pt x="16431" y="12004"/>
                    <a:pt x="18185" y="9423"/>
                  </a:cubicBezTo>
                  <a:cubicBezTo>
                    <a:pt x="19938" y="6843"/>
                    <a:pt x="21046" y="4358"/>
                    <a:pt x="21323" y="3689"/>
                  </a:cubicBezTo>
                  <a:cubicBezTo>
                    <a:pt x="21600" y="3020"/>
                    <a:pt x="21046" y="4166"/>
                    <a:pt x="20677" y="7129"/>
                  </a:cubicBezTo>
                  <a:cubicBezTo>
                    <a:pt x="20308" y="10092"/>
                    <a:pt x="20123" y="14871"/>
                    <a:pt x="19938" y="19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8" name="Line"/>
            <p:cNvSpPr/>
            <p:nvPr/>
          </p:nvSpPr>
          <p:spPr>
            <a:xfrm>
              <a:off x="9155849" y="2420916"/>
              <a:ext cx="146051" cy="13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extrusionOk="0">
                  <a:moveTo>
                    <a:pt x="0" y="7940"/>
                  </a:moveTo>
                  <a:cubicBezTo>
                    <a:pt x="0" y="6303"/>
                    <a:pt x="0" y="4667"/>
                    <a:pt x="470" y="3194"/>
                  </a:cubicBezTo>
                  <a:cubicBezTo>
                    <a:pt x="939" y="1722"/>
                    <a:pt x="1878" y="413"/>
                    <a:pt x="3130" y="85"/>
                  </a:cubicBezTo>
                  <a:cubicBezTo>
                    <a:pt x="4383" y="-242"/>
                    <a:pt x="5948" y="413"/>
                    <a:pt x="7200" y="1394"/>
                  </a:cubicBezTo>
                  <a:cubicBezTo>
                    <a:pt x="8452" y="2376"/>
                    <a:pt x="9391" y="3685"/>
                    <a:pt x="9391" y="6140"/>
                  </a:cubicBezTo>
                  <a:cubicBezTo>
                    <a:pt x="9391" y="8594"/>
                    <a:pt x="8452" y="12194"/>
                    <a:pt x="7043" y="14976"/>
                  </a:cubicBezTo>
                  <a:cubicBezTo>
                    <a:pt x="5635" y="17758"/>
                    <a:pt x="3757" y="19722"/>
                    <a:pt x="4383" y="20540"/>
                  </a:cubicBezTo>
                  <a:cubicBezTo>
                    <a:pt x="5009" y="21358"/>
                    <a:pt x="8139" y="21031"/>
                    <a:pt x="11426" y="20540"/>
                  </a:cubicBezTo>
                  <a:cubicBezTo>
                    <a:pt x="14713" y="20049"/>
                    <a:pt x="18157" y="19394"/>
                    <a:pt x="21600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9" name="Line"/>
            <p:cNvSpPr/>
            <p:nvPr/>
          </p:nvSpPr>
          <p:spPr>
            <a:xfrm>
              <a:off x="9841649" y="2204436"/>
              <a:ext cx="203201" cy="34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extrusionOk="0">
                  <a:moveTo>
                    <a:pt x="0" y="2071"/>
                  </a:moveTo>
                  <a:cubicBezTo>
                    <a:pt x="450" y="1138"/>
                    <a:pt x="900" y="205"/>
                    <a:pt x="1350" y="71"/>
                  </a:cubicBezTo>
                  <a:cubicBezTo>
                    <a:pt x="1800" y="-62"/>
                    <a:pt x="2250" y="605"/>
                    <a:pt x="2925" y="2871"/>
                  </a:cubicBezTo>
                  <a:cubicBezTo>
                    <a:pt x="3600" y="5138"/>
                    <a:pt x="4500" y="9005"/>
                    <a:pt x="5513" y="12205"/>
                  </a:cubicBezTo>
                  <a:cubicBezTo>
                    <a:pt x="6525" y="15405"/>
                    <a:pt x="7650" y="17938"/>
                    <a:pt x="8550" y="19471"/>
                  </a:cubicBezTo>
                  <a:cubicBezTo>
                    <a:pt x="9450" y="21005"/>
                    <a:pt x="10125" y="21538"/>
                    <a:pt x="10800" y="21538"/>
                  </a:cubicBezTo>
                  <a:cubicBezTo>
                    <a:pt x="11475" y="21538"/>
                    <a:pt x="12150" y="21005"/>
                    <a:pt x="13500" y="18738"/>
                  </a:cubicBezTo>
                  <a:cubicBezTo>
                    <a:pt x="14850" y="16471"/>
                    <a:pt x="16875" y="12471"/>
                    <a:pt x="18113" y="9271"/>
                  </a:cubicBezTo>
                  <a:cubicBezTo>
                    <a:pt x="19350" y="6071"/>
                    <a:pt x="19800" y="3671"/>
                    <a:pt x="20138" y="2138"/>
                  </a:cubicBezTo>
                  <a:cubicBezTo>
                    <a:pt x="20475" y="605"/>
                    <a:pt x="20700" y="-62"/>
                    <a:pt x="20925" y="5"/>
                  </a:cubicBezTo>
                  <a:cubicBezTo>
                    <a:pt x="21150" y="71"/>
                    <a:pt x="21375" y="871"/>
                    <a:pt x="21600" y="1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0" name="Line"/>
            <p:cNvSpPr/>
            <p:nvPr/>
          </p:nvSpPr>
          <p:spPr>
            <a:xfrm>
              <a:off x="10026649" y="2381164"/>
              <a:ext cx="113451" cy="11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30" extrusionOk="0">
                  <a:moveTo>
                    <a:pt x="14239" y="6187"/>
                  </a:moveTo>
                  <a:cubicBezTo>
                    <a:pt x="13439" y="4259"/>
                    <a:pt x="12639" y="2330"/>
                    <a:pt x="11239" y="1173"/>
                  </a:cubicBezTo>
                  <a:cubicBezTo>
                    <a:pt x="9839" y="16"/>
                    <a:pt x="7839" y="-370"/>
                    <a:pt x="6239" y="401"/>
                  </a:cubicBezTo>
                  <a:cubicBezTo>
                    <a:pt x="4639" y="1173"/>
                    <a:pt x="3439" y="3101"/>
                    <a:pt x="2439" y="5416"/>
                  </a:cubicBezTo>
                  <a:cubicBezTo>
                    <a:pt x="1439" y="7730"/>
                    <a:pt x="639" y="10430"/>
                    <a:pt x="239" y="12744"/>
                  </a:cubicBezTo>
                  <a:cubicBezTo>
                    <a:pt x="-161" y="15059"/>
                    <a:pt x="-161" y="16987"/>
                    <a:pt x="1039" y="17951"/>
                  </a:cubicBezTo>
                  <a:cubicBezTo>
                    <a:pt x="2239" y="18916"/>
                    <a:pt x="4639" y="18916"/>
                    <a:pt x="7039" y="17566"/>
                  </a:cubicBezTo>
                  <a:cubicBezTo>
                    <a:pt x="9439" y="16216"/>
                    <a:pt x="11839" y="13516"/>
                    <a:pt x="13039" y="13130"/>
                  </a:cubicBezTo>
                  <a:cubicBezTo>
                    <a:pt x="14239" y="12744"/>
                    <a:pt x="14239" y="14673"/>
                    <a:pt x="15439" y="16409"/>
                  </a:cubicBezTo>
                  <a:cubicBezTo>
                    <a:pt x="16639" y="18144"/>
                    <a:pt x="19039" y="19687"/>
                    <a:pt x="21439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1" name="Line"/>
            <p:cNvSpPr/>
            <p:nvPr/>
          </p:nvSpPr>
          <p:spPr>
            <a:xfrm>
              <a:off x="10171849" y="2300816"/>
              <a:ext cx="133351" cy="20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extrusionOk="0">
                  <a:moveTo>
                    <a:pt x="0" y="9257"/>
                  </a:moveTo>
                  <a:cubicBezTo>
                    <a:pt x="1371" y="8596"/>
                    <a:pt x="2743" y="7935"/>
                    <a:pt x="4286" y="8155"/>
                  </a:cubicBezTo>
                  <a:cubicBezTo>
                    <a:pt x="5829" y="8376"/>
                    <a:pt x="7543" y="9478"/>
                    <a:pt x="8914" y="11241"/>
                  </a:cubicBezTo>
                  <a:cubicBezTo>
                    <a:pt x="10286" y="13004"/>
                    <a:pt x="11314" y="15429"/>
                    <a:pt x="11486" y="17192"/>
                  </a:cubicBezTo>
                  <a:cubicBezTo>
                    <a:pt x="11657" y="18955"/>
                    <a:pt x="10971" y="20057"/>
                    <a:pt x="9771" y="20718"/>
                  </a:cubicBezTo>
                  <a:cubicBezTo>
                    <a:pt x="8571" y="21380"/>
                    <a:pt x="6857" y="21600"/>
                    <a:pt x="6000" y="20829"/>
                  </a:cubicBezTo>
                  <a:cubicBezTo>
                    <a:pt x="5143" y="20057"/>
                    <a:pt x="5143" y="18294"/>
                    <a:pt x="7886" y="14657"/>
                  </a:cubicBezTo>
                  <a:cubicBezTo>
                    <a:pt x="10629" y="11020"/>
                    <a:pt x="16114" y="55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2" name="Line"/>
            <p:cNvSpPr/>
            <p:nvPr/>
          </p:nvSpPr>
          <p:spPr>
            <a:xfrm>
              <a:off x="10395415" y="2215934"/>
              <a:ext cx="119335" cy="29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35" extrusionOk="0">
                  <a:moveTo>
                    <a:pt x="20996" y="1536"/>
                  </a:moveTo>
                  <a:cubicBezTo>
                    <a:pt x="19879" y="928"/>
                    <a:pt x="18762" y="319"/>
                    <a:pt x="17272" y="91"/>
                  </a:cubicBezTo>
                  <a:cubicBezTo>
                    <a:pt x="15782" y="-137"/>
                    <a:pt x="13920" y="15"/>
                    <a:pt x="11127" y="1080"/>
                  </a:cubicBezTo>
                  <a:cubicBezTo>
                    <a:pt x="8334" y="2145"/>
                    <a:pt x="4610" y="4122"/>
                    <a:pt x="2375" y="6936"/>
                  </a:cubicBezTo>
                  <a:cubicBezTo>
                    <a:pt x="141" y="9750"/>
                    <a:pt x="-604" y="13401"/>
                    <a:pt x="513" y="16063"/>
                  </a:cubicBezTo>
                  <a:cubicBezTo>
                    <a:pt x="1630" y="18725"/>
                    <a:pt x="4610" y="20398"/>
                    <a:pt x="8148" y="20931"/>
                  </a:cubicBezTo>
                  <a:cubicBezTo>
                    <a:pt x="11686" y="21463"/>
                    <a:pt x="15782" y="20855"/>
                    <a:pt x="19879" y="20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3" name="Line"/>
            <p:cNvSpPr/>
            <p:nvPr/>
          </p:nvSpPr>
          <p:spPr>
            <a:xfrm>
              <a:off x="10552849" y="2250016"/>
              <a:ext cx="635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4" name="Line"/>
            <p:cNvSpPr/>
            <p:nvPr/>
          </p:nvSpPr>
          <p:spPr>
            <a:xfrm>
              <a:off x="10578249" y="2291437"/>
              <a:ext cx="114301" cy="25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extrusionOk="0">
                  <a:moveTo>
                    <a:pt x="21600" y="779"/>
                  </a:moveTo>
                  <a:cubicBezTo>
                    <a:pt x="20000" y="252"/>
                    <a:pt x="18400" y="-275"/>
                    <a:pt x="16600" y="164"/>
                  </a:cubicBezTo>
                  <a:cubicBezTo>
                    <a:pt x="14800" y="603"/>
                    <a:pt x="12800" y="2008"/>
                    <a:pt x="10200" y="4642"/>
                  </a:cubicBezTo>
                  <a:cubicBezTo>
                    <a:pt x="7600" y="7276"/>
                    <a:pt x="4400" y="11140"/>
                    <a:pt x="2600" y="14125"/>
                  </a:cubicBezTo>
                  <a:cubicBezTo>
                    <a:pt x="800" y="17110"/>
                    <a:pt x="400" y="19218"/>
                    <a:pt x="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5" name="Line"/>
            <p:cNvSpPr/>
            <p:nvPr/>
          </p:nvSpPr>
          <p:spPr>
            <a:xfrm>
              <a:off x="10711599" y="2199216"/>
              <a:ext cx="85816" cy="3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82" extrusionOk="0">
                  <a:moveTo>
                    <a:pt x="4741" y="0"/>
                  </a:moveTo>
                  <a:cubicBezTo>
                    <a:pt x="8429" y="982"/>
                    <a:pt x="12117" y="1964"/>
                    <a:pt x="15278" y="4234"/>
                  </a:cubicBezTo>
                  <a:cubicBezTo>
                    <a:pt x="18439" y="6505"/>
                    <a:pt x="21073" y="10064"/>
                    <a:pt x="21337" y="12825"/>
                  </a:cubicBezTo>
                  <a:cubicBezTo>
                    <a:pt x="21600" y="15586"/>
                    <a:pt x="19493" y="17550"/>
                    <a:pt x="17385" y="18839"/>
                  </a:cubicBezTo>
                  <a:cubicBezTo>
                    <a:pt x="15278" y="20127"/>
                    <a:pt x="13171" y="20741"/>
                    <a:pt x="10273" y="21109"/>
                  </a:cubicBezTo>
                  <a:cubicBezTo>
                    <a:pt x="7376" y="21477"/>
                    <a:pt x="3688" y="21600"/>
                    <a:pt x="1844" y="21355"/>
                  </a:cubicBezTo>
                  <a:cubicBezTo>
                    <a:pt x="0" y="21109"/>
                    <a:pt x="0" y="20495"/>
                    <a:pt x="0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6" name="Line"/>
            <p:cNvSpPr/>
            <p:nvPr/>
          </p:nvSpPr>
          <p:spPr>
            <a:xfrm>
              <a:off x="10863999" y="2382821"/>
              <a:ext cx="11430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extrusionOk="0">
                  <a:moveTo>
                    <a:pt x="0" y="10524"/>
                  </a:moveTo>
                  <a:cubicBezTo>
                    <a:pt x="1200" y="5977"/>
                    <a:pt x="2400" y="1430"/>
                    <a:pt x="5200" y="293"/>
                  </a:cubicBezTo>
                  <a:cubicBezTo>
                    <a:pt x="8000" y="-844"/>
                    <a:pt x="12400" y="1430"/>
                    <a:pt x="15400" y="5409"/>
                  </a:cubicBezTo>
                  <a:cubicBezTo>
                    <a:pt x="18400" y="9388"/>
                    <a:pt x="20000" y="15072"/>
                    <a:pt x="21600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7" name="Line"/>
            <p:cNvSpPr/>
            <p:nvPr/>
          </p:nvSpPr>
          <p:spPr>
            <a:xfrm>
              <a:off x="10863999" y="2465916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8" name="Line"/>
            <p:cNvSpPr/>
            <p:nvPr/>
          </p:nvSpPr>
          <p:spPr>
            <a:xfrm>
              <a:off x="11118677" y="2338916"/>
              <a:ext cx="297773" cy="150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33" extrusionOk="0">
                  <a:moveTo>
                    <a:pt x="7549" y="2700"/>
                  </a:moveTo>
                  <a:cubicBezTo>
                    <a:pt x="6655" y="7800"/>
                    <a:pt x="5762" y="12900"/>
                    <a:pt x="5017" y="16050"/>
                  </a:cubicBezTo>
                  <a:cubicBezTo>
                    <a:pt x="4272" y="19200"/>
                    <a:pt x="3676" y="20400"/>
                    <a:pt x="3006" y="21000"/>
                  </a:cubicBezTo>
                  <a:cubicBezTo>
                    <a:pt x="2335" y="21600"/>
                    <a:pt x="1590" y="21600"/>
                    <a:pt x="846" y="19200"/>
                  </a:cubicBezTo>
                  <a:cubicBezTo>
                    <a:pt x="101" y="16800"/>
                    <a:pt x="-644" y="12000"/>
                    <a:pt x="920" y="8550"/>
                  </a:cubicBezTo>
                  <a:cubicBezTo>
                    <a:pt x="2484" y="5100"/>
                    <a:pt x="6357" y="3000"/>
                    <a:pt x="10082" y="1800"/>
                  </a:cubicBezTo>
                  <a:cubicBezTo>
                    <a:pt x="13806" y="600"/>
                    <a:pt x="17381" y="300"/>
                    <a:pt x="209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9" name="Line"/>
            <p:cNvSpPr/>
            <p:nvPr/>
          </p:nvSpPr>
          <p:spPr>
            <a:xfrm>
              <a:off x="11232299" y="2490093"/>
              <a:ext cx="241301" cy="9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extrusionOk="0">
                  <a:moveTo>
                    <a:pt x="0" y="1577"/>
                  </a:moveTo>
                  <a:cubicBezTo>
                    <a:pt x="2653" y="696"/>
                    <a:pt x="5305" y="-186"/>
                    <a:pt x="7011" y="34"/>
                  </a:cubicBezTo>
                  <a:cubicBezTo>
                    <a:pt x="8716" y="255"/>
                    <a:pt x="9474" y="1577"/>
                    <a:pt x="9947" y="3341"/>
                  </a:cubicBezTo>
                  <a:cubicBezTo>
                    <a:pt x="10421" y="5104"/>
                    <a:pt x="10611" y="7308"/>
                    <a:pt x="10326" y="9292"/>
                  </a:cubicBezTo>
                  <a:cubicBezTo>
                    <a:pt x="10042" y="11275"/>
                    <a:pt x="9284" y="13038"/>
                    <a:pt x="8526" y="14581"/>
                  </a:cubicBezTo>
                  <a:cubicBezTo>
                    <a:pt x="7768" y="16124"/>
                    <a:pt x="7011" y="17447"/>
                    <a:pt x="7105" y="18769"/>
                  </a:cubicBezTo>
                  <a:cubicBezTo>
                    <a:pt x="7200" y="20092"/>
                    <a:pt x="8147" y="21414"/>
                    <a:pt x="10705" y="20312"/>
                  </a:cubicBezTo>
                  <a:cubicBezTo>
                    <a:pt x="13263" y="19210"/>
                    <a:pt x="17432" y="15683"/>
                    <a:pt x="21600" y="12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0" name="Line"/>
            <p:cNvSpPr/>
            <p:nvPr/>
          </p:nvSpPr>
          <p:spPr>
            <a:xfrm>
              <a:off x="11483855" y="2149862"/>
              <a:ext cx="142145" cy="13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76" extrusionOk="0">
                  <a:moveTo>
                    <a:pt x="366" y="4685"/>
                  </a:moveTo>
                  <a:cubicBezTo>
                    <a:pt x="49" y="3049"/>
                    <a:pt x="-269" y="1412"/>
                    <a:pt x="366" y="594"/>
                  </a:cubicBezTo>
                  <a:cubicBezTo>
                    <a:pt x="1002" y="-224"/>
                    <a:pt x="2590" y="-224"/>
                    <a:pt x="4178" y="758"/>
                  </a:cubicBezTo>
                  <a:cubicBezTo>
                    <a:pt x="5766" y="1740"/>
                    <a:pt x="7355" y="3703"/>
                    <a:pt x="7513" y="6321"/>
                  </a:cubicBezTo>
                  <a:cubicBezTo>
                    <a:pt x="7672" y="8940"/>
                    <a:pt x="6402" y="12212"/>
                    <a:pt x="5131" y="14340"/>
                  </a:cubicBezTo>
                  <a:cubicBezTo>
                    <a:pt x="3860" y="16467"/>
                    <a:pt x="2590" y="17449"/>
                    <a:pt x="2749" y="18267"/>
                  </a:cubicBezTo>
                  <a:cubicBezTo>
                    <a:pt x="2907" y="19085"/>
                    <a:pt x="4496" y="19740"/>
                    <a:pt x="7831" y="20231"/>
                  </a:cubicBezTo>
                  <a:cubicBezTo>
                    <a:pt x="11166" y="20721"/>
                    <a:pt x="16249" y="21049"/>
                    <a:pt x="21331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1" name="Line"/>
            <p:cNvSpPr/>
            <p:nvPr/>
          </p:nvSpPr>
          <p:spPr>
            <a:xfrm>
              <a:off x="3466249" y="2637366"/>
              <a:ext cx="1073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704" y="19350"/>
                    <a:pt x="3408" y="17100"/>
                    <a:pt x="4985" y="14850"/>
                  </a:cubicBezTo>
                  <a:cubicBezTo>
                    <a:pt x="6561" y="12600"/>
                    <a:pt x="8009" y="10350"/>
                    <a:pt x="9820" y="8325"/>
                  </a:cubicBezTo>
                  <a:cubicBezTo>
                    <a:pt x="11631" y="6300"/>
                    <a:pt x="13804" y="4500"/>
                    <a:pt x="15827" y="3150"/>
                  </a:cubicBezTo>
                  <a:cubicBezTo>
                    <a:pt x="17851" y="1800"/>
                    <a:pt x="1972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2" name="Line"/>
            <p:cNvSpPr/>
            <p:nvPr/>
          </p:nvSpPr>
          <p:spPr>
            <a:xfrm>
              <a:off x="3831996" y="2726266"/>
              <a:ext cx="55500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extrusionOk="0">
                  <a:moveTo>
                    <a:pt x="98" y="21600"/>
                  </a:moveTo>
                  <a:cubicBezTo>
                    <a:pt x="-65" y="21600"/>
                    <a:pt x="-228" y="21600"/>
                    <a:pt x="1402" y="19440"/>
                  </a:cubicBezTo>
                  <a:cubicBezTo>
                    <a:pt x="3032" y="17280"/>
                    <a:pt x="6456" y="12960"/>
                    <a:pt x="9675" y="9720"/>
                  </a:cubicBezTo>
                  <a:cubicBezTo>
                    <a:pt x="12895" y="6480"/>
                    <a:pt x="15911" y="4320"/>
                    <a:pt x="17826" y="2880"/>
                  </a:cubicBezTo>
                  <a:cubicBezTo>
                    <a:pt x="19742" y="1440"/>
                    <a:pt x="20557" y="720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3" name="Line"/>
            <p:cNvSpPr/>
            <p:nvPr/>
          </p:nvSpPr>
          <p:spPr>
            <a:xfrm>
              <a:off x="3827642" y="2923116"/>
              <a:ext cx="172008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26" extrusionOk="0">
                  <a:moveTo>
                    <a:pt x="3230" y="0"/>
                  </a:moveTo>
                  <a:cubicBezTo>
                    <a:pt x="3757" y="5718"/>
                    <a:pt x="4284" y="11435"/>
                    <a:pt x="4284" y="14691"/>
                  </a:cubicBezTo>
                  <a:cubicBezTo>
                    <a:pt x="4284" y="17947"/>
                    <a:pt x="3757" y="18741"/>
                    <a:pt x="3099" y="19615"/>
                  </a:cubicBezTo>
                  <a:cubicBezTo>
                    <a:pt x="2440" y="20488"/>
                    <a:pt x="1650" y="21441"/>
                    <a:pt x="991" y="21521"/>
                  </a:cubicBezTo>
                  <a:cubicBezTo>
                    <a:pt x="333" y="21600"/>
                    <a:pt x="-194" y="20806"/>
                    <a:pt x="69" y="18503"/>
                  </a:cubicBezTo>
                  <a:cubicBezTo>
                    <a:pt x="333" y="16200"/>
                    <a:pt x="1386" y="12388"/>
                    <a:pt x="3099" y="9847"/>
                  </a:cubicBezTo>
                  <a:cubicBezTo>
                    <a:pt x="4811" y="7306"/>
                    <a:pt x="7182" y="6035"/>
                    <a:pt x="9157" y="5241"/>
                  </a:cubicBezTo>
                  <a:cubicBezTo>
                    <a:pt x="11133" y="4447"/>
                    <a:pt x="12713" y="4129"/>
                    <a:pt x="14162" y="4288"/>
                  </a:cubicBezTo>
                  <a:cubicBezTo>
                    <a:pt x="15611" y="4447"/>
                    <a:pt x="16928" y="5082"/>
                    <a:pt x="17586" y="5797"/>
                  </a:cubicBezTo>
                  <a:cubicBezTo>
                    <a:pt x="18245" y="6512"/>
                    <a:pt x="18245" y="7306"/>
                    <a:pt x="17323" y="8338"/>
                  </a:cubicBezTo>
                  <a:cubicBezTo>
                    <a:pt x="16401" y="9371"/>
                    <a:pt x="14557" y="10641"/>
                    <a:pt x="12845" y="11515"/>
                  </a:cubicBezTo>
                  <a:cubicBezTo>
                    <a:pt x="11133" y="12388"/>
                    <a:pt x="9552" y="12865"/>
                    <a:pt x="7972" y="13103"/>
                  </a:cubicBezTo>
                  <a:cubicBezTo>
                    <a:pt x="6391" y="13341"/>
                    <a:pt x="4811" y="13341"/>
                    <a:pt x="4943" y="13500"/>
                  </a:cubicBezTo>
                  <a:cubicBezTo>
                    <a:pt x="5074" y="13659"/>
                    <a:pt x="6918" y="13976"/>
                    <a:pt x="9947" y="14691"/>
                  </a:cubicBezTo>
                  <a:cubicBezTo>
                    <a:pt x="12977" y="15406"/>
                    <a:pt x="17191" y="16518"/>
                    <a:pt x="21406" y="17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4" name="Line"/>
            <p:cNvSpPr/>
            <p:nvPr/>
          </p:nvSpPr>
          <p:spPr>
            <a:xfrm>
              <a:off x="4028545" y="3017874"/>
              <a:ext cx="123505" cy="129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329" extrusionOk="0">
                  <a:moveTo>
                    <a:pt x="5985" y="3068"/>
                  </a:moveTo>
                  <a:cubicBezTo>
                    <a:pt x="4886" y="4730"/>
                    <a:pt x="3788" y="6391"/>
                    <a:pt x="2690" y="9714"/>
                  </a:cubicBezTo>
                  <a:cubicBezTo>
                    <a:pt x="1592" y="13037"/>
                    <a:pt x="493" y="18022"/>
                    <a:pt x="127" y="19683"/>
                  </a:cubicBezTo>
                  <a:cubicBezTo>
                    <a:pt x="-239" y="21345"/>
                    <a:pt x="127" y="19683"/>
                    <a:pt x="1958" y="16028"/>
                  </a:cubicBezTo>
                  <a:cubicBezTo>
                    <a:pt x="3788" y="12373"/>
                    <a:pt x="7083" y="6723"/>
                    <a:pt x="9646" y="3567"/>
                  </a:cubicBezTo>
                  <a:cubicBezTo>
                    <a:pt x="12208" y="410"/>
                    <a:pt x="14039" y="-255"/>
                    <a:pt x="15503" y="77"/>
                  </a:cubicBezTo>
                  <a:cubicBezTo>
                    <a:pt x="16968" y="410"/>
                    <a:pt x="18066" y="1739"/>
                    <a:pt x="18981" y="5228"/>
                  </a:cubicBezTo>
                  <a:cubicBezTo>
                    <a:pt x="19897" y="8717"/>
                    <a:pt x="20629" y="14367"/>
                    <a:pt x="21361" y="200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5" name="Line"/>
            <p:cNvSpPr/>
            <p:nvPr/>
          </p:nvSpPr>
          <p:spPr>
            <a:xfrm>
              <a:off x="4198858" y="2992966"/>
              <a:ext cx="109583" cy="12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050" extrusionOk="0">
                  <a:moveTo>
                    <a:pt x="9154" y="0"/>
                  </a:moveTo>
                  <a:cubicBezTo>
                    <a:pt x="5954" y="3541"/>
                    <a:pt x="2754" y="7082"/>
                    <a:pt x="1154" y="10092"/>
                  </a:cubicBezTo>
                  <a:cubicBezTo>
                    <a:pt x="-446" y="13102"/>
                    <a:pt x="-446" y="15580"/>
                    <a:pt x="1554" y="17705"/>
                  </a:cubicBezTo>
                  <a:cubicBezTo>
                    <a:pt x="3554" y="19830"/>
                    <a:pt x="7554" y="21600"/>
                    <a:pt x="11154" y="20892"/>
                  </a:cubicBezTo>
                  <a:cubicBezTo>
                    <a:pt x="14754" y="20184"/>
                    <a:pt x="17954" y="16997"/>
                    <a:pt x="19554" y="14164"/>
                  </a:cubicBezTo>
                  <a:cubicBezTo>
                    <a:pt x="21154" y="11331"/>
                    <a:pt x="21154" y="8852"/>
                    <a:pt x="19154" y="7259"/>
                  </a:cubicBezTo>
                  <a:cubicBezTo>
                    <a:pt x="17154" y="5666"/>
                    <a:pt x="13154" y="4957"/>
                    <a:pt x="10354" y="5134"/>
                  </a:cubicBezTo>
                  <a:cubicBezTo>
                    <a:pt x="7554" y="5311"/>
                    <a:pt x="5954" y="6374"/>
                    <a:pt x="4354" y="7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6" name="Line"/>
            <p:cNvSpPr/>
            <p:nvPr/>
          </p:nvSpPr>
          <p:spPr>
            <a:xfrm>
              <a:off x="4329849" y="2973916"/>
              <a:ext cx="184151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extrusionOk="0">
                  <a:moveTo>
                    <a:pt x="0" y="7513"/>
                  </a:moveTo>
                  <a:cubicBezTo>
                    <a:pt x="248" y="10643"/>
                    <a:pt x="497" y="13774"/>
                    <a:pt x="745" y="16122"/>
                  </a:cubicBezTo>
                  <a:cubicBezTo>
                    <a:pt x="993" y="18470"/>
                    <a:pt x="1241" y="20035"/>
                    <a:pt x="1986" y="20817"/>
                  </a:cubicBezTo>
                  <a:cubicBezTo>
                    <a:pt x="2731" y="21600"/>
                    <a:pt x="3972" y="21600"/>
                    <a:pt x="4966" y="20974"/>
                  </a:cubicBezTo>
                  <a:cubicBezTo>
                    <a:pt x="5959" y="20348"/>
                    <a:pt x="6703" y="19096"/>
                    <a:pt x="7572" y="17687"/>
                  </a:cubicBezTo>
                  <a:cubicBezTo>
                    <a:pt x="8441" y="16278"/>
                    <a:pt x="9434" y="14713"/>
                    <a:pt x="10055" y="14713"/>
                  </a:cubicBezTo>
                  <a:cubicBezTo>
                    <a:pt x="10676" y="14713"/>
                    <a:pt x="10924" y="16278"/>
                    <a:pt x="11669" y="17061"/>
                  </a:cubicBezTo>
                  <a:cubicBezTo>
                    <a:pt x="12414" y="17843"/>
                    <a:pt x="13655" y="17843"/>
                    <a:pt x="15021" y="15652"/>
                  </a:cubicBezTo>
                  <a:cubicBezTo>
                    <a:pt x="16386" y="13461"/>
                    <a:pt x="17876" y="9078"/>
                    <a:pt x="18993" y="6104"/>
                  </a:cubicBezTo>
                  <a:cubicBezTo>
                    <a:pt x="20110" y="3130"/>
                    <a:pt x="20855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7" name="Line"/>
            <p:cNvSpPr/>
            <p:nvPr/>
          </p:nvSpPr>
          <p:spPr>
            <a:xfrm>
              <a:off x="4585965" y="2982152"/>
              <a:ext cx="148823" cy="11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95" extrusionOk="0">
                  <a:moveTo>
                    <a:pt x="1500" y="1902"/>
                  </a:moveTo>
                  <a:cubicBezTo>
                    <a:pt x="1200" y="7116"/>
                    <a:pt x="900" y="12330"/>
                    <a:pt x="600" y="15868"/>
                  </a:cubicBezTo>
                  <a:cubicBezTo>
                    <a:pt x="300" y="19406"/>
                    <a:pt x="0" y="21268"/>
                    <a:pt x="0" y="21082"/>
                  </a:cubicBezTo>
                  <a:cubicBezTo>
                    <a:pt x="0" y="20896"/>
                    <a:pt x="300" y="18661"/>
                    <a:pt x="1200" y="15496"/>
                  </a:cubicBezTo>
                  <a:cubicBezTo>
                    <a:pt x="2100" y="12330"/>
                    <a:pt x="3600" y="8234"/>
                    <a:pt x="5700" y="5068"/>
                  </a:cubicBezTo>
                  <a:cubicBezTo>
                    <a:pt x="7800" y="1902"/>
                    <a:pt x="10500" y="-332"/>
                    <a:pt x="13350" y="40"/>
                  </a:cubicBezTo>
                  <a:cubicBezTo>
                    <a:pt x="16200" y="413"/>
                    <a:pt x="19200" y="3392"/>
                    <a:pt x="20400" y="6930"/>
                  </a:cubicBezTo>
                  <a:cubicBezTo>
                    <a:pt x="21600" y="10468"/>
                    <a:pt x="21000" y="14565"/>
                    <a:pt x="20400" y="186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8" name="Line"/>
            <p:cNvSpPr/>
            <p:nvPr/>
          </p:nvSpPr>
          <p:spPr>
            <a:xfrm>
              <a:off x="10717949" y="2668571"/>
              <a:ext cx="69215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extrusionOk="0">
                  <a:moveTo>
                    <a:pt x="0" y="10524"/>
                  </a:moveTo>
                  <a:cubicBezTo>
                    <a:pt x="2444" y="5977"/>
                    <a:pt x="4888" y="1430"/>
                    <a:pt x="7464" y="293"/>
                  </a:cubicBezTo>
                  <a:cubicBezTo>
                    <a:pt x="10040" y="-844"/>
                    <a:pt x="12749" y="1430"/>
                    <a:pt x="15127" y="5409"/>
                  </a:cubicBezTo>
                  <a:cubicBezTo>
                    <a:pt x="17505" y="9388"/>
                    <a:pt x="19552" y="15072"/>
                    <a:pt x="21600" y="207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9" name="Line"/>
            <p:cNvSpPr/>
            <p:nvPr/>
          </p:nvSpPr>
          <p:spPr>
            <a:xfrm>
              <a:off x="10792681" y="2745316"/>
              <a:ext cx="706319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extrusionOk="0">
                  <a:moveTo>
                    <a:pt x="1399" y="0"/>
                  </a:moveTo>
                  <a:cubicBezTo>
                    <a:pt x="754" y="1800"/>
                    <a:pt x="109" y="3600"/>
                    <a:pt x="13" y="4500"/>
                  </a:cubicBezTo>
                  <a:cubicBezTo>
                    <a:pt x="-84" y="5400"/>
                    <a:pt x="367" y="5400"/>
                    <a:pt x="1883" y="5400"/>
                  </a:cubicBezTo>
                  <a:cubicBezTo>
                    <a:pt x="3398" y="5400"/>
                    <a:pt x="5977" y="5400"/>
                    <a:pt x="8620" y="5400"/>
                  </a:cubicBezTo>
                  <a:cubicBezTo>
                    <a:pt x="11264" y="5400"/>
                    <a:pt x="13972" y="5400"/>
                    <a:pt x="16132" y="8100"/>
                  </a:cubicBezTo>
                  <a:cubicBezTo>
                    <a:pt x="18292" y="10800"/>
                    <a:pt x="19904" y="16200"/>
                    <a:pt x="2151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0" name="Line"/>
            <p:cNvSpPr/>
            <p:nvPr/>
          </p:nvSpPr>
          <p:spPr>
            <a:xfrm>
              <a:off x="10715137" y="2961216"/>
              <a:ext cx="167913" cy="25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50" extrusionOk="0">
                  <a:moveTo>
                    <a:pt x="8459" y="0"/>
                  </a:moveTo>
                  <a:cubicBezTo>
                    <a:pt x="7109" y="5134"/>
                    <a:pt x="5759" y="10269"/>
                    <a:pt x="4679" y="13633"/>
                  </a:cubicBezTo>
                  <a:cubicBezTo>
                    <a:pt x="3599" y="16997"/>
                    <a:pt x="2789" y="18590"/>
                    <a:pt x="1979" y="19741"/>
                  </a:cubicBezTo>
                  <a:cubicBezTo>
                    <a:pt x="1169" y="20892"/>
                    <a:pt x="359" y="21600"/>
                    <a:pt x="89" y="21423"/>
                  </a:cubicBezTo>
                  <a:cubicBezTo>
                    <a:pt x="-181" y="21246"/>
                    <a:pt x="89" y="20184"/>
                    <a:pt x="1979" y="17351"/>
                  </a:cubicBezTo>
                  <a:cubicBezTo>
                    <a:pt x="3869" y="14518"/>
                    <a:pt x="7379" y="9915"/>
                    <a:pt x="9944" y="7082"/>
                  </a:cubicBezTo>
                  <a:cubicBezTo>
                    <a:pt x="12509" y="4249"/>
                    <a:pt x="14129" y="3187"/>
                    <a:pt x="15614" y="2390"/>
                  </a:cubicBezTo>
                  <a:cubicBezTo>
                    <a:pt x="17099" y="1593"/>
                    <a:pt x="18449" y="1062"/>
                    <a:pt x="19529" y="1151"/>
                  </a:cubicBezTo>
                  <a:cubicBezTo>
                    <a:pt x="20609" y="1239"/>
                    <a:pt x="21419" y="1948"/>
                    <a:pt x="21284" y="3807"/>
                  </a:cubicBezTo>
                  <a:cubicBezTo>
                    <a:pt x="21149" y="5666"/>
                    <a:pt x="20069" y="8675"/>
                    <a:pt x="18449" y="10800"/>
                  </a:cubicBezTo>
                  <a:cubicBezTo>
                    <a:pt x="16829" y="12925"/>
                    <a:pt x="14669" y="14164"/>
                    <a:pt x="12374" y="14784"/>
                  </a:cubicBezTo>
                  <a:cubicBezTo>
                    <a:pt x="10079" y="15403"/>
                    <a:pt x="7649" y="15403"/>
                    <a:pt x="7109" y="15315"/>
                  </a:cubicBezTo>
                  <a:cubicBezTo>
                    <a:pt x="6569" y="15226"/>
                    <a:pt x="7919" y="15049"/>
                    <a:pt x="8999" y="15315"/>
                  </a:cubicBezTo>
                  <a:cubicBezTo>
                    <a:pt x="10079" y="15580"/>
                    <a:pt x="10889" y="16289"/>
                    <a:pt x="12239" y="17351"/>
                  </a:cubicBezTo>
                  <a:cubicBezTo>
                    <a:pt x="13589" y="18413"/>
                    <a:pt x="15479" y="19830"/>
                    <a:pt x="17099" y="20007"/>
                  </a:cubicBezTo>
                  <a:cubicBezTo>
                    <a:pt x="18719" y="20184"/>
                    <a:pt x="20069" y="19121"/>
                    <a:pt x="21419" y="180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1" name="Line"/>
            <p:cNvSpPr/>
            <p:nvPr/>
          </p:nvSpPr>
          <p:spPr>
            <a:xfrm>
              <a:off x="10902099" y="3066730"/>
              <a:ext cx="139701" cy="15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extrusionOk="0">
                  <a:moveTo>
                    <a:pt x="0" y="8217"/>
                  </a:moveTo>
                  <a:cubicBezTo>
                    <a:pt x="655" y="6757"/>
                    <a:pt x="1309" y="5298"/>
                    <a:pt x="1800" y="3838"/>
                  </a:cubicBezTo>
                  <a:cubicBezTo>
                    <a:pt x="2291" y="2379"/>
                    <a:pt x="2618" y="920"/>
                    <a:pt x="2782" y="1066"/>
                  </a:cubicBezTo>
                  <a:cubicBezTo>
                    <a:pt x="2945" y="1211"/>
                    <a:pt x="2945" y="2963"/>
                    <a:pt x="2945" y="5298"/>
                  </a:cubicBezTo>
                  <a:cubicBezTo>
                    <a:pt x="2945" y="7633"/>
                    <a:pt x="2945" y="10552"/>
                    <a:pt x="2618" y="12741"/>
                  </a:cubicBezTo>
                  <a:cubicBezTo>
                    <a:pt x="2291" y="14930"/>
                    <a:pt x="1636" y="16390"/>
                    <a:pt x="1473" y="16244"/>
                  </a:cubicBezTo>
                  <a:cubicBezTo>
                    <a:pt x="1309" y="16098"/>
                    <a:pt x="1636" y="14347"/>
                    <a:pt x="2945" y="11720"/>
                  </a:cubicBezTo>
                  <a:cubicBezTo>
                    <a:pt x="4255" y="9093"/>
                    <a:pt x="6545" y="5590"/>
                    <a:pt x="8673" y="3255"/>
                  </a:cubicBezTo>
                  <a:cubicBezTo>
                    <a:pt x="10800" y="920"/>
                    <a:pt x="12764" y="-248"/>
                    <a:pt x="14891" y="44"/>
                  </a:cubicBezTo>
                  <a:cubicBezTo>
                    <a:pt x="17018" y="336"/>
                    <a:pt x="19309" y="2087"/>
                    <a:pt x="20455" y="5882"/>
                  </a:cubicBezTo>
                  <a:cubicBezTo>
                    <a:pt x="21600" y="9676"/>
                    <a:pt x="21600" y="15514"/>
                    <a:pt x="21600" y="21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2" name="Line"/>
            <p:cNvSpPr/>
            <p:nvPr/>
          </p:nvSpPr>
          <p:spPr>
            <a:xfrm>
              <a:off x="11060849" y="3089158"/>
              <a:ext cx="95251" cy="11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extrusionOk="0">
                  <a:moveTo>
                    <a:pt x="11520" y="9085"/>
                  </a:moveTo>
                  <a:cubicBezTo>
                    <a:pt x="11520" y="7157"/>
                    <a:pt x="11520" y="5228"/>
                    <a:pt x="10320" y="4264"/>
                  </a:cubicBezTo>
                  <a:cubicBezTo>
                    <a:pt x="9120" y="3299"/>
                    <a:pt x="6720" y="3299"/>
                    <a:pt x="4800" y="4264"/>
                  </a:cubicBezTo>
                  <a:cubicBezTo>
                    <a:pt x="2880" y="5228"/>
                    <a:pt x="1440" y="7157"/>
                    <a:pt x="720" y="9085"/>
                  </a:cubicBezTo>
                  <a:cubicBezTo>
                    <a:pt x="0" y="11014"/>
                    <a:pt x="0" y="12942"/>
                    <a:pt x="0" y="14871"/>
                  </a:cubicBezTo>
                  <a:cubicBezTo>
                    <a:pt x="0" y="16799"/>
                    <a:pt x="0" y="18728"/>
                    <a:pt x="2400" y="19885"/>
                  </a:cubicBezTo>
                  <a:cubicBezTo>
                    <a:pt x="4800" y="21042"/>
                    <a:pt x="9600" y="21428"/>
                    <a:pt x="12960" y="19692"/>
                  </a:cubicBezTo>
                  <a:cubicBezTo>
                    <a:pt x="16320" y="17957"/>
                    <a:pt x="18240" y="14099"/>
                    <a:pt x="19200" y="11014"/>
                  </a:cubicBezTo>
                  <a:cubicBezTo>
                    <a:pt x="20160" y="7928"/>
                    <a:pt x="20160" y="5614"/>
                    <a:pt x="19200" y="3685"/>
                  </a:cubicBezTo>
                  <a:cubicBezTo>
                    <a:pt x="18240" y="1757"/>
                    <a:pt x="16320" y="214"/>
                    <a:pt x="16560" y="21"/>
                  </a:cubicBezTo>
                  <a:cubicBezTo>
                    <a:pt x="16800" y="-172"/>
                    <a:pt x="19200" y="985"/>
                    <a:pt x="21600" y="21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3" name="Line"/>
            <p:cNvSpPr/>
            <p:nvPr/>
          </p:nvSpPr>
          <p:spPr>
            <a:xfrm>
              <a:off x="11175999" y="3094566"/>
              <a:ext cx="172766" cy="10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85" extrusionOk="0">
                  <a:moveTo>
                    <a:pt x="1456" y="0"/>
                  </a:moveTo>
                  <a:cubicBezTo>
                    <a:pt x="936" y="4569"/>
                    <a:pt x="415" y="9138"/>
                    <a:pt x="155" y="12462"/>
                  </a:cubicBezTo>
                  <a:cubicBezTo>
                    <a:pt x="-105" y="15785"/>
                    <a:pt x="-105" y="17862"/>
                    <a:pt x="676" y="18900"/>
                  </a:cubicBezTo>
                  <a:cubicBezTo>
                    <a:pt x="1456" y="19938"/>
                    <a:pt x="3018" y="19938"/>
                    <a:pt x="4579" y="18485"/>
                  </a:cubicBezTo>
                  <a:cubicBezTo>
                    <a:pt x="6141" y="17031"/>
                    <a:pt x="7702" y="14123"/>
                    <a:pt x="8483" y="13708"/>
                  </a:cubicBezTo>
                  <a:cubicBezTo>
                    <a:pt x="9264" y="13292"/>
                    <a:pt x="9264" y="15369"/>
                    <a:pt x="9784" y="17238"/>
                  </a:cubicBezTo>
                  <a:cubicBezTo>
                    <a:pt x="10305" y="19108"/>
                    <a:pt x="11346" y="20769"/>
                    <a:pt x="12647" y="21185"/>
                  </a:cubicBezTo>
                  <a:cubicBezTo>
                    <a:pt x="13948" y="21600"/>
                    <a:pt x="15509" y="20769"/>
                    <a:pt x="17071" y="17862"/>
                  </a:cubicBezTo>
                  <a:cubicBezTo>
                    <a:pt x="18632" y="14954"/>
                    <a:pt x="20194" y="9969"/>
                    <a:pt x="20844" y="6438"/>
                  </a:cubicBezTo>
                  <a:cubicBezTo>
                    <a:pt x="21495" y="2908"/>
                    <a:pt x="21235" y="831"/>
                    <a:pt x="20844" y="831"/>
                  </a:cubicBezTo>
                  <a:cubicBezTo>
                    <a:pt x="20454" y="831"/>
                    <a:pt x="19934" y="2908"/>
                    <a:pt x="19413" y="4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4" name="Line"/>
            <p:cNvSpPr/>
            <p:nvPr/>
          </p:nvSpPr>
          <p:spPr>
            <a:xfrm>
              <a:off x="11364436" y="3139016"/>
              <a:ext cx="13406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extrusionOk="0">
                  <a:moveTo>
                    <a:pt x="3181" y="0"/>
                  </a:moveTo>
                  <a:cubicBezTo>
                    <a:pt x="2849" y="3744"/>
                    <a:pt x="2516" y="7488"/>
                    <a:pt x="1852" y="10080"/>
                  </a:cubicBezTo>
                  <a:cubicBezTo>
                    <a:pt x="1187" y="12672"/>
                    <a:pt x="190" y="14112"/>
                    <a:pt x="24" y="14112"/>
                  </a:cubicBezTo>
                  <a:cubicBezTo>
                    <a:pt x="-142" y="14112"/>
                    <a:pt x="523" y="12672"/>
                    <a:pt x="2683" y="10224"/>
                  </a:cubicBezTo>
                  <a:cubicBezTo>
                    <a:pt x="4843" y="7776"/>
                    <a:pt x="8498" y="4320"/>
                    <a:pt x="11655" y="2448"/>
                  </a:cubicBezTo>
                  <a:cubicBezTo>
                    <a:pt x="14812" y="576"/>
                    <a:pt x="17470" y="288"/>
                    <a:pt x="19132" y="1008"/>
                  </a:cubicBezTo>
                  <a:cubicBezTo>
                    <a:pt x="20793" y="1728"/>
                    <a:pt x="21458" y="3456"/>
                    <a:pt x="20793" y="7056"/>
                  </a:cubicBezTo>
                  <a:cubicBezTo>
                    <a:pt x="20129" y="10656"/>
                    <a:pt x="18135" y="16128"/>
                    <a:pt x="1614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5" name="Line"/>
            <p:cNvSpPr/>
            <p:nvPr/>
          </p:nvSpPr>
          <p:spPr>
            <a:xfrm>
              <a:off x="2253399" y="2801903"/>
              <a:ext cx="438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20015"/>
                  </a:moveTo>
                  <a:cubicBezTo>
                    <a:pt x="3443" y="11375"/>
                    <a:pt x="6887" y="2735"/>
                    <a:pt x="10487" y="575"/>
                  </a:cubicBezTo>
                  <a:cubicBezTo>
                    <a:pt x="14087" y="-1585"/>
                    <a:pt x="178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6" name="Line"/>
            <p:cNvSpPr/>
            <p:nvPr/>
          </p:nvSpPr>
          <p:spPr>
            <a:xfrm>
              <a:off x="2367699" y="2914089"/>
              <a:ext cx="412751" cy="4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extrusionOk="0">
                  <a:moveTo>
                    <a:pt x="1329" y="20806"/>
                  </a:moveTo>
                  <a:cubicBezTo>
                    <a:pt x="665" y="20806"/>
                    <a:pt x="0" y="20806"/>
                    <a:pt x="0" y="19186"/>
                  </a:cubicBezTo>
                  <a:cubicBezTo>
                    <a:pt x="0" y="17566"/>
                    <a:pt x="665" y="14326"/>
                    <a:pt x="2991" y="10546"/>
                  </a:cubicBezTo>
                  <a:cubicBezTo>
                    <a:pt x="5317" y="6766"/>
                    <a:pt x="9305" y="2446"/>
                    <a:pt x="12683" y="826"/>
                  </a:cubicBezTo>
                  <a:cubicBezTo>
                    <a:pt x="16062" y="-794"/>
                    <a:pt x="18831" y="286"/>
                    <a:pt x="21600" y="1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7" name="Line"/>
            <p:cNvSpPr/>
            <p:nvPr/>
          </p:nvSpPr>
          <p:spPr>
            <a:xfrm>
              <a:off x="8793899" y="2707216"/>
              <a:ext cx="374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319" y="3086"/>
                    <a:pt x="4637" y="6171"/>
                    <a:pt x="8237" y="9771"/>
                  </a:cubicBezTo>
                  <a:cubicBezTo>
                    <a:pt x="11837" y="13371"/>
                    <a:pt x="16719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8" name="Line"/>
            <p:cNvSpPr/>
            <p:nvPr/>
          </p:nvSpPr>
          <p:spPr>
            <a:xfrm>
              <a:off x="8844699" y="2813943"/>
              <a:ext cx="355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11040"/>
                  </a:moveTo>
                  <a:cubicBezTo>
                    <a:pt x="4371" y="4868"/>
                    <a:pt x="8743" y="-1303"/>
                    <a:pt x="12343" y="240"/>
                  </a:cubicBezTo>
                  <a:cubicBezTo>
                    <a:pt x="15943" y="1783"/>
                    <a:pt x="18771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9" name="Line"/>
            <p:cNvSpPr/>
            <p:nvPr/>
          </p:nvSpPr>
          <p:spPr>
            <a:xfrm>
              <a:off x="1547329" y="3126316"/>
              <a:ext cx="198071" cy="21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40" extrusionOk="0">
                  <a:moveTo>
                    <a:pt x="1512" y="0"/>
                  </a:moveTo>
                  <a:cubicBezTo>
                    <a:pt x="822" y="3775"/>
                    <a:pt x="133" y="7550"/>
                    <a:pt x="18" y="11010"/>
                  </a:cubicBezTo>
                  <a:cubicBezTo>
                    <a:pt x="-97" y="14470"/>
                    <a:pt x="363" y="17616"/>
                    <a:pt x="1167" y="19398"/>
                  </a:cubicBezTo>
                  <a:cubicBezTo>
                    <a:pt x="1971" y="21181"/>
                    <a:pt x="3120" y="21600"/>
                    <a:pt x="4039" y="21390"/>
                  </a:cubicBezTo>
                  <a:cubicBezTo>
                    <a:pt x="4958" y="21181"/>
                    <a:pt x="5648" y="20342"/>
                    <a:pt x="6567" y="18979"/>
                  </a:cubicBezTo>
                  <a:cubicBezTo>
                    <a:pt x="7486" y="17616"/>
                    <a:pt x="8635" y="15728"/>
                    <a:pt x="9669" y="13841"/>
                  </a:cubicBezTo>
                  <a:cubicBezTo>
                    <a:pt x="10703" y="11953"/>
                    <a:pt x="11622" y="10066"/>
                    <a:pt x="11967" y="9647"/>
                  </a:cubicBezTo>
                  <a:cubicBezTo>
                    <a:pt x="12312" y="9227"/>
                    <a:pt x="12082" y="10276"/>
                    <a:pt x="11967" y="11324"/>
                  </a:cubicBezTo>
                  <a:cubicBezTo>
                    <a:pt x="11852" y="12373"/>
                    <a:pt x="11852" y="13421"/>
                    <a:pt x="12082" y="14470"/>
                  </a:cubicBezTo>
                  <a:cubicBezTo>
                    <a:pt x="12312" y="15518"/>
                    <a:pt x="12771" y="16567"/>
                    <a:pt x="14150" y="16672"/>
                  </a:cubicBezTo>
                  <a:cubicBezTo>
                    <a:pt x="15529" y="16777"/>
                    <a:pt x="17826" y="15938"/>
                    <a:pt x="19205" y="14470"/>
                  </a:cubicBezTo>
                  <a:cubicBezTo>
                    <a:pt x="20584" y="13002"/>
                    <a:pt x="21043" y="10905"/>
                    <a:pt x="21503" y="88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0" name="Line"/>
            <p:cNvSpPr/>
            <p:nvPr/>
          </p:nvSpPr>
          <p:spPr>
            <a:xfrm>
              <a:off x="1739474" y="3183466"/>
              <a:ext cx="9750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extrusionOk="0">
                  <a:moveTo>
                    <a:pt x="5423" y="0"/>
                  </a:moveTo>
                  <a:cubicBezTo>
                    <a:pt x="4963" y="6261"/>
                    <a:pt x="4504" y="12522"/>
                    <a:pt x="3585" y="16278"/>
                  </a:cubicBezTo>
                  <a:cubicBezTo>
                    <a:pt x="2665" y="20035"/>
                    <a:pt x="1287" y="21287"/>
                    <a:pt x="597" y="20504"/>
                  </a:cubicBezTo>
                  <a:cubicBezTo>
                    <a:pt x="-92" y="19722"/>
                    <a:pt x="-92" y="16904"/>
                    <a:pt x="138" y="13930"/>
                  </a:cubicBezTo>
                  <a:cubicBezTo>
                    <a:pt x="368" y="10957"/>
                    <a:pt x="827" y="7826"/>
                    <a:pt x="1517" y="5478"/>
                  </a:cubicBezTo>
                  <a:cubicBezTo>
                    <a:pt x="2206" y="3130"/>
                    <a:pt x="3125" y="1565"/>
                    <a:pt x="5653" y="1252"/>
                  </a:cubicBezTo>
                  <a:cubicBezTo>
                    <a:pt x="8180" y="939"/>
                    <a:pt x="12317" y="1878"/>
                    <a:pt x="15304" y="4539"/>
                  </a:cubicBezTo>
                  <a:cubicBezTo>
                    <a:pt x="18291" y="7200"/>
                    <a:pt x="20129" y="11583"/>
                    <a:pt x="20819" y="14713"/>
                  </a:cubicBezTo>
                  <a:cubicBezTo>
                    <a:pt x="21508" y="17843"/>
                    <a:pt x="21048" y="19722"/>
                    <a:pt x="2058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1" name="Line"/>
            <p:cNvSpPr/>
            <p:nvPr/>
          </p:nvSpPr>
          <p:spPr>
            <a:xfrm>
              <a:off x="1907530" y="3069166"/>
              <a:ext cx="98220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extrusionOk="0">
                  <a:moveTo>
                    <a:pt x="3402" y="0"/>
                  </a:moveTo>
                  <a:cubicBezTo>
                    <a:pt x="3402" y="5959"/>
                    <a:pt x="3402" y="11917"/>
                    <a:pt x="3402" y="15269"/>
                  </a:cubicBezTo>
                  <a:cubicBezTo>
                    <a:pt x="3402" y="18621"/>
                    <a:pt x="3402" y="19366"/>
                    <a:pt x="2942" y="20110"/>
                  </a:cubicBezTo>
                  <a:cubicBezTo>
                    <a:pt x="2482" y="20855"/>
                    <a:pt x="1563" y="21600"/>
                    <a:pt x="874" y="21600"/>
                  </a:cubicBezTo>
                  <a:cubicBezTo>
                    <a:pt x="185" y="21600"/>
                    <a:pt x="-275" y="20855"/>
                    <a:pt x="185" y="18844"/>
                  </a:cubicBezTo>
                  <a:cubicBezTo>
                    <a:pt x="644" y="16833"/>
                    <a:pt x="2023" y="13556"/>
                    <a:pt x="3631" y="11545"/>
                  </a:cubicBezTo>
                  <a:cubicBezTo>
                    <a:pt x="5240" y="9534"/>
                    <a:pt x="7078" y="8789"/>
                    <a:pt x="9146" y="8566"/>
                  </a:cubicBezTo>
                  <a:cubicBezTo>
                    <a:pt x="11214" y="8342"/>
                    <a:pt x="13512" y="8640"/>
                    <a:pt x="14661" y="9236"/>
                  </a:cubicBezTo>
                  <a:cubicBezTo>
                    <a:pt x="15810" y="9832"/>
                    <a:pt x="15810" y="10726"/>
                    <a:pt x="13972" y="11768"/>
                  </a:cubicBezTo>
                  <a:cubicBezTo>
                    <a:pt x="12134" y="12811"/>
                    <a:pt x="8457" y="14003"/>
                    <a:pt x="5470" y="14971"/>
                  </a:cubicBezTo>
                  <a:cubicBezTo>
                    <a:pt x="2482" y="15939"/>
                    <a:pt x="185" y="16684"/>
                    <a:pt x="644" y="17354"/>
                  </a:cubicBezTo>
                  <a:cubicBezTo>
                    <a:pt x="1104" y="18025"/>
                    <a:pt x="4321" y="18621"/>
                    <a:pt x="8227" y="19291"/>
                  </a:cubicBezTo>
                  <a:cubicBezTo>
                    <a:pt x="12134" y="19961"/>
                    <a:pt x="16729" y="20706"/>
                    <a:pt x="21325" y="21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2" name="Line"/>
            <p:cNvSpPr/>
            <p:nvPr/>
          </p:nvSpPr>
          <p:spPr>
            <a:xfrm>
              <a:off x="2037499" y="3209815"/>
              <a:ext cx="93134" cy="17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extrusionOk="0">
                  <a:moveTo>
                    <a:pt x="0" y="6056"/>
                  </a:moveTo>
                  <a:cubicBezTo>
                    <a:pt x="0" y="7599"/>
                    <a:pt x="0" y="9142"/>
                    <a:pt x="0" y="11199"/>
                  </a:cubicBezTo>
                  <a:cubicBezTo>
                    <a:pt x="0" y="13256"/>
                    <a:pt x="0" y="15828"/>
                    <a:pt x="736" y="15956"/>
                  </a:cubicBezTo>
                  <a:cubicBezTo>
                    <a:pt x="1473" y="16085"/>
                    <a:pt x="2945" y="13771"/>
                    <a:pt x="4418" y="11071"/>
                  </a:cubicBezTo>
                  <a:cubicBezTo>
                    <a:pt x="5891" y="8371"/>
                    <a:pt x="7364" y="5285"/>
                    <a:pt x="9082" y="3228"/>
                  </a:cubicBezTo>
                  <a:cubicBezTo>
                    <a:pt x="10800" y="1171"/>
                    <a:pt x="12764" y="142"/>
                    <a:pt x="14727" y="14"/>
                  </a:cubicBezTo>
                  <a:cubicBezTo>
                    <a:pt x="16691" y="-115"/>
                    <a:pt x="18655" y="656"/>
                    <a:pt x="19882" y="3742"/>
                  </a:cubicBezTo>
                  <a:cubicBezTo>
                    <a:pt x="21109" y="6828"/>
                    <a:pt x="21600" y="12228"/>
                    <a:pt x="21600" y="15571"/>
                  </a:cubicBezTo>
                  <a:cubicBezTo>
                    <a:pt x="21600" y="18914"/>
                    <a:pt x="21109" y="20199"/>
                    <a:pt x="20618" y="214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3" name="Line"/>
            <p:cNvSpPr/>
            <p:nvPr/>
          </p:nvSpPr>
          <p:spPr>
            <a:xfrm>
              <a:off x="2155562" y="3246966"/>
              <a:ext cx="63202" cy="10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1423" extrusionOk="0">
                  <a:moveTo>
                    <a:pt x="17025" y="0"/>
                  </a:moveTo>
                  <a:cubicBezTo>
                    <a:pt x="13650" y="0"/>
                    <a:pt x="10275" y="0"/>
                    <a:pt x="7575" y="831"/>
                  </a:cubicBezTo>
                  <a:cubicBezTo>
                    <a:pt x="4875" y="1662"/>
                    <a:pt x="2850" y="3323"/>
                    <a:pt x="1500" y="6438"/>
                  </a:cubicBezTo>
                  <a:cubicBezTo>
                    <a:pt x="150" y="9554"/>
                    <a:pt x="-525" y="14123"/>
                    <a:pt x="487" y="17031"/>
                  </a:cubicBezTo>
                  <a:cubicBezTo>
                    <a:pt x="1500" y="19938"/>
                    <a:pt x="4200" y="21185"/>
                    <a:pt x="7237" y="21392"/>
                  </a:cubicBezTo>
                  <a:cubicBezTo>
                    <a:pt x="10275" y="21600"/>
                    <a:pt x="13650" y="20769"/>
                    <a:pt x="16350" y="18069"/>
                  </a:cubicBezTo>
                  <a:cubicBezTo>
                    <a:pt x="19050" y="15369"/>
                    <a:pt x="21075" y="10800"/>
                    <a:pt x="19725" y="7892"/>
                  </a:cubicBezTo>
                  <a:cubicBezTo>
                    <a:pt x="18375" y="4985"/>
                    <a:pt x="13650" y="3738"/>
                    <a:pt x="8925" y="2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4" name="Line"/>
            <p:cNvSpPr/>
            <p:nvPr/>
          </p:nvSpPr>
          <p:spPr>
            <a:xfrm>
              <a:off x="2256755" y="3240616"/>
              <a:ext cx="136345" cy="11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07" extrusionOk="0">
                  <a:moveTo>
                    <a:pt x="470" y="2356"/>
                  </a:moveTo>
                  <a:cubicBezTo>
                    <a:pt x="137" y="6676"/>
                    <a:pt x="-195" y="10996"/>
                    <a:pt x="137" y="13942"/>
                  </a:cubicBezTo>
                  <a:cubicBezTo>
                    <a:pt x="470" y="16887"/>
                    <a:pt x="1467" y="18458"/>
                    <a:pt x="2796" y="19047"/>
                  </a:cubicBezTo>
                  <a:cubicBezTo>
                    <a:pt x="4125" y="19636"/>
                    <a:pt x="5787" y="19244"/>
                    <a:pt x="7116" y="18065"/>
                  </a:cubicBezTo>
                  <a:cubicBezTo>
                    <a:pt x="8445" y="16887"/>
                    <a:pt x="9442" y="14924"/>
                    <a:pt x="10107" y="15120"/>
                  </a:cubicBezTo>
                  <a:cubicBezTo>
                    <a:pt x="10771" y="15316"/>
                    <a:pt x="11103" y="17673"/>
                    <a:pt x="12100" y="19244"/>
                  </a:cubicBezTo>
                  <a:cubicBezTo>
                    <a:pt x="13097" y="20815"/>
                    <a:pt x="14759" y="21600"/>
                    <a:pt x="16420" y="21207"/>
                  </a:cubicBezTo>
                  <a:cubicBezTo>
                    <a:pt x="18082" y="20815"/>
                    <a:pt x="19743" y="19244"/>
                    <a:pt x="20574" y="15513"/>
                  </a:cubicBezTo>
                  <a:cubicBezTo>
                    <a:pt x="21405" y="11782"/>
                    <a:pt x="21405" y="5891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5" name="Line"/>
            <p:cNvSpPr/>
            <p:nvPr/>
          </p:nvSpPr>
          <p:spPr>
            <a:xfrm>
              <a:off x="2456599" y="3254313"/>
              <a:ext cx="165101" cy="12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extrusionOk="0">
                  <a:moveTo>
                    <a:pt x="0" y="895"/>
                  </a:moveTo>
                  <a:cubicBezTo>
                    <a:pt x="554" y="6561"/>
                    <a:pt x="1108" y="12226"/>
                    <a:pt x="1385" y="15944"/>
                  </a:cubicBezTo>
                  <a:cubicBezTo>
                    <a:pt x="1662" y="19663"/>
                    <a:pt x="1662" y="21433"/>
                    <a:pt x="1662" y="21079"/>
                  </a:cubicBezTo>
                  <a:cubicBezTo>
                    <a:pt x="1662" y="20725"/>
                    <a:pt x="1662" y="18246"/>
                    <a:pt x="1938" y="15059"/>
                  </a:cubicBezTo>
                  <a:cubicBezTo>
                    <a:pt x="2215" y="11872"/>
                    <a:pt x="2769" y="7977"/>
                    <a:pt x="4154" y="4967"/>
                  </a:cubicBezTo>
                  <a:cubicBezTo>
                    <a:pt x="5538" y="1958"/>
                    <a:pt x="7754" y="-167"/>
                    <a:pt x="10385" y="10"/>
                  </a:cubicBezTo>
                  <a:cubicBezTo>
                    <a:pt x="13015" y="187"/>
                    <a:pt x="16062" y="2666"/>
                    <a:pt x="18000" y="5853"/>
                  </a:cubicBezTo>
                  <a:cubicBezTo>
                    <a:pt x="19938" y="9040"/>
                    <a:pt x="20769" y="12935"/>
                    <a:pt x="21600" y="168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6" name="Line"/>
            <p:cNvSpPr/>
            <p:nvPr/>
          </p:nvSpPr>
          <p:spPr>
            <a:xfrm>
              <a:off x="8452553" y="3024716"/>
              <a:ext cx="182597" cy="22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25" extrusionOk="0">
                  <a:moveTo>
                    <a:pt x="5032" y="0"/>
                  </a:moveTo>
                  <a:cubicBezTo>
                    <a:pt x="3294" y="6056"/>
                    <a:pt x="1556" y="12112"/>
                    <a:pt x="687" y="15645"/>
                  </a:cubicBezTo>
                  <a:cubicBezTo>
                    <a:pt x="-182" y="19178"/>
                    <a:pt x="-182" y="20187"/>
                    <a:pt x="439" y="20793"/>
                  </a:cubicBezTo>
                  <a:cubicBezTo>
                    <a:pt x="1059" y="21398"/>
                    <a:pt x="2301" y="21600"/>
                    <a:pt x="3790" y="20793"/>
                  </a:cubicBezTo>
                  <a:cubicBezTo>
                    <a:pt x="5280" y="19985"/>
                    <a:pt x="7018" y="18168"/>
                    <a:pt x="8135" y="16755"/>
                  </a:cubicBezTo>
                  <a:cubicBezTo>
                    <a:pt x="9252" y="15342"/>
                    <a:pt x="9749" y="14333"/>
                    <a:pt x="10618" y="13021"/>
                  </a:cubicBezTo>
                  <a:cubicBezTo>
                    <a:pt x="11487" y="11708"/>
                    <a:pt x="12728" y="10093"/>
                    <a:pt x="13225" y="10093"/>
                  </a:cubicBezTo>
                  <a:cubicBezTo>
                    <a:pt x="13721" y="10093"/>
                    <a:pt x="13473" y="11708"/>
                    <a:pt x="13349" y="13021"/>
                  </a:cubicBezTo>
                  <a:cubicBezTo>
                    <a:pt x="13225" y="14333"/>
                    <a:pt x="13225" y="15342"/>
                    <a:pt x="13597" y="16250"/>
                  </a:cubicBezTo>
                  <a:cubicBezTo>
                    <a:pt x="13970" y="17159"/>
                    <a:pt x="14715" y="17966"/>
                    <a:pt x="16080" y="18067"/>
                  </a:cubicBezTo>
                  <a:cubicBezTo>
                    <a:pt x="17446" y="18168"/>
                    <a:pt x="19432" y="17563"/>
                    <a:pt x="21418" y="169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7" name="Line"/>
            <p:cNvSpPr/>
            <p:nvPr/>
          </p:nvSpPr>
          <p:spPr>
            <a:xfrm>
              <a:off x="8648699" y="3113616"/>
              <a:ext cx="9360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extrusionOk="0">
                  <a:moveTo>
                    <a:pt x="7007" y="0"/>
                  </a:moveTo>
                  <a:cubicBezTo>
                    <a:pt x="5567" y="4154"/>
                    <a:pt x="4127" y="8308"/>
                    <a:pt x="2927" y="11631"/>
                  </a:cubicBezTo>
                  <a:cubicBezTo>
                    <a:pt x="1727" y="14954"/>
                    <a:pt x="767" y="17446"/>
                    <a:pt x="287" y="17862"/>
                  </a:cubicBezTo>
                  <a:cubicBezTo>
                    <a:pt x="-193" y="18277"/>
                    <a:pt x="-193" y="16615"/>
                    <a:pt x="1247" y="13985"/>
                  </a:cubicBezTo>
                  <a:cubicBezTo>
                    <a:pt x="2687" y="11354"/>
                    <a:pt x="5567" y="7754"/>
                    <a:pt x="7967" y="5538"/>
                  </a:cubicBezTo>
                  <a:cubicBezTo>
                    <a:pt x="10367" y="3323"/>
                    <a:pt x="12287" y="2492"/>
                    <a:pt x="14447" y="2215"/>
                  </a:cubicBezTo>
                  <a:cubicBezTo>
                    <a:pt x="16607" y="1938"/>
                    <a:pt x="19007" y="2215"/>
                    <a:pt x="20207" y="3738"/>
                  </a:cubicBezTo>
                  <a:cubicBezTo>
                    <a:pt x="21407" y="5262"/>
                    <a:pt x="21407" y="8031"/>
                    <a:pt x="20927" y="11215"/>
                  </a:cubicBezTo>
                  <a:cubicBezTo>
                    <a:pt x="20447" y="14400"/>
                    <a:pt x="19487" y="18000"/>
                    <a:pt x="1852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8" name="Line"/>
            <p:cNvSpPr/>
            <p:nvPr/>
          </p:nvSpPr>
          <p:spPr>
            <a:xfrm>
              <a:off x="8816839" y="3012016"/>
              <a:ext cx="119278" cy="27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00" extrusionOk="0">
                  <a:moveTo>
                    <a:pt x="13840" y="0"/>
                  </a:moveTo>
                  <a:cubicBezTo>
                    <a:pt x="11233" y="5276"/>
                    <a:pt x="8626" y="10553"/>
                    <a:pt x="6950" y="13685"/>
                  </a:cubicBezTo>
                  <a:cubicBezTo>
                    <a:pt x="5274" y="16818"/>
                    <a:pt x="4529" y="17808"/>
                    <a:pt x="3412" y="18715"/>
                  </a:cubicBezTo>
                  <a:cubicBezTo>
                    <a:pt x="2295" y="19621"/>
                    <a:pt x="805" y="20446"/>
                    <a:pt x="247" y="20363"/>
                  </a:cubicBezTo>
                  <a:cubicBezTo>
                    <a:pt x="-312" y="20281"/>
                    <a:pt x="60" y="19292"/>
                    <a:pt x="1550" y="17478"/>
                  </a:cubicBezTo>
                  <a:cubicBezTo>
                    <a:pt x="3040" y="15664"/>
                    <a:pt x="5647" y="13026"/>
                    <a:pt x="8067" y="11130"/>
                  </a:cubicBezTo>
                  <a:cubicBezTo>
                    <a:pt x="10488" y="9234"/>
                    <a:pt x="12722" y="8079"/>
                    <a:pt x="14771" y="7420"/>
                  </a:cubicBezTo>
                  <a:cubicBezTo>
                    <a:pt x="16819" y="6760"/>
                    <a:pt x="18681" y="6595"/>
                    <a:pt x="19798" y="6925"/>
                  </a:cubicBezTo>
                  <a:cubicBezTo>
                    <a:pt x="20916" y="7255"/>
                    <a:pt x="21288" y="8079"/>
                    <a:pt x="20729" y="9316"/>
                  </a:cubicBezTo>
                  <a:cubicBezTo>
                    <a:pt x="20171" y="10553"/>
                    <a:pt x="18681" y="12202"/>
                    <a:pt x="17191" y="13273"/>
                  </a:cubicBezTo>
                  <a:cubicBezTo>
                    <a:pt x="15702" y="14345"/>
                    <a:pt x="14212" y="14840"/>
                    <a:pt x="12536" y="15169"/>
                  </a:cubicBezTo>
                  <a:cubicBezTo>
                    <a:pt x="10860" y="15499"/>
                    <a:pt x="8998" y="15664"/>
                    <a:pt x="8812" y="16736"/>
                  </a:cubicBezTo>
                  <a:cubicBezTo>
                    <a:pt x="8626" y="17808"/>
                    <a:pt x="10116" y="19786"/>
                    <a:pt x="11791" y="20693"/>
                  </a:cubicBezTo>
                  <a:cubicBezTo>
                    <a:pt x="13467" y="21600"/>
                    <a:pt x="15329" y="21435"/>
                    <a:pt x="17191" y="21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9" name="Line"/>
            <p:cNvSpPr/>
            <p:nvPr/>
          </p:nvSpPr>
          <p:spPr>
            <a:xfrm>
              <a:off x="8963232" y="3119966"/>
              <a:ext cx="8810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extrusionOk="0">
                  <a:moveTo>
                    <a:pt x="8229" y="0"/>
                  </a:moveTo>
                  <a:cubicBezTo>
                    <a:pt x="6171" y="4500"/>
                    <a:pt x="4114" y="9000"/>
                    <a:pt x="2571" y="12300"/>
                  </a:cubicBezTo>
                  <a:cubicBezTo>
                    <a:pt x="1029" y="15600"/>
                    <a:pt x="0" y="17700"/>
                    <a:pt x="0" y="18000"/>
                  </a:cubicBezTo>
                  <a:cubicBezTo>
                    <a:pt x="0" y="18300"/>
                    <a:pt x="1029" y="16800"/>
                    <a:pt x="3600" y="14250"/>
                  </a:cubicBezTo>
                  <a:cubicBezTo>
                    <a:pt x="6171" y="11700"/>
                    <a:pt x="10286" y="8100"/>
                    <a:pt x="13371" y="5850"/>
                  </a:cubicBezTo>
                  <a:cubicBezTo>
                    <a:pt x="16457" y="3600"/>
                    <a:pt x="18514" y="2700"/>
                    <a:pt x="19800" y="3000"/>
                  </a:cubicBezTo>
                  <a:cubicBezTo>
                    <a:pt x="21086" y="3300"/>
                    <a:pt x="21600" y="4800"/>
                    <a:pt x="21343" y="8100"/>
                  </a:cubicBezTo>
                  <a:cubicBezTo>
                    <a:pt x="21086" y="11400"/>
                    <a:pt x="20057" y="16500"/>
                    <a:pt x="1902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0" name="Line"/>
            <p:cNvSpPr/>
            <p:nvPr/>
          </p:nvSpPr>
          <p:spPr>
            <a:xfrm>
              <a:off x="9106057" y="3149272"/>
              <a:ext cx="85776" cy="12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39" extrusionOk="0">
                  <a:moveTo>
                    <a:pt x="12393" y="1547"/>
                  </a:moveTo>
                  <a:cubicBezTo>
                    <a:pt x="9759" y="1919"/>
                    <a:pt x="7125" y="2292"/>
                    <a:pt x="5017" y="4340"/>
                  </a:cubicBezTo>
                  <a:cubicBezTo>
                    <a:pt x="2910" y="6388"/>
                    <a:pt x="1329" y="10113"/>
                    <a:pt x="539" y="12906"/>
                  </a:cubicBezTo>
                  <a:cubicBezTo>
                    <a:pt x="-251" y="15699"/>
                    <a:pt x="-251" y="17561"/>
                    <a:pt x="1066" y="18864"/>
                  </a:cubicBezTo>
                  <a:cubicBezTo>
                    <a:pt x="2383" y="20168"/>
                    <a:pt x="5017" y="20913"/>
                    <a:pt x="7915" y="21099"/>
                  </a:cubicBezTo>
                  <a:cubicBezTo>
                    <a:pt x="10812" y="21285"/>
                    <a:pt x="13973" y="20913"/>
                    <a:pt x="16608" y="18119"/>
                  </a:cubicBezTo>
                  <a:cubicBezTo>
                    <a:pt x="19242" y="15326"/>
                    <a:pt x="21349" y="10113"/>
                    <a:pt x="21349" y="6575"/>
                  </a:cubicBezTo>
                  <a:cubicBezTo>
                    <a:pt x="21349" y="3037"/>
                    <a:pt x="19242" y="1175"/>
                    <a:pt x="16871" y="430"/>
                  </a:cubicBezTo>
                  <a:cubicBezTo>
                    <a:pt x="14500" y="-315"/>
                    <a:pt x="11866" y="57"/>
                    <a:pt x="9232" y="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1" name="Line"/>
            <p:cNvSpPr/>
            <p:nvPr/>
          </p:nvSpPr>
          <p:spPr>
            <a:xfrm>
              <a:off x="9200832" y="3158066"/>
              <a:ext cx="176626" cy="1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09" extrusionOk="0">
                  <a:moveTo>
                    <a:pt x="706" y="1223"/>
                  </a:moveTo>
                  <a:cubicBezTo>
                    <a:pt x="449" y="5706"/>
                    <a:pt x="192" y="10189"/>
                    <a:pt x="64" y="13449"/>
                  </a:cubicBezTo>
                  <a:cubicBezTo>
                    <a:pt x="-65" y="16709"/>
                    <a:pt x="-65" y="18747"/>
                    <a:pt x="706" y="19970"/>
                  </a:cubicBezTo>
                  <a:cubicBezTo>
                    <a:pt x="1478" y="21192"/>
                    <a:pt x="3021" y="21600"/>
                    <a:pt x="4692" y="20377"/>
                  </a:cubicBezTo>
                  <a:cubicBezTo>
                    <a:pt x="6364" y="19155"/>
                    <a:pt x="8164" y="16302"/>
                    <a:pt x="9449" y="14060"/>
                  </a:cubicBezTo>
                  <a:cubicBezTo>
                    <a:pt x="10735" y="11819"/>
                    <a:pt x="11506" y="10189"/>
                    <a:pt x="12021" y="10392"/>
                  </a:cubicBezTo>
                  <a:cubicBezTo>
                    <a:pt x="12535" y="10596"/>
                    <a:pt x="12792" y="12634"/>
                    <a:pt x="13049" y="14672"/>
                  </a:cubicBezTo>
                  <a:cubicBezTo>
                    <a:pt x="13306" y="16709"/>
                    <a:pt x="13564" y="18747"/>
                    <a:pt x="14592" y="19970"/>
                  </a:cubicBezTo>
                  <a:cubicBezTo>
                    <a:pt x="15621" y="21192"/>
                    <a:pt x="17421" y="21600"/>
                    <a:pt x="18706" y="20785"/>
                  </a:cubicBezTo>
                  <a:cubicBezTo>
                    <a:pt x="19992" y="19970"/>
                    <a:pt x="20764" y="17932"/>
                    <a:pt x="21149" y="14875"/>
                  </a:cubicBezTo>
                  <a:cubicBezTo>
                    <a:pt x="21535" y="11819"/>
                    <a:pt x="21535" y="7743"/>
                    <a:pt x="21278" y="5094"/>
                  </a:cubicBezTo>
                  <a:cubicBezTo>
                    <a:pt x="21021" y="2445"/>
                    <a:pt x="20506" y="1223"/>
                    <a:pt x="1999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2" name="Line"/>
            <p:cNvSpPr/>
            <p:nvPr/>
          </p:nvSpPr>
          <p:spPr>
            <a:xfrm>
              <a:off x="9402284" y="3156590"/>
              <a:ext cx="121866" cy="16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48" extrusionOk="0">
                  <a:moveTo>
                    <a:pt x="4682" y="3428"/>
                  </a:moveTo>
                  <a:cubicBezTo>
                    <a:pt x="3938" y="6128"/>
                    <a:pt x="3193" y="8828"/>
                    <a:pt x="2262" y="11123"/>
                  </a:cubicBezTo>
                  <a:cubicBezTo>
                    <a:pt x="1331" y="13418"/>
                    <a:pt x="213" y="15308"/>
                    <a:pt x="27" y="15578"/>
                  </a:cubicBezTo>
                  <a:cubicBezTo>
                    <a:pt x="-159" y="15848"/>
                    <a:pt x="586" y="14498"/>
                    <a:pt x="2634" y="11663"/>
                  </a:cubicBezTo>
                  <a:cubicBezTo>
                    <a:pt x="4682" y="8828"/>
                    <a:pt x="8034" y="4508"/>
                    <a:pt x="10641" y="2213"/>
                  </a:cubicBezTo>
                  <a:cubicBezTo>
                    <a:pt x="13248" y="-82"/>
                    <a:pt x="15110" y="-352"/>
                    <a:pt x="16600" y="323"/>
                  </a:cubicBezTo>
                  <a:cubicBezTo>
                    <a:pt x="18089" y="998"/>
                    <a:pt x="19207" y="2618"/>
                    <a:pt x="19951" y="6263"/>
                  </a:cubicBezTo>
                  <a:cubicBezTo>
                    <a:pt x="20696" y="9908"/>
                    <a:pt x="21069" y="15578"/>
                    <a:pt x="21441" y="212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3" name="Line"/>
            <p:cNvSpPr/>
            <p:nvPr/>
          </p:nvSpPr>
          <p:spPr>
            <a:xfrm>
              <a:off x="471946" y="4122744"/>
              <a:ext cx="200304" cy="29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178" extrusionOk="0">
                  <a:moveTo>
                    <a:pt x="9817" y="6472"/>
                  </a:moveTo>
                  <a:cubicBezTo>
                    <a:pt x="9367" y="5093"/>
                    <a:pt x="8917" y="3714"/>
                    <a:pt x="8129" y="3025"/>
                  </a:cubicBezTo>
                  <a:cubicBezTo>
                    <a:pt x="7342" y="2335"/>
                    <a:pt x="6217" y="2335"/>
                    <a:pt x="4979" y="3178"/>
                  </a:cubicBezTo>
                  <a:cubicBezTo>
                    <a:pt x="3742" y="4021"/>
                    <a:pt x="2392" y="5706"/>
                    <a:pt x="1379" y="8387"/>
                  </a:cubicBezTo>
                  <a:cubicBezTo>
                    <a:pt x="367" y="11067"/>
                    <a:pt x="-308" y="14744"/>
                    <a:pt x="142" y="17272"/>
                  </a:cubicBezTo>
                  <a:cubicBezTo>
                    <a:pt x="592" y="19799"/>
                    <a:pt x="2167" y="21178"/>
                    <a:pt x="4642" y="21101"/>
                  </a:cubicBezTo>
                  <a:cubicBezTo>
                    <a:pt x="7117" y="21025"/>
                    <a:pt x="10492" y="19493"/>
                    <a:pt x="12629" y="16582"/>
                  </a:cubicBezTo>
                  <a:cubicBezTo>
                    <a:pt x="14767" y="13672"/>
                    <a:pt x="15667" y="9382"/>
                    <a:pt x="15217" y="6242"/>
                  </a:cubicBezTo>
                  <a:cubicBezTo>
                    <a:pt x="14767" y="3101"/>
                    <a:pt x="12967" y="1110"/>
                    <a:pt x="10942" y="344"/>
                  </a:cubicBezTo>
                  <a:cubicBezTo>
                    <a:pt x="8917" y="-422"/>
                    <a:pt x="6667" y="38"/>
                    <a:pt x="5654" y="2259"/>
                  </a:cubicBezTo>
                  <a:cubicBezTo>
                    <a:pt x="4642" y="4480"/>
                    <a:pt x="4867" y="8463"/>
                    <a:pt x="7679" y="11910"/>
                  </a:cubicBezTo>
                  <a:cubicBezTo>
                    <a:pt x="10492" y="15357"/>
                    <a:pt x="15892" y="18267"/>
                    <a:pt x="21292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4" name="Line"/>
            <p:cNvSpPr/>
            <p:nvPr/>
          </p:nvSpPr>
          <p:spPr>
            <a:xfrm>
              <a:off x="742099" y="4097866"/>
              <a:ext cx="6694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extrusionOk="0">
                  <a:moveTo>
                    <a:pt x="0" y="0"/>
                  </a:moveTo>
                  <a:cubicBezTo>
                    <a:pt x="7200" y="2857"/>
                    <a:pt x="14400" y="5714"/>
                    <a:pt x="18000" y="8457"/>
                  </a:cubicBezTo>
                  <a:cubicBezTo>
                    <a:pt x="21600" y="11200"/>
                    <a:pt x="21600" y="13829"/>
                    <a:pt x="18000" y="16000"/>
                  </a:cubicBezTo>
                  <a:cubicBezTo>
                    <a:pt x="14400" y="18171"/>
                    <a:pt x="72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5" name="Line"/>
            <p:cNvSpPr/>
            <p:nvPr/>
          </p:nvSpPr>
          <p:spPr>
            <a:xfrm>
              <a:off x="329284" y="4075995"/>
              <a:ext cx="139766" cy="44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532" extrusionOk="0">
                  <a:moveTo>
                    <a:pt x="15035" y="2275"/>
                  </a:moveTo>
                  <a:cubicBezTo>
                    <a:pt x="14722" y="1766"/>
                    <a:pt x="14409" y="1257"/>
                    <a:pt x="13627" y="849"/>
                  </a:cubicBezTo>
                  <a:cubicBezTo>
                    <a:pt x="12844" y="441"/>
                    <a:pt x="11592" y="136"/>
                    <a:pt x="10183" y="34"/>
                  </a:cubicBezTo>
                  <a:cubicBezTo>
                    <a:pt x="8774" y="-68"/>
                    <a:pt x="7209" y="34"/>
                    <a:pt x="5644" y="696"/>
                  </a:cubicBezTo>
                  <a:cubicBezTo>
                    <a:pt x="4079" y="1358"/>
                    <a:pt x="2513" y="2581"/>
                    <a:pt x="1261" y="5128"/>
                  </a:cubicBezTo>
                  <a:cubicBezTo>
                    <a:pt x="9" y="7675"/>
                    <a:pt x="-930" y="11547"/>
                    <a:pt x="1574" y="14451"/>
                  </a:cubicBezTo>
                  <a:cubicBezTo>
                    <a:pt x="4079" y="17355"/>
                    <a:pt x="10027" y="19290"/>
                    <a:pt x="13783" y="20309"/>
                  </a:cubicBezTo>
                  <a:cubicBezTo>
                    <a:pt x="17540" y="21328"/>
                    <a:pt x="19105" y="21430"/>
                    <a:pt x="2067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6" name="Line"/>
            <p:cNvSpPr/>
            <p:nvPr/>
          </p:nvSpPr>
          <p:spPr>
            <a:xfrm>
              <a:off x="1364399" y="4174066"/>
              <a:ext cx="1961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0" y="0"/>
                  </a:moveTo>
                  <a:cubicBezTo>
                    <a:pt x="8640" y="3484"/>
                    <a:pt x="17280" y="6968"/>
                    <a:pt x="19440" y="10568"/>
                  </a:cubicBezTo>
                  <a:cubicBezTo>
                    <a:pt x="21600" y="14168"/>
                    <a:pt x="17280" y="1788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7" name="Line"/>
            <p:cNvSpPr/>
            <p:nvPr/>
          </p:nvSpPr>
          <p:spPr>
            <a:xfrm>
              <a:off x="1361405" y="4180160"/>
              <a:ext cx="192853" cy="29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66" extrusionOk="0">
                  <a:moveTo>
                    <a:pt x="332" y="21010"/>
                  </a:moveTo>
                  <a:cubicBezTo>
                    <a:pt x="97" y="20097"/>
                    <a:pt x="-138" y="19184"/>
                    <a:pt x="97" y="18424"/>
                  </a:cubicBezTo>
                  <a:cubicBezTo>
                    <a:pt x="332" y="17663"/>
                    <a:pt x="1036" y="17055"/>
                    <a:pt x="1975" y="16751"/>
                  </a:cubicBezTo>
                  <a:cubicBezTo>
                    <a:pt x="2914" y="16446"/>
                    <a:pt x="4088" y="16446"/>
                    <a:pt x="6084" y="15686"/>
                  </a:cubicBezTo>
                  <a:cubicBezTo>
                    <a:pt x="8079" y="14925"/>
                    <a:pt x="10897" y="13404"/>
                    <a:pt x="13362" y="11046"/>
                  </a:cubicBezTo>
                  <a:cubicBezTo>
                    <a:pt x="15827" y="8689"/>
                    <a:pt x="17940" y="5494"/>
                    <a:pt x="19232" y="3365"/>
                  </a:cubicBezTo>
                  <a:cubicBezTo>
                    <a:pt x="20523" y="1235"/>
                    <a:pt x="20992" y="170"/>
                    <a:pt x="21227" y="18"/>
                  </a:cubicBezTo>
                  <a:cubicBezTo>
                    <a:pt x="21462" y="-134"/>
                    <a:pt x="21462" y="627"/>
                    <a:pt x="21110" y="3365"/>
                  </a:cubicBezTo>
                  <a:cubicBezTo>
                    <a:pt x="20758" y="6103"/>
                    <a:pt x="20053" y="10818"/>
                    <a:pt x="19936" y="14165"/>
                  </a:cubicBezTo>
                  <a:cubicBezTo>
                    <a:pt x="19819" y="17511"/>
                    <a:pt x="20288" y="19489"/>
                    <a:pt x="20758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8" name="Line"/>
            <p:cNvSpPr/>
            <p:nvPr/>
          </p:nvSpPr>
          <p:spPr>
            <a:xfrm>
              <a:off x="1575599" y="4358216"/>
              <a:ext cx="85789" cy="18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210" extrusionOk="0">
                  <a:moveTo>
                    <a:pt x="11664" y="8836"/>
                  </a:moveTo>
                  <a:cubicBezTo>
                    <a:pt x="7645" y="10800"/>
                    <a:pt x="3627" y="12764"/>
                    <a:pt x="1617" y="14727"/>
                  </a:cubicBezTo>
                  <a:cubicBezTo>
                    <a:pt x="-392" y="16691"/>
                    <a:pt x="-392" y="18655"/>
                    <a:pt x="864" y="19882"/>
                  </a:cubicBezTo>
                  <a:cubicBezTo>
                    <a:pt x="2120" y="21109"/>
                    <a:pt x="4631" y="21600"/>
                    <a:pt x="8399" y="20864"/>
                  </a:cubicBezTo>
                  <a:cubicBezTo>
                    <a:pt x="12166" y="20127"/>
                    <a:pt x="17189" y="18164"/>
                    <a:pt x="19199" y="15095"/>
                  </a:cubicBezTo>
                  <a:cubicBezTo>
                    <a:pt x="21208" y="12027"/>
                    <a:pt x="20203" y="7855"/>
                    <a:pt x="19199" y="5155"/>
                  </a:cubicBezTo>
                  <a:cubicBezTo>
                    <a:pt x="18194" y="2455"/>
                    <a:pt x="17189" y="1227"/>
                    <a:pt x="16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9" name="Line"/>
            <p:cNvSpPr/>
            <p:nvPr/>
          </p:nvSpPr>
          <p:spPr>
            <a:xfrm>
              <a:off x="1694599" y="4250266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0" name="Line"/>
            <p:cNvSpPr/>
            <p:nvPr/>
          </p:nvSpPr>
          <p:spPr>
            <a:xfrm>
              <a:off x="1726349" y="439631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1" name="Line"/>
            <p:cNvSpPr/>
            <p:nvPr/>
          </p:nvSpPr>
          <p:spPr>
            <a:xfrm>
              <a:off x="1954949" y="4180156"/>
              <a:ext cx="298451" cy="31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extrusionOk="0">
                  <a:moveTo>
                    <a:pt x="0" y="19283"/>
                  </a:moveTo>
                  <a:cubicBezTo>
                    <a:pt x="1838" y="15050"/>
                    <a:pt x="3677" y="10818"/>
                    <a:pt x="4902" y="7972"/>
                  </a:cubicBezTo>
                  <a:cubicBezTo>
                    <a:pt x="6128" y="5126"/>
                    <a:pt x="6740" y="3667"/>
                    <a:pt x="7200" y="2426"/>
                  </a:cubicBezTo>
                  <a:cubicBezTo>
                    <a:pt x="7660" y="1186"/>
                    <a:pt x="7966" y="164"/>
                    <a:pt x="7660" y="18"/>
                  </a:cubicBezTo>
                  <a:cubicBezTo>
                    <a:pt x="7353" y="-128"/>
                    <a:pt x="6434" y="602"/>
                    <a:pt x="5668" y="2791"/>
                  </a:cubicBezTo>
                  <a:cubicBezTo>
                    <a:pt x="4902" y="4980"/>
                    <a:pt x="4289" y="8629"/>
                    <a:pt x="3983" y="11183"/>
                  </a:cubicBezTo>
                  <a:cubicBezTo>
                    <a:pt x="3677" y="13737"/>
                    <a:pt x="3677" y="15196"/>
                    <a:pt x="4060" y="16437"/>
                  </a:cubicBezTo>
                  <a:cubicBezTo>
                    <a:pt x="4443" y="17677"/>
                    <a:pt x="5209" y="18699"/>
                    <a:pt x="5974" y="19210"/>
                  </a:cubicBezTo>
                  <a:cubicBezTo>
                    <a:pt x="6740" y="19721"/>
                    <a:pt x="7506" y="19721"/>
                    <a:pt x="8732" y="18626"/>
                  </a:cubicBezTo>
                  <a:cubicBezTo>
                    <a:pt x="9957" y="17531"/>
                    <a:pt x="11643" y="15342"/>
                    <a:pt x="12945" y="13007"/>
                  </a:cubicBezTo>
                  <a:cubicBezTo>
                    <a:pt x="14247" y="10672"/>
                    <a:pt x="15166" y="8191"/>
                    <a:pt x="15702" y="6440"/>
                  </a:cubicBezTo>
                  <a:cubicBezTo>
                    <a:pt x="16238" y="4688"/>
                    <a:pt x="16391" y="3667"/>
                    <a:pt x="16391" y="3521"/>
                  </a:cubicBezTo>
                  <a:cubicBezTo>
                    <a:pt x="16391" y="3375"/>
                    <a:pt x="16238" y="4104"/>
                    <a:pt x="16085" y="6002"/>
                  </a:cubicBezTo>
                  <a:cubicBezTo>
                    <a:pt x="15932" y="7899"/>
                    <a:pt x="15779" y="10964"/>
                    <a:pt x="15855" y="12861"/>
                  </a:cubicBezTo>
                  <a:cubicBezTo>
                    <a:pt x="15932" y="14758"/>
                    <a:pt x="16238" y="15488"/>
                    <a:pt x="16774" y="15780"/>
                  </a:cubicBezTo>
                  <a:cubicBezTo>
                    <a:pt x="17311" y="16072"/>
                    <a:pt x="18077" y="15926"/>
                    <a:pt x="18766" y="15634"/>
                  </a:cubicBezTo>
                  <a:cubicBezTo>
                    <a:pt x="19455" y="15342"/>
                    <a:pt x="20068" y="14904"/>
                    <a:pt x="20374" y="15488"/>
                  </a:cubicBezTo>
                  <a:cubicBezTo>
                    <a:pt x="20681" y="16072"/>
                    <a:pt x="20681" y="17677"/>
                    <a:pt x="20834" y="18845"/>
                  </a:cubicBezTo>
                  <a:cubicBezTo>
                    <a:pt x="20987" y="20013"/>
                    <a:pt x="21294" y="20742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2" name="Line"/>
            <p:cNvSpPr/>
            <p:nvPr/>
          </p:nvSpPr>
          <p:spPr>
            <a:xfrm>
              <a:off x="2393099" y="4287143"/>
              <a:ext cx="133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20297"/>
                  </a:moveTo>
                  <a:cubicBezTo>
                    <a:pt x="3429" y="11040"/>
                    <a:pt x="6857" y="1783"/>
                    <a:pt x="10457" y="240"/>
                  </a:cubicBezTo>
                  <a:cubicBezTo>
                    <a:pt x="14057" y="-1303"/>
                    <a:pt x="1782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3" name="Line"/>
            <p:cNvSpPr/>
            <p:nvPr/>
          </p:nvSpPr>
          <p:spPr>
            <a:xfrm>
              <a:off x="2412149" y="440266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4" name="Line"/>
            <p:cNvSpPr/>
            <p:nvPr/>
          </p:nvSpPr>
          <p:spPr>
            <a:xfrm>
              <a:off x="2678849" y="4198491"/>
              <a:ext cx="247651" cy="26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extrusionOk="0">
                  <a:moveTo>
                    <a:pt x="0" y="21165"/>
                  </a:moveTo>
                  <a:cubicBezTo>
                    <a:pt x="1292" y="18079"/>
                    <a:pt x="2585" y="14994"/>
                    <a:pt x="3877" y="11994"/>
                  </a:cubicBezTo>
                  <a:cubicBezTo>
                    <a:pt x="5169" y="8994"/>
                    <a:pt x="6462" y="6079"/>
                    <a:pt x="7292" y="4194"/>
                  </a:cubicBezTo>
                  <a:cubicBezTo>
                    <a:pt x="8123" y="2308"/>
                    <a:pt x="8492" y="1451"/>
                    <a:pt x="8308" y="1279"/>
                  </a:cubicBezTo>
                  <a:cubicBezTo>
                    <a:pt x="8123" y="1108"/>
                    <a:pt x="7385" y="1622"/>
                    <a:pt x="6646" y="3765"/>
                  </a:cubicBezTo>
                  <a:cubicBezTo>
                    <a:pt x="5908" y="5908"/>
                    <a:pt x="5169" y="9679"/>
                    <a:pt x="4985" y="12594"/>
                  </a:cubicBezTo>
                  <a:cubicBezTo>
                    <a:pt x="4800" y="15508"/>
                    <a:pt x="5169" y="17565"/>
                    <a:pt x="5723" y="18851"/>
                  </a:cubicBezTo>
                  <a:cubicBezTo>
                    <a:pt x="6277" y="20136"/>
                    <a:pt x="7015" y="20651"/>
                    <a:pt x="7938" y="20736"/>
                  </a:cubicBezTo>
                  <a:cubicBezTo>
                    <a:pt x="8862" y="20822"/>
                    <a:pt x="9969" y="20479"/>
                    <a:pt x="11538" y="18336"/>
                  </a:cubicBezTo>
                  <a:cubicBezTo>
                    <a:pt x="13108" y="16194"/>
                    <a:pt x="15138" y="12251"/>
                    <a:pt x="16431" y="9765"/>
                  </a:cubicBezTo>
                  <a:cubicBezTo>
                    <a:pt x="17723" y="7279"/>
                    <a:pt x="18277" y="6251"/>
                    <a:pt x="18923" y="4622"/>
                  </a:cubicBezTo>
                  <a:cubicBezTo>
                    <a:pt x="19569" y="2994"/>
                    <a:pt x="20308" y="765"/>
                    <a:pt x="20492" y="165"/>
                  </a:cubicBezTo>
                  <a:cubicBezTo>
                    <a:pt x="20677" y="-435"/>
                    <a:pt x="20308" y="594"/>
                    <a:pt x="19938" y="3422"/>
                  </a:cubicBezTo>
                  <a:cubicBezTo>
                    <a:pt x="19569" y="6251"/>
                    <a:pt x="19200" y="10879"/>
                    <a:pt x="19477" y="14051"/>
                  </a:cubicBezTo>
                  <a:cubicBezTo>
                    <a:pt x="19754" y="17222"/>
                    <a:pt x="20677" y="18936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5" name="Line"/>
            <p:cNvSpPr/>
            <p:nvPr/>
          </p:nvSpPr>
          <p:spPr>
            <a:xfrm>
              <a:off x="2996349" y="4359539"/>
              <a:ext cx="177801" cy="11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extrusionOk="0">
                  <a:moveTo>
                    <a:pt x="0" y="5353"/>
                  </a:moveTo>
                  <a:cubicBezTo>
                    <a:pt x="0" y="3491"/>
                    <a:pt x="0" y="1629"/>
                    <a:pt x="1029" y="698"/>
                  </a:cubicBezTo>
                  <a:cubicBezTo>
                    <a:pt x="2057" y="-233"/>
                    <a:pt x="4114" y="-233"/>
                    <a:pt x="5786" y="698"/>
                  </a:cubicBezTo>
                  <a:cubicBezTo>
                    <a:pt x="7457" y="1629"/>
                    <a:pt x="8743" y="3491"/>
                    <a:pt x="8871" y="6470"/>
                  </a:cubicBezTo>
                  <a:cubicBezTo>
                    <a:pt x="9000" y="9450"/>
                    <a:pt x="7971" y="13546"/>
                    <a:pt x="6943" y="16339"/>
                  </a:cubicBezTo>
                  <a:cubicBezTo>
                    <a:pt x="5914" y="19133"/>
                    <a:pt x="4886" y="20622"/>
                    <a:pt x="5271" y="20995"/>
                  </a:cubicBezTo>
                  <a:cubicBezTo>
                    <a:pt x="5657" y="21367"/>
                    <a:pt x="7457" y="20622"/>
                    <a:pt x="10414" y="19505"/>
                  </a:cubicBezTo>
                  <a:cubicBezTo>
                    <a:pt x="13371" y="18388"/>
                    <a:pt x="17486" y="16898"/>
                    <a:pt x="21600" y="15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6" name="Line"/>
            <p:cNvSpPr/>
            <p:nvPr/>
          </p:nvSpPr>
          <p:spPr>
            <a:xfrm>
              <a:off x="4107599" y="4184503"/>
              <a:ext cx="228601" cy="17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extrusionOk="0">
                  <a:moveTo>
                    <a:pt x="0" y="2558"/>
                  </a:moveTo>
                  <a:cubicBezTo>
                    <a:pt x="1000" y="2304"/>
                    <a:pt x="2000" y="2050"/>
                    <a:pt x="3500" y="4210"/>
                  </a:cubicBezTo>
                  <a:cubicBezTo>
                    <a:pt x="5000" y="6370"/>
                    <a:pt x="7000" y="10944"/>
                    <a:pt x="8200" y="13867"/>
                  </a:cubicBezTo>
                  <a:cubicBezTo>
                    <a:pt x="9400" y="16789"/>
                    <a:pt x="9800" y="18059"/>
                    <a:pt x="10300" y="19203"/>
                  </a:cubicBezTo>
                  <a:cubicBezTo>
                    <a:pt x="10800" y="20347"/>
                    <a:pt x="11400" y="21363"/>
                    <a:pt x="12200" y="21363"/>
                  </a:cubicBezTo>
                  <a:cubicBezTo>
                    <a:pt x="13000" y="21363"/>
                    <a:pt x="14000" y="20347"/>
                    <a:pt x="15000" y="17297"/>
                  </a:cubicBezTo>
                  <a:cubicBezTo>
                    <a:pt x="16000" y="14248"/>
                    <a:pt x="17000" y="9165"/>
                    <a:pt x="17600" y="5862"/>
                  </a:cubicBezTo>
                  <a:cubicBezTo>
                    <a:pt x="18200" y="2558"/>
                    <a:pt x="18400" y="1034"/>
                    <a:pt x="19000" y="398"/>
                  </a:cubicBezTo>
                  <a:cubicBezTo>
                    <a:pt x="19600" y="-237"/>
                    <a:pt x="20600" y="17"/>
                    <a:pt x="21600" y="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7" name="Line"/>
            <p:cNvSpPr/>
            <p:nvPr/>
          </p:nvSpPr>
          <p:spPr>
            <a:xfrm>
              <a:off x="4335932" y="4152499"/>
              <a:ext cx="144226" cy="22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349" extrusionOk="0">
                  <a:moveTo>
                    <a:pt x="13538" y="3268"/>
                  </a:moveTo>
                  <a:cubicBezTo>
                    <a:pt x="13838" y="2258"/>
                    <a:pt x="14138" y="1249"/>
                    <a:pt x="13538" y="643"/>
                  </a:cubicBezTo>
                  <a:cubicBezTo>
                    <a:pt x="12938" y="38"/>
                    <a:pt x="11438" y="-164"/>
                    <a:pt x="9188" y="139"/>
                  </a:cubicBezTo>
                  <a:cubicBezTo>
                    <a:pt x="6938" y="442"/>
                    <a:pt x="3938" y="1249"/>
                    <a:pt x="1988" y="2157"/>
                  </a:cubicBezTo>
                  <a:cubicBezTo>
                    <a:pt x="38" y="3066"/>
                    <a:pt x="-862" y="4075"/>
                    <a:pt x="1088" y="5690"/>
                  </a:cubicBezTo>
                  <a:cubicBezTo>
                    <a:pt x="3038" y="7305"/>
                    <a:pt x="7838" y="9526"/>
                    <a:pt x="11588" y="11242"/>
                  </a:cubicBezTo>
                  <a:cubicBezTo>
                    <a:pt x="15338" y="12957"/>
                    <a:pt x="18038" y="14169"/>
                    <a:pt x="19388" y="15380"/>
                  </a:cubicBezTo>
                  <a:cubicBezTo>
                    <a:pt x="20738" y="16591"/>
                    <a:pt x="20738" y="17802"/>
                    <a:pt x="19688" y="18812"/>
                  </a:cubicBezTo>
                  <a:cubicBezTo>
                    <a:pt x="18638" y="19821"/>
                    <a:pt x="16538" y="20629"/>
                    <a:pt x="14738" y="21032"/>
                  </a:cubicBezTo>
                  <a:cubicBezTo>
                    <a:pt x="12938" y="21436"/>
                    <a:pt x="11438" y="21436"/>
                    <a:pt x="10538" y="21133"/>
                  </a:cubicBezTo>
                  <a:cubicBezTo>
                    <a:pt x="9638" y="20830"/>
                    <a:pt x="9338" y="20225"/>
                    <a:pt x="9038" y="19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8" name="Line"/>
            <p:cNvSpPr/>
            <p:nvPr/>
          </p:nvSpPr>
          <p:spPr>
            <a:xfrm>
              <a:off x="4526699" y="4320116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9" name="Line"/>
            <p:cNvSpPr/>
            <p:nvPr/>
          </p:nvSpPr>
          <p:spPr>
            <a:xfrm>
              <a:off x="5213678" y="4051001"/>
              <a:ext cx="228863" cy="33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85" extrusionOk="0">
                  <a:moveTo>
                    <a:pt x="1069" y="1763"/>
                  </a:moveTo>
                  <a:cubicBezTo>
                    <a:pt x="1462" y="958"/>
                    <a:pt x="1855" y="153"/>
                    <a:pt x="2346" y="19"/>
                  </a:cubicBezTo>
                  <a:cubicBezTo>
                    <a:pt x="2836" y="-115"/>
                    <a:pt x="3426" y="422"/>
                    <a:pt x="4113" y="2971"/>
                  </a:cubicBezTo>
                  <a:cubicBezTo>
                    <a:pt x="4800" y="5520"/>
                    <a:pt x="5586" y="10081"/>
                    <a:pt x="5978" y="13167"/>
                  </a:cubicBezTo>
                  <a:cubicBezTo>
                    <a:pt x="6371" y="16253"/>
                    <a:pt x="6371" y="17863"/>
                    <a:pt x="6175" y="19003"/>
                  </a:cubicBezTo>
                  <a:cubicBezTo>
                    <a:pt x="5978" y="20143"/>
                    <a:pt x="5586" y="20814"/>
                    <a:pt x="4898" y="21083"/>
                  </a:cubicBezTo>
                  <a:cubicBezTo>
                    <a:pt x="4211" y="21351"/>
                    <a:pt x="3229" y="21217"/>
                    <a:pt x="2346" y="20546"/>
                  </a:cubicBezTo>
                  <a:cubicBezTo>
                    <a:pt x="1462" y="19875"/>
                    <a:pt x="676" y="18668"/>
                    <a:pt x="284" y="17527"/>
                  </a:cubicBezTo>
                  <a:cubicBezTo>
                    <a:pt x="-109" y="16387"/>
                    <a:pt x="-109" y="15314"/>
                    <a:pt x="382" y="14576"/>
                  </a:cubicBezTo>
                  <a:cubicBezTo>
                    <a:pt x="873" y="13838"/>
                    <a:pt x="1855" y="13435"/>
                    <a:pt x="4309" y="12966"/>
                  </a:cubicBezTo>
                  <a:cubicBezTo>
                    <a:pt x="6764" y="12496"/>
                    <a:pt x="10691" y="11960"/>
                    <a:pt x="13833" y="10215"/>
                  </a:cubicBezTo>
                  <a:cubicBezTo>
                    <a:pt x="16975" y="8471"/>
                    <a:pt x="19331" y="5520"/>
                    <a:pt x="20411" y="4983"/>
                  </a:cubicBezTo>
                  <a:cubicBezTo>
                    <a:pt x="21491" y="4446"/>
                    <a:pt x="21295" y="6325"/>
                    <a:pt x="21000" y="9478"/>
                  </a:cubicBezTo>
                  <a:cubicBezTo>
                    <a:pt x="20706" y="12630"/>
                    <a:pt x="20313" y="17058"/>
                    <a:pt x="1992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0" name="Line"/>
            <p:cNvSpPr/>
            <p:nvPr/>
          </p:nvSpPr>
          <p:spPr>
            <a:xfrm>
              <a:off x="5542699" y="4320116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1" name="Line"/>
            <p:cNvSpPr/>
            <p:nvPr/>
          </p:nvSpPr>
          <p:spPr>
            <a:xfrm>
              <a:off x="5682399" y="4135966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2" name="Line"/>
            <p:cNvSpPr/>
            <p:nvPr/>
          </p:nvSpPr>
          <p:spPr>
            <a:xfrm>
              <a:off x="5682399" y="430741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3" name="Line"/>
            <p:cNvSpPr/>
            <p:nvPr/>
          </p:nvSpPr>
          <p:spPr>
            <a:xfrm>
              <a:off x="5942749" y="4108449"/>
              <a:ext cx="260351" cy="23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extrusionOk="0">
                  <a:moveTo>
                    <a:pt x="0" y="21211"/>
                  </a:moveTo>
                  <a:cubicBezTo>
                    <a:pt x="1405" y="18097"/>
                    <a:pt x="2810" y="14984"/>
                    <a:pt x="4215" y="11773"/>
                  </a:cubicBezTo>
                  <a:cubicBezTo>
                    <a:pt x="5620" y="8562"/>
                    <a:pt x="7024" y="5254"/>
                    <a:pt x="7902" y="3114"/>
                  </a:cubicBezTo>
                  <a:cubicBezTo>
                    <a:pt x="8780" y="973"/>
                    <a:pt x="9132" y="0"/>
                    <a:pt x="9044" y="0"/>
                  </a:cubicBezTo>
                  <a:cubicBezTo>
                    <a:pt x="8956" y="0"/>
                    <a:pt x="8429" y="973"/>
                    <a:pt x="7815" y="3892"/>
                  </a:cubicBezTo>
                  <a:cubicBezTo>
                    <a:pt x="7200" y="6811"/>
                    <a:pt x="6498" y="11676"/>
                    <a:pt x="6146" y="14595"/>
                  </a:cubicBezTo>
                  <a:cubicBezTo>
                    <a:pt x="5795" y="17514"/>
                    <a:pt x="5795" y="18486"/>
                    <a:pt x="6059" y="19362"/>
                  </a:cubicBezTo>
                  <a:cubicBezTo>
                    <a:pt x="6322" y="20238"/>
                    <a:pt x="6849" y="21016"/>
                    <a:pt x="7551" y="21211"/>
                  </a:cubicBezTo>
                  <a:cubicBezTo>
                    <a:pt x="8254" y="21405"/>
                    <a:pt x="9132" y="21016"/>
                    <a:pt x="10800" y="18389"/>
                  </a:cubicBezTo>
                  <a:cubicBezTo>
                    <a:pt x="12468" y="15762"/>
                    <a:pt x="14927" y="10897"/>
                    <a:pt x="16332" y="7978"/>
                  </a:cubicBezTo>
                  <a:cubicBezTo>
                    <a:pt x="17737" y="5059"/>
                    <a:pt x="18088" y="4086"/>
                    <a:pt x="18351" y="3114"/>
                  </a:cubicBezTo>
                  <a:cubicBezTo>
                    <a:pt x="18615" y="2141"/>
                    <a:pt x="18790" y="1168"/>
                    <a:pt x="18790" y="1362"/>
                  </a:cubicBezTo>
                  <a:cubicBezTo>
                    <a:pt x="18790" y="1557"/>
                    <a:pt x="18615" y="2919"/>
                    <a:pt x="18439" y="5643"/>
                  </a:cubicBezTo>
                  <a:cubicBezTo>
                    <a:pt x="18263" y="8368"/>
                    <a:pt x="18088" y="12454"/>
                    <a:pt x="18000" y="14984"/>
                  </a:cubicBezTo>
                  <a:cubicBezTo>
                    <a:pt x="17912" y="17514"/>
                    <a:pt x="17912" y="18486"/>
                    <a:pt x="18176" y="19362"/>
                  </a:cubicBezTo>
                  <a:cubicBezTo>
                    <a:pt x="18439" y="20238"/>
                    <a:pt x="18966" y="21016"/>
                    <a:pt x="19580" y="21308"/>
                  </a:cubicBezTo>
                  <a:cubicBezTo>
                    <a:pt x="20195" y="21600"/>
                    <a:pt x="20898" y="21405"/>
                    <a:pt x="21600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4" name="Line"/>
            <p:cNvSpPr/>
            <p:nvPr/>
          </p:nvSpPr>
          <p:spPr>
            <a:xfrm>
              <a:off x="6270271" y="4262966"/>
              <a:ext cx="217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extrusionOk="0">
                  <a:moveTo>
                    <a:pt x="2484" y="0"/>
                  </a:moveTo>
                  <a:cubicBezTo>
                    <a:pt x="521" y="5929"/>
                    <a:pt x="-1443" y="11859"/>
                    <a:pt x="1502" y="15459"/>
                  </a:cubicBezTo>
                  <a:cubicBezTo>
                    <a:pt x="4448" y="19059"/>
                    <a:pt x="12302" y="20329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5" name="Line"/>
            <p:cNvSpPr/>
            <p:nvPr/>
          </p:nvSpPr>
          <p:spPr>
            <a:xfrm>
              <a:off x="6476149" y="4186766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6" name="Line"/>
            <p:cNvSpPr/>
            <p:nvPr/>
          </p:nvSpPr>
          <p:spPr>
            <a:xfrm>
              <a:off x="6501549" y="4262966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168" y="18514"/>
                    <a:pt x="8337" y="15429"/>
                    <a:pt x="11937" y="11829"/>
                  </a:cubicBezTo>
                  <a:cubicBezTo>
                    <a:pt x="15537" y="8229"/>
                    <a:pt x="18568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7" name="Line"/>
            <p:cNvSpPr/>
            <p:nvPr/>
          </p:nvSpPr>
          <p:spPr>
            <a:xfrm>
              <a:off x="6539649" y="4078816"/>
              <a:ext cx="1079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365" y="4569"/>
                    <a:pt x="13129" y="9138"/>
                    <a:pt x="9529" y="12738"/>
                  </a:cubicBezTo>
                  <a:cubicBezTo>
                    <a:pt x="5929" y="16338"/>
                    <a:pt x="2965" y="18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8" name="Line"/>
            <p:cNvSpPr/>
            <p:nvPr/>
          </p:nvSpPr>
          <p:spPr>
            <a:xfrm>
              <a:off x="6780949" y="4063812"/>
              <a:ext cx="241301" cy="288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extrusionOk="0">
                  <a:moveTo>
                    <a:pt x="0" y="21301"/>
                  </a:moveTo>
                  <a:cubicBezTo>
                    <a:pt x="0" y="19736"/>
                    <a:pt x="0" y="18171"/>
                    <a:pt x="1516" y="15197"/>
                  </a:cubicBezTo>
                  <a:cubicBezTo>
                    <a:pt x="3032" y="12223"/>
                    <a:pt x="6063" y="7840"/>
                    <a:pt x="7863" y="4944"/>
                  </a:cubicBezTo>
                  <a:cubicBezTo>
                    <a:pt x="9663" y="2049"/>
                    <a:pt x="10232" y="640"/>
                    <a:pt x="10137" y="171"/>
                  </a:cubicBezTo>
                  <a:cubicBezTo>
                    <a:pt x="10042" y="-299"/>
                    <a:pt x="9284" y="171"/>
                    <a:pt x="8242" y="1971"/>
                  </a:cubicBezTo>
                  <a:cubicBezTo>
                    <a:pt x="7200" y="3771"/>
                    <a:pt x="5874" y="6901"/>
                    <a:pt x="5211" y="8858"/>
                  </a:cubicBezTo>
                  <a:cubicBezTo>
                    <a:pt x="4547" y="10814"/>
                    <a:pt x="4547" y="11597"/>
                    <a:pt x="4642" y="12379"/>
                  </a:cubicBezTo>
                  <a:cubicBezTo>
                    <a:pt x="4737" y="13162"/>
                    <a:pt x="4926" y="13944"/>
                    <a:pt x="5495" y="14336"/>
                  </a:cubicBezTo>
                  <a:cubicBezTo>
                    <a:pt x="6063" y="14727"/>
                    <a:pt x="7011" y="14727"/>
                    <a:pt x="8432" y="14179"/>
                  </a:cubicBezTo>
                  <a:cubicBezTo>
                    <a:pt x="9853" y="13631"/>
                    <a:pt x="11747" y="12536"/>
                    <a:pt x="13453" y="10814"/>
                  </a:cubicBezTo>
                  <a:cubicBezTo>
                    <a:pt x="15158" y="9092"/>
                    <a:pt x="16674" y="6744"/>
                    <a:pt x="17526" y="5179"/>
                  </a:cubicBezTo>
                  <a:cubicBezTo>
                    <a:pt x="18379" y="3614"/>
                    <a:pt x="18568" y="2831"/>
                    <a:pt x="18568" y="2910"/>
                  </a:cubicBezTo>
                  <a:cubicBezTo>
                    <a:pt x="18568" y="2988"/>
                    <a:pt x="18379" y="3927"/>
                    <a:pt x="18284" y="5492"/>
                  </a:cubicBezTo>
                  <a:cubicBezTo>
                    <a:pt x="18189" y="7058"/>
                    <a:pt x="18189" y="9249"/>
                    <a:pt x="18758" y="10971"/>
                  </a:cubicBezTo>
                  <a:cubicBezTo>
                    <a:pt x="19326" y="12692"/>
                    <a:pt x="20463" y="13944"/>
                    <a:pt x="21600" y="15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9" name="Line"/>
            <p:cNvSpPr/>
            <p:nvPr/>
          </p:nvSpPr>
          <p:spPr>
            <a:xfrm>
              <a:off x="7077282" y="4204619"/>
              <a:ext cx="148168" cy="10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extrusionOk="0">
                  <a:moveTo>
                    <a:pt x="1234" y="14216"/>
                  </a:moveTo>
                  <a:cubicBezTo>
                    <a:pt x="617" y="11674"/>
                    <a:pt x="0" y="9133"/>
                    <a:pt x="0" y="6804"/>
                  </a:cubicBezTo>
                  <a:cubicBezTo>
                    <a:pt x="0" y="4474"/>
                    <a:pt x="617" y="2357"/>
                    <a:pt x="1697" y="1086"/>
                  </a:cubicBezTo>
                  <a:cubicBezTo>
                    <a:pt x="2777" y="-184"/>
                    <a:pt x="4320" y="-608"/>
                    <a:pt x="5709" y="1298"/>
                  </a:cubicBezTo>
                  <a:cubicBezTo>
                    <a:pt x="7097" y="3204"/>
                    <a:pt x="8331" y="7439"/>
                    <a:pt x="8486" y="10404"/>
                  </a:cubicBezTo>
                  <a:cubicBezTo>
                    <a:pt x="8640" y="13368"/>
                    <a:pt x="7714" y="15063"/>
                    <a:pt x="6789" y="16757"/>
                  </a:cubicBezTo>
                  <a:cubicBezTo>
                    <a:pt x="5863" y="18451"/>
                    <a:pt x="4937" y="20145"/>
                    <a:pt x="5554" y="20568"/>
                  </a:cubicBezTo>
                  <a:cubicBezTo>
                    <a:pt x="6171" y="20992"/>
                    <a:pt x="8331" y="20145"/>
                    <a:pt x="11263" y="19298"/>
                  </a:cubicBezTo>
                  <a:cubicBezTo>
                    <a:pt x="14194" y="18451"/>
                    <a:pt x="17897" y="17604"/>
                    <a:pt x="21600" y="16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0" name="Line"/>
            <p:cNvSpPr/>
            <p:nvPr/>
          </p:nvSpPr>
          <p:spPr>
            <a:xfrm>
              <a:off x="1271265" y="5416549"/>
              <a:ext cx="321735" cy="43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extrusionOk="0">
                  <a:moveTo>
                    <a:pt x="13926" y="15757"/>
                  </a:moveTo>
                  <a:cubicBezTo>
                    <a:pt x="14068" y="14817"/>
                    <a:pt x="14211" y="13878"/>
                    <a:pt x="13926" y="13304"/>
                  </a:cubicBezTo>
                  <a:cubicBezTo>
                    <a:pt x="13642" y="12730"/>
                    <a:pt x="12932" y="12522"/>
                    <a:pt x="11582" y="12939"/>
                  </a:cubicBezTo>
                  <a:cubicBezTo>
                    <a:pt x="10232" y="13357"/>
                    <a:pt x="8242" y="14400"/>
                    <a:pt x="6963" y="15443"/>
                  </a:cubicBezTo>
                  <a:cubicBezTo>
                    <a:pt x="5684" y="16487"/>
                    <a:pt x="5116" y="17530"/>
                    <a:pt x="5116" y="18522"/>
                  </a:cubicBezTo>
                  <a:cubicBezTo>
                    <a:pt x="5116" y="19513"/>
                    <a:pt x="5684" y="20452"/>
                    <a:pt x="6750" y="20974"/>
                  </a:cubicBezTo>
                  <a:cubicBezTo>
                    <a:pt x="7816" y="21496"/>
                    <a:pt x="9379" y="21600"/>
                    <a:pt x="10871" y="20661"/>
                  </a:cubicBezTo>
                  <a:cubicBezTo>
                    <a:pt x="12363" y="19722"/>
                    <a:pt x="13784" y="17739"/>
                    <a:pt x="13713" y="15391"/>
                  </a:cubicBezTo>
                  <a:cubicBezTo>
                    <a:pt x="13642" y="13043"/>
                    <a:pt x="12079" y="10330"/>
                    <a:pt x="9876" y="7983"/>
                  </a:cubicBezTo>
                  <a:cubicBezTo>
                    <a:pt x="7674" y="5635"/>
                    <a:pt x="4832" y="3652"/>
                    <a:pt x="2913" y="2504"/>
                  </a:cubicBezTo>
                  <a:cubicBezTo>
                    <a:pt x="995" y="1357"/>
                    <a:pt x="0" y="1043"/>
                    <a:pt x="0" y="835"/>
                  </a:cubicBezTo>
                  <a:cubicBezTo>
                    <a:pt x="0" y="626"/>
                    <a:pt x="995" y="522"/>
                    <a:pt x="3908" y="365"/>
                  </a:cubicBezTo>
                  <a:cubicBezTo>
                    <a:pt x="6821" y="209"/>
                    <a:pt x="11653" y="0"/>
                    <a:pt x="14921" y="0"/>
                  </a:cubicBezTo>
                  <a:cubicBezTo>
                    <a:pt x="18189" y="0"/>
                    <a:pt x="19895" y="209"/>
                    <a:pt x="21600" y="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1" name="Line"/>
            <p:cNvSpPr/>
            <p:nvPr/>
          </p:nvSpPr>
          <p:spPr>
            <a:xfrm>
              <a:off x="1688249" y="5636268"/>
              <a:ext cx="2349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extrusionOk="0">
                  <a:moveTo>
                    <a:pt x="0" y="20153"/>
                  </a:moveTo>
                  <a:cubicBezTo>
                    <a:pt x="2530" y="11153"/>
                    <a:pt x="5059" y="2153"/>
                    <a:pt x="8659" y="353"/>
                  </a:cubicBezTo>
                  <a:cubicBezTo>
                    <a:pt x="12259" y="-1447"/>
                    <a:pt x="1693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2" name="Line"/>
            <p:cNvSpPr/>
            <p:nvPr/>
          </p:nvSpPr>
          <p:spPr>
            <a:xfrm>
              <a:off x="1700949" y="5755216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3" name="Line"/>
            <p:cNvSpPr/>
            <p:nvPr/>
          </p:nvSpPr>
          <p:spPr>
            <a:xfrm>
              <a:off x="2272449" y="5540523"/>
              <a:ext cx="381001" cy="32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extrusionOk="0">
                  <a:moveTo>
                    <a:pt x="0" y="21384"/>
                  </a:moveTo>
                  <a:cubicBezTo>
                    <a:pt x="600" y="21246"/>
                    <a:pt x="1200" y="21109"/>
                    <a:pt x="2040" y="19871"/>
                  </a:cubicBezTo>
                  <a:cubicBezTo>
                    <a:pt x="2880" y="18632"/>
                    <a:pt x="3960" y="16294"/>
                    <a:pt x="4980" y="13680"/>
                  </a:cubicBezTo>
                  <a:cubicBezTo>
                    <a:pt x="6000" y="11066"/>
                    <a:pt x="6960" y="8176"/>
                    <a:pt x="7560" y="6319"/>
                  </a:cubicBezTo>
                  <a:cubicBezTo>
                    <a:pt x="8160" y="4462"/>
                    <a:pt x="8400" y="3636"/>
                    <a:pt x="8700" y="2604"/>
                  </a:cubicBezTo>
                  <a:cubicBezTo>
                    <a:pt x="9000" y="1573"/>
                    <a:pt x="9360" y="334"/>
                    <a:pt x="9480" y="59"/>
                  </a:cubicBezTo>
                  <a:cubicBezTo>
                    <a:pt x="9600" y="-216"/>
                    <a:pt x="9480" y="472"/>
                    <a:pt x="9120" y="2054"/>
                  </a:cubicBezTo>
                  <a:cubicBezTo>
                    <a:pt x="8760" y="3636"/>
                    <a:pt x="8160" y="6113"/>
                    <a:pt x="7740" y="8314"/>
                  </a:cubicBezTo>
                  <a:cubicBezTo>
                    <a:pt x="7320" y="10515"/>
                    <a:pt x="7080" y="12441"/>
                    <a:pt x="7020" y="13748"/>
                  </a:cubicBezTo>
                  <a:cubicBezTo>
                    <a:pt x="6960" y="15055"/>
                    <a:pt x="7080" y="15743"/>
                    <a:pt x="7380" y="16294"/>
                  </a:cubicBezTo>
                  <a:cubicBezTo>
                    <a:pt x="7680" y="16844"/>
                    <a:pt x="8160" y="17257"/>
                    <a:pt x="8700" y="17325"/>
                  </a:cubicBezTo>
                  <a:cubicBezTo>
                    <a:pt x="9240" y="17394"/>
                    <a:pt x="9840" y="17119"/>
                    <a:pt x="11100" y="15743"/>
                  </a:cubicBezTo>
                  <a:cubicBezTo>
                    <a:pt x="12360" y="14367"/>
                    <a:pt x="14280" y="11891"/>
                    <a:pt x="15660" y="9552"/>
                  </a:cubicBezTo>
                  <a:cubicBezTo>
                    <a:pt x="17040" y="7213"/>
                    <a:pt x="17880" y="5012"/>
                    <a:pt x="18360" y="3292"/>
                  </a:cubicBezTo>
                  <a:cubicBezTo>
                    <a:pt x="18840" y="1573"/>
                    <a:pt x="18960" y="334"/>
                    <a:pt x="19020" y="334"/>
                  </a:cubicBezTo>
                  <a:cubicBezTo>
                    <a:pt x="19080" y="334"/>
                    <a:pt x="19080" y="1573"/>
                    <a:pt x="19320" y="3911"/>
                  </a:cubicBezTo>
                  <a:cubicBezTo>
                    <a:pt x="19560" y="6250"/>
                    <a:pt x="20040" y="9690"/>
                    <a:pt x="20460" y="11685"/>
                  </a:cubicBezTo>
                  <a:cubicBezTo>
                    <a:pt x="20880" y="13680"/>
                    <a:pt x="21240" y="14230"/>
                    <a:pt x="21600" y="14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4" name="Line"/>
            <p:cNvSpPr/>
            <p:nvPr/>
          </p:nvSpPr>
          <p:spPr>
            <a:xfrm>
              <a:off x="2755049" y="5723466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5" name="Line"/>
            <p:cNvSpPr/>
            <p:nvPr/>
          </p:nvSpPr>
          <p:spPr>
            <a:xfrm>
              <a:off x="2945549" y="5615516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322" y="14400"/>
                    <a:pt x="12644" y="7200"/>
                    <a:pt x="16244" y="3600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6" name="Line"/>
            <p:cNvSpPr/>
            <p:nvPr/>
          </p:nvSpPr>
          <p:spPr>
            <a:xfrm>
              <a:off x="3332899" y="5416549"/>
              <a:ext cx="361951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274" y="17951"/>
                    <a:pt x="4547" y="14303"/>
                    <a:pt x="6126" y="11311"/>
                  </a:cubicBezTo>
                  <a:cubicBezTo>
                    <a:pt x="7705" y="8319"/>
                    <a:pt x="8589" y="5984"/>
                    <a:pt x="9221" y="4451"/>
                  </a:cubicBezTo>
                  <a:cubicBezTo>
                    <a:pt x="9853" y="2919"/>
                    <a:pt x="10232" y="2189"/>
                    <a:pt x="10421" y="1459"/>
                  </a:cubicBezTo>
                  <a:cubicBezTo>
                    <a:pt x="10611" y="730"/>
                    <a:pt x="10611" y="0"/>
                    <a:pt x="10358" y="0"/>
                  </a:cubicBezTo>
                  <a:cubicBezTo>
                    <a:pt x="10105" y="0"/>
                    <a:pt x="9600" y="730"/>
                    <a:pt x="9032" y="2700"/>
                  </a:cubicBezTo>
                  <a:cubicBezTo>
                    <a:pt x="8463" y="4670"/>
                    <a:pt x="7832" y="7881"/>
                    <a:pt x="7516" y="10362"/>
                  </a:cubicBezTo>
                  <a:cubicBezTo>
                    <a:pt x="7200" y="12843"/>
                    <a:pt x="7200" y="14595"/>
                    <a:pt x="7389" y="15908"/>
                  </a:cubicBezTo>
                  <a:cubicBezTo>
                    <a:pt x="7579" y="17222"/>
                    <a:pt x="7958" y="18097"/>
                    <a:pt x="8653" y="18535"/>
                  </a:cubicBezTo>
                  <a:cubicBezTo>
                    <a:pt x="9347" y="18973"/>
                    <a:pt x="10358" y="18973"/>
                    <a:pt x="11495" y="18462"/>
                  </a:cubicBezTo>
                  <a:cubicBezTo>
                    <a:pt x="12632" y="17951"/>
                    <a:pt x="13895" y="16930"/>
                    <a:pt x="15284" y="14449"/>
                  </a:cubicBezTo>
                  <a:cubicBezTo>
                    <a:pt x="16674" y="11968"/>
                    <a:pt x="18189" y="8027"/>
                    <a:pt x="18884" y="7078"/>
                  </a:cubicBezTo>
                  <a:cubicBezTo>
                    <a:pt x="19579" y="6130"/>
                    <a:pt x="19453" y="8173"/>
                    <a:pt x="19768" y="10581"/>
                  </a:cubicBezTo>
                  <a:cubicBezTo>
                    <a:pt x="20084" y="12989"/>
                    <a:pt x="20842" y="15762"/>
                    <a:pt x="21600" y="18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7" name="Line"/>
            <p:cNvSpPr/>
            <p:nvPr/>
          </p:nvSpPr>
          <p:spPr>
            <a:xfrm>
              <a:off x="3764699" y="5635889"/>
              <a:ext cx="23495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extrusionOk="0">
                  <a:moveTo>
                    <a:pt x="0" y="5175"/>
                  </a:moveTo>
                  <a:cubicBezTo>
                    <a:pt x="584" y="3375"/>
                    <a:pt x="1168" y="1575"/>
                    <a:pt x="2043" y="675"/>
                  </a:cubicBezTo>
                  <a:cubicBezTo>
                    <a:pt x="2919" y="-225"/>
                    <a:pt x="4086" y="-225"/>
                    <a:pt x="5741" y="675"/>
                  </a:cubicBezTo>
                  <a:cubicBezTo>
                    <a:pt x="7395" y="1575"/>
                    <a:pt x="9535" y="3375"/>
                    <a:pt x="10508" y="5175"/>
                  </a:cubicBezTo>
                  <a:cubicBezTo>
                    <a:pt x="11481" y="6975"/>
                    <a:pt x="11286" y="8775"/>
                    <a:pt x="10703" y="10575"/>
                  </a:cubicBezTo>
                  <a:cubicBezTo>
                    <a:pt x="10119" y="12375"/>
                    <a:pt x="9146" y="14175"/>
                    <a:pt x="8270" y="15975"/>
                  </a:cubicBezTo>
                  <a:cubicBezTo>
                    <a:pt x="7395" y="17775"/>
                    <a:pt x="6616" y="19575"/>
                    <a:pt x="7005" y="20475"/>
                  </a:cubicBezTo>
                  <a:cubicBezTo>
                    <a:pt x="7395" y="21375"/>
                    <a:pt x="8951" y="21375"/>
                    <a:pt x="11578" y="21015"/>
                  </a:cubicBezTo>
                  <a:cubicBezTo>
                    <a:pt x="14205" y="20655"/>
                    <a:pt x="17903" y="19935"/>
                    <a:pt x="21600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8" name="Line"/>
            <p:cNvSpPr/>
            <p:nvPr/>
          </p:nvSpPr>
          <p:spPr>
            <a:xfrm>
              <a:off x="1180249" y="6021916"/>
              <a:ext cx="330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015" y="15429"/>
                    <a:pt x="8031" y="9257"/>
                    <a:pt x="11631" y="5657"/>
                  </a:cubicBezTo>
                  <a:cubicBezTo>
                    <a:pt x="15231" y="2057"/>
                    <a:pt x="1841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9" name="Line"/>
            <p:cNvSpPr/>
            <p:nvPr/>
          </p:nvSpPr>
          <p:spPr>
            <a:xfrm>
              <a:off x="1243749" y="6129866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0" name="Line"/>
            <p:cNvSpPr/>
            <p:nvPr/>
          </p:nvSpPr>
          <p:spPr>
            <a:xfrm>
              <a:off x="5710884" y="5749292"/>
              <a:ext cx="440236" cy="38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27" extrusionOk="0">
                  <a:moveTo>
                    <a:pt x="3260" y="4202"/>
                  </a:moveTo>
                  <a:cubicBezTo>
                    <a:pt x="6361" y="3146"/>
                    <a:pt x="9461" y="2089"/>
                    <a:pt x="11993" y="1385"/>
                  </a:cubicBezTo>
                  <a:cubicBezTo>
                    <a:pt x="14525" y="680"/>
                    <a:pt x="16489" y="328"/>
                    <a:pt x="17729" y="152"/>
                  </a:cubicBezTo>
                  <a:cubicBezTo>
                    <a:pt x="18969" y="-24"/>
                    <a:pt x="19486" y="-24"/>
                    <a:pt x="20003" y="35"/>
                  </a:cubicBezTo>
                  <a:cubicBezTo>
                    <a:pt x="20520" y="93"/>
                    <a:pt x="21036" y="211"/>
                    <a:pt x="21295" y="563"/>
                  </a:cubicBezTo>
                  <a:cubicBezTo>
                    <a:pt x="21553" y="915"/>
                    <a:pt x="21553" y="1502"/>
                    <a:pt x="21346" y="1972"/>
                  </a:cubicBezTo>
                  <a:cubicBezTo>
                    <a:pt x="21140" y="2441"/>
                    <a:pt x="20726" y="2793"/>
                    <a:pt x="19073" y="4143"/>
                  </a:cubicBezTo>
                  <a:cubicBezTo>
                    <a:pt x="17419" y="5493"/>
                    <a:pt x="14525" y="7841"/>
                    <a:pt x="11476" y="10365"/>
                  </a:cubicBezTo>
                  <a:cubicBezTo>
                    <a:pt x="8428" y="12889"/>
                    <a:pt x="5224" y="15589"/>
                    <a:pt x="3415" y="17174"/>
                  </a:cubicBezTo>
                  <a:cubicBezTo>
                    <a:pt x="1607" y="18759"/>
                    <a:pt x="1193" y="19228"/>
                    <a:pt x="780" y="19698"/>
                  </a:cubicBezTo>
                  <a:cubicBezTo>
                    <a:pt x="366" y="20167"/>
                    <a:pt x="-47" y="20637"/>
                    <a:pt x="5" y="20989"/>
                  </a:cubicBezTo>
                  <a:cubicBezTo>
                    <a:pt x="56" y="21341"/>
                    <a:pt x="573" y="21576"/>
                    <a:pt x="1762" y="21517"/>
                  </a:cubicBezTo>
                  <a:cubicBezTo>
                    <a:pt x="2950" y="21459"/>
                    <a:pt x="4810" y="21106"/>
                    <a:pt x="7084" y="20637"/>
                  </a:cubicBezTo>
                  <a:cubicBezTo>
                    <a:pt x="9358" y="20167"/>
                    <a:pt x="12045" y="19580"/>
                    <a:pt x="14732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1" name="Line"/>
            <p:cNvSpPr/>
            <p:nvPr/>
          </p:nvSpPr>
          <p:spPr>
            <a:xfrm>
              <a:off x="6311049" y="5952066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2" name="Line"/>
            <p:cNvSpPr/>
            <p:nvPr/>
          </p:nvSpPr>
          <p:spPr>
            <a:xfrm>
              <a:off x="6304699" y="6053666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055" y="16000"/>
                    <a:pt x="12109" y="10400"/>
                    <a:pt x="15709" y="6800"/>
                  </a:cubicBezTo>
                  <a:cubicBezTo>
                    <a:pt x="19309" y="3200"/>
                    <a:pt x="2045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3" name="Line"/>
            <p:cNvSpPr/>
            <p:nvPr/>
          </p:nvSpPr>
          <p:spPr>
            <a:xfrm>
              <a:off x="7365149" y="591396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4" name="Line"/>
            <p:cNvSpPr/>
            <p:nvPr/>
          </p:nvSpPr>
          <p:spPr>
            <a:xfrm>
              <a:off x="7274531" y="5742516"/>
              <a:ext cx="268419" cy="32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73" extrusionOk="0">
                  <a:moveTo>
                    <a:pt x="8743" y="13044"/>
                  </a:moveTo>
                  <a:cubicBezTo>
                    <a:pt x="6886" y="13044"/>
                    <a:pt x="5030" y="13044"/>
                    <a:pt x="3511" y="13675"/>
                  </a:cubicBezTo>
                  <a:cubicBezTo>
                    <a:pt x="1993" y="14306"/>
                    <a:pt x="811" y="15569"/>
                    <a:pt x="305" y="16901"/>
                  </a:cubicBezTo>
                  <a:cubicBezTo>
                    <a:pt x="-201" y="18234"/>
                    <a:pt x="-32" y="19636"/>
                    <a:pt x="474" y="20478"/>
                  </a:cubicBezTo>
                  <a:cubicBezTo>
                    <a:pt x="980" y="21319"/>
                    <a:pt x="1824" y="21600"/>
                    <a:pt x="3511" y="21179"/>
                  </a:cubicBezTo>
                  <a:cubicBezTo>
                    <a:pt x="5199" y="20758"/>
                    <a:pt x="7730" y="19636"/>
                    <a:pt x="9165" y="17603"/>
                  </a:cubicBezTo>
                  <a:cubicBezTo>
                    <a:pt x="10599" y="15569"/>
                    <a:pt x="10937" y="12623"/>
                    <a:pt x="10515" y="10239"/>
                  </a:cubicBezTo>
                  <a:cubicBezTo>
                    <a:pt x="10093" y="7855"/>
                    <a:pt x="8912" y="6031"/>
                    <a:pt x="7393" y="4699"/>
                  </a:cubicBezTo>
                  <a:cubicBezTo>
                    <a:pt x="5874" y="3366"/>
                    <a:pt x="4018" y="2525"/>
                    <a:pt x="3596" y="2104"/>
                  </a:cubicBezTo>
                  <a:cubicBezTo>
                    <a:pt x="3174" y="1683"/>
                    <a:pt x="4186" y="1683"/>
                    <a:pt x="7393" y="1403"/>
                  </a:cubicBezTo>
                  <a:cubicBezTo>
                    <a:pt x="10599" y="1122"/>
                    <a:pt x="15999" y="561"/>
                    <a:pt x="21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5" name="Line"/>
            <p:cNvSpPr/>
            <p:nvPr/>
          </p:nvSpPr>
          <p:spPr>
            <a:xfrm>
              <a:off x="7206399" y="5625223"/>
              <a:ext cx="317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20018"/>
                  </a:moveTo>
                  <a:cubicBezTo>
                    <a:pt x="4176" y="11918"/>
                    <a:pt x="8352" y="3818"/>
                    <a:pt x="11952" y="1118"/>
                  </a:cubicBezTo>
                  <a:cubicBezTo>
                    <a:pt x="15552" y="-1582"/>
                    <a:pt x="1857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6" name="Line"/>
            <p:cNvSpPr/>
            <p:nvPr/>
          </p:nvSpPr>
          <p:spPr>
            <a:xfrm>
              <a:off x="7688999" y="5907616"/>
              <a:ext cx="279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091" y="16800"/>
                    <a:pt x="8182" y="12000"/>
                    <a:pt x="11782" y="8400"/>
                  </a:cubicBezTo>
                  <a:cubicBezTo>
                    <a:pt x="15382" y="4800"/>
                    <a:pt x="184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7" name="Line"/>
            <p:cNvSpPr/>
            <p:nvPr/>
          </p:nvSpPr>
          <p:spPr>
            <a:xfrm>
              <a:off x="8133499" y="5770482"/>
              <a:ext cx="262620" cy="27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29" extrusionOk="0">
                  <a:moveTo>
                    <a:pt x="15552" y="3729"/>
                  </a:moveTo>
                  <a:cubicBezTo>
                    <a:pt x="15898" y="2420"/>
                    <a:pt x="16243" y="1111"/>
                    <a:pt x="15984" y="457"/>
                  </a:cubicBezTo>
                  <a:cubicBezTo>
                    <a:pt x="15725" y="-198"/>
                    <a:pt x="14861" y="-198"/>
                    <a:pt x="13133" y="784"/>
                  </a:cubicBezTo>
                  <a:cubicBezTo>
                    <a:pt x="11405" y="1766"/>
                    <a:pt x="8813" y="3729"/>
                    <a:pt x="6480" y="6184"/>
                  </a:cubicBezTo>
                  <a:cubicBezTo>
                    <a:pt x="4147" y="8638"/>
                    <a:pt x="2074" y="11584"/>
                    <a:pt x="1037" y="13547"/>
                  </a:cubicBezTo>
                  <a:cubicBezTo>
                    <a:pt x="0" y="15511"/>
                    <a:pt x="0" y="16493"/>
                    <a:pt x="0" y="17393"/>
                  </a:cubicBezTo>
                  <a:cubicBezTo>
                    <a:pt x="0" y="18293"/>
                    <a:pt x="0" y="19111"/>
                    <a:pt x="605" y="19847"/>
                  </a:cubicBezTo>
                  <a:cubicBezTo>
                    <a:pt x="1210" y="20584"/>
                    <a:pt x="2419" y="21238"/>
                    <a:pt x="4406" y="21320"/>
                  </a:cubicBezTo>
                  <a:cubicBezTo>
                    <a:pt x="6394" y="21402"/>
                    <a:pt x="9158" y="20911"/>
                    <a:pt x="11837" y="19684"/>
                  </a:cubicBezTo>
                  <a:cubicBezTo>
                    <a:pt x="14515" y="18457"/>
                    <a:pt x="17107" y="16493"/>
                    <a:pt x="18749" y="14284"/>
                  </a:cubicBezTo>
                  <a:cubicBezTo>
                    <a:pt x="20390" y="12075"/>
                    <a:pt x="21082" y="9620"/>
                    <a:pt x="21341" y="7984"/>
                  </a:cubicBezTo>
                  <a:cubicBezTo>
                    <a:pt x="21600" y="6347"/>
                    <a:pt x="21427" y="5529"/>
                    <a:pt x="19872" y="4875"/>
                  </a:cubicBezTo>
                  <a:cubicBezTo>
                    <a:pt x="18317" y="4220"/>
                    <a:pt x="15379" y="3729"/>
                    <a:pt x="13392" y="3811"/>
                  </a:cubicBezTo>
                  <a:cubicBezTo>
                    <a:pt x="11405" y="3893"/>
                    <a:pt x="10368" y="4547"/>
                    <a:pt x="9331" y="5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8" name="Line"/>
            <p:cNvSpPr/>
            <p:nvPr/>
          </p:nvSpPr>
          <p:spPr>
            <a:xfrm>
              <a:off x="7064582" y="6288881"/>
              <a:ext cx="1640418" cy="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extrusionOk="0">
                  <a:moveTo>
                    <a:pt x="279" y="15975"/>
                  </a:moveTo>
                  <a:cubicBezTo>
                    <a:pt x="139" y="17775"/>
                    <a:pt x="0" y="19575"/>
                    <a:pt x="0" y="20475"/>
                  </a:cubicBezTo>
                  <a:cubicBezTo>
                    <a:pt x="0" y="21375"/>
                    <a:pt x="139" y="21375"/>
                    <a:pt x="697" y="21375"/>
                  </a:cubicBezTo>
                  <a:cubicBezTo>
                    <a:pt x="1254" y="21375"/>
                    <a:pt x="2230" y="21375"/>
                    <a:pt x="3191" y="19575"/>
                  </a:cubicBezTo>
                  <a:cubicBezTo>
                    <a:pt x="4153" y="17775"/>
                    <a:pt x="5100" y="14175"/>
                    <a:pt x="6020" y="11475"/>
                  </a:cubicBezTo>
                  <a:cubicBezTo>
                    <a:pt x="6940" y="8775"/>
                    <a:pt x="7832" y="6975"/>
                    <a:pt x="8765" y="5175"/>
                  </a:cubicBezTo>
                  <a:cubicBezTo>
                    <a:pt x="9699" y="3375"/>
                    <a:pt x="10675" y="1575"/>
                    <a:pt x="11762" y="675"/>
                  </a:cubicBezTo>
                  <a:cubicBezTo>
                    <a:pt x="12849" y="-225"/>
                    <a:pt x="14047" y="-225"/>
                    <a:pt x="15162" y="675"/>
                  </a:cubicBezTo>
                  <a:cubicBezTo>
                    <a:pt x="16277" y="1575"/>
                    <a:pt x="17308" y="3375"/>
                    <a:pt x="18367" y="5175"/>
                  </a:cubicBezTo>
                  <a:cubicBezTo>
                    <a:pt x="19426" y="6975"/>
                    <a:pt x="20513" y="8775"/>
                    <a:pt x="21600" y="10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9" name="Line"/>
            <p:cNvSpPr/>
            <p:nvPr/>
          </p:nvSpPr>
          <p:spPr>
            <a:xfrm>
              <a:off x="7174649" y="6475671"/>
              <a:ext cx="1365251" cy="65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extrusionOk="0">
                  <a:moveTo>
                    <a:pt x="0" y="12823"/>
                  </a:moveTo>
                  <a:cubicBezTo>
                    <a:pt x="100" y="14976"/>
                    <a:pt x="201" y="17129"/>
                    <a:pt x="268" y="18449"/>
                  </a:cubicBezTo>
                  <a:cubicBezTo>
                    <a:pt x="335" y="19768"/>
                    <a:pt x="368" y="20254"/>
                    <a:pt x="419" y="20706"/>
                  </a:cubicBezTo>
                  <a:cubicBezTo>
                    <a:pt x="469" y="21157"/>
                    <a:pt x="536" y="21574"/>
                    <a:pt x="620" y="21400"/>
                  </a:cubicBezTo>
                  <a:cubicBezTo>
                    <a:pt x="703" y="21227"/>
                    <a:pt x="804" y="20463"/>
                    <a:pt x="904" y="18865"/>
                  </a:cubicBezTo>
                  <a:cubicBezTo>
                    <a:pt x="1005" y="17268"/>
                    <a:pt x="1105" y="14837"/>
                    <a:pt x="1206" y="12406"/>
                  </a:cubicBezTo>
                  <a:cubicBezTo>
                    <a:pt x="1306" y="9975"/>
                    <a:pt x="1407" y="7544"/>
                    <a:pt x="1423" y="5773"/>
                  </a:cubicBezTo>
                  <a:cubicBezTo>
                    <a:pt x="1440" y="4002"/>
                    <a:pt x="1373" y="2891"/>
                    <a:pt x="1340" y="2162"/>
                  </a:cubicBezTo>
                  <a:cubicBezTo>
                    <a:pt x="1306" y="1433"/>
                    <a:pt x="1306" y="1085"/>
                    <a:pt x="1440" y="912"/>
                  </a:cubicBezTo>
                  <a:cubicBezTo>
                    <a:pt x="1574" y="738"/>
                    <a:pt x="1842" y="738"/>
                    <a:pt x="2411" y="738"/>
                  </a:cubicBezTo>
                  <a:cubicBezTo>
                    <a:pt x="2980" y="738"/>
                    <a:pt x="3851" y="738"/>
                    <a:pt x="4923" y="634"/>
                  </a:cubicBezTo>
                  <a:cubicBezTo>
                    <a:pt x="5994" y="530"/>
                    <a:pt x="7267" y="321"/>
                    <a:pt x="8489" y="182"/>
                  </a:cubicBezTo>
                  <a:cubicBezTo>
                    <a:pt x="9712" y="43"/>
                    <a:pt x="10884" y="-26"/>
                    <a:pt x="12056" y="9"/>
                  </a:cubicBezTo>
                  <a:cubicBezTo>
                    <a:pt x="13228" y="43"/>
                    <a:pt x="14400" y="182"/>
                    <a:pt x="15572" y="252"/>
                  </a:cubicBezTo>
                  <a:cubicBezTo>
                    <a:pt x="16744" y="321"/>
                    <a:pt x="17916" y="321"/>
                    <a:pt x="18921" y="321"/>
                  </a:cubicBezTo>
                  <a:cubicBezTo>
                    <a:pt x="19926" y="321"/>
                    <a:pt x="20763" y="321"/>
                    <a:pt x="21600" y="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0" name="Line"/>
            <p:cNvSpPr/>
            <p:nvPr/>
          </p:nvSpPr>
          <p:spPr>
            <a:xfrm>
              <a:off x="7416303" y="6599766"/>
              <a:ext cx="291747" cy="1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51" extrusionOk="0">
                  <a:moveTo>
                    <a:pt x="3215" y="8452"/>
                  </a:moveTo>
                  <a:cubicBezTo>
                    <a:pt x="3986" y="8217"/>
                    <a:pt x="4757" y="7983"/>
                    <a:pt x="5143" y="8452"/>
                  </a:cubicBezTo>
                  <a:cubicBezTo>
                    <a:pt x="5529" y="8922"/>
                    <a:pt x="5529" y="10096"/>
                    <a:pt x="5452" y="11857"/>
                  </a:cubicBezTo>
                  <a:cubicBezTo>
                    <a:pt x="5375" y="13617"/>
                    <a:pt x="5220" y="15965"/>
                    <a:pt x="4835" y="17609"/>
                  </a:cubicBezTo>
                  <a:cubicBezTo>
                    <a:pt x="4449" y="19252"/>
                    <a:pt x="3832" y="20191"/>
                    <a:pt x="3137" y="20778"/>
                  </a:cubicBezTo>
                  <a:cubicBezTo>
                    <a:pt x="2443" y="21365"/>
                    <a:pt x="1672" y="21600"/>
                    <a:pt x="977" y="20309"/>
                  </a:cubicBezTo>
                  <a:cubicBezTo>
                    <a:pt x="283" y="19017"/>
                    <a:pt x="-334" y="16200"/>
                    <a:pt x="206" y="13617"/>
                  </a:cubicBezTo>
                  <a:cubicBezTo>
                    <a:pt x="746" y="11035"/>
                    <a:pt x="2443" y="8687"/>
                    <a:pt x="5297" y="6691"/>
                  </a:cubicBezTo>
                  <a:cubicBezTo>
                    <a:pt x="8152" y="4696"/>
                    <a:pt x="12163" y="3052"/>
                    <a:pt x="15017" y="1996"/>
                  </a:cubicBezTo>
                  <a:cubicBezTo>
                    <a:pt x="17872" y="939"/>
                    <a:pt x="19569" y="470"/>
                    <a:pt x="212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1" name="Line"/>
            <p:cNvSpPr/>
            <p:nvPr/>
          </p:nvSpPr>
          <p:spPr>
            <a:xfrm>
              <a:off x="7650899" y="6752166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2" name="Line"/>
            <p:cNvSpPr/>
            <p:nvPr/>
          </p:nvSpPr>
          <p:spPr>
            <a:xfrm>
              <a:off x="7727099" y="6589183"/>
              <a:ext cx="15240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929"/>
                  </a:moveTo>
                  <a:cubicBezTo>
                    <a:pt x="900" y="1464"/>
                    <a:pt x="1800" y="0"/>
                    <a:pt x="4050" y="0"/>
                  </a:cubicBezTo>
                  <a:cubicBezTo>
                    <a:pt x="6300" y="0"/>
                    <a:pt x="9900" y="1464"/>
                    <a:pt x="11250" y="4210"/>
                  </a:cubicBezTo>
                  <a:cubicBezTo>
                    <a:pt x="12600" y="6956"/>
                    <a:pt x="11700" y="10983"/>
                    <a:pt x="10650" y="13546"/>
                  </a:cubicBezTo>
                  <a:cubicBezTo>
                    <a:pt x="9600" y="16108"/>
                    <a:pt x="8400" y="17207"/>
                    <a:pt x="8550" y="17939"/>
                  </a:cubicBezTo>
                  <a:cubicBezTo>
                    <a:pt x="8700" y="18671"/>
                    <a:pt x="10200" y="19037"/>
                    <a:pt x="12600" y="19586"/>
                  </a:cubicBezTo>
                  <a:cubicBezTo>
                    <a:pt x="15000" y="20136"/>
                    <a:pt x="18300" y="208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3" name="Line"/>
            <p:cNvSpPr/>
            <p:nvPr/>
          </p:nvSpPr>
          <p:spPr>
            <a:xfrm>
              <a:off x="7384199" y="6990789"/>
              <a:ext cx="4381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4383" y="12302"/>
                    <a:pt x="8765" y="4448"/>
                    <a:pt x="12365" y="1502"/>
                  </a:cubicBezTo>
                  <a:cubicBezTo>
                    <a:pt x="15965" y="-1443"/>
                    <a:pt x="1878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4" name="Line"/>
            <p:cNvSpPr/>
            <p:nvPr/>
          </p:nvSpPr>
          <p:spPr>
            <a:xfrm>
              <a:off x="7517549" y="7052733"/>
              <a:ext cx="184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624"/>
                  </a:moveTo>
                  <a:cubicBezTo>
                    <a:pt x="248" y="10656"/>
                    <a:pt x="497" y="14688"/>
                    <a:pt x="621" y="17424"/>
                  </a:cubicBezTo>
                  <a:cubicBezTo>
                    <a:pt x="745" y="20160"/>
                    <a:pt x="745" y="21600"/>
                    <a:pt x="745" y="21600"/>
                  </a:cubicBezTo>
                  <a:cubicBezTo>
                    <a:pt x="745" y="21600"/>
                    <a:pt x="745" y="20160"/>
                    <a:pt x="1986" y="16704"/>
                  </a:cubicBezTo>
                  <a:cubicBezTo>
                    <a:pt x="3228" y="13248"/>
                    <a:pt x="5710" y="7776"/>
                    <a:pt x="7697" y="4464"/>
                  </a:cubicBezTo>
                  <a:cubicBezTo>
                    <a:pt x="9683" y="1152"/>
                    <a:pt x="11172" y="0"/>
                    <a:pt x="13034" y="0"/>
                  </a:cubicBezTo>
                  <a:cubicBezTo>
                    <a:pt x="14897" y="0"/>
                    <a:pt x="17131" y="1152"/>
                    <a:pt x="18248" y="3312"/>
                  </a:cubicBezTo>
                  <a:cubicBezTo>
                    <a:pt x="19366" y="5472"/>
                    <a:pt x="19366" y="8640"/>
                    <a:pt x="19738" y="11088"/>
                  </a:cubicBezTo>
                  <a:cubicBezTo>
                    <a:pt x="20110" y="13536"/>
                    <a:pt x="20855" y="15264"/>
                    <a:pt x="21600" y="16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5" name="Line"/>
            <p:cNvSpPr/>
            <p:nvPr/>
          </p:nvSpPr>
          <p:spPr>
            <a:xfrm>
              <a:off x="7981099" y="6970960"/>
              <a:ext cx="2095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20015"/>
                  </a:moveTo>
                  <a:cubicBezTo>
                    <a:pt x="4364" y="11375"/>
                    <a:pt x="8727" y="2735"/>
                    <a:pt x="12327" y="575"/>
                  </a:cubicBezTo>
                  <a:cubicBezTo>
                    <a:pt x="15927" y="-1585"/>
                    <a:pt x="187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6" name="Line"/>
            <p:cNvSpPr/>
            <p:nvPr/>
          </p:nvSpPr>
          <p:spPr>
            <a:xfrm>
              <a:off x="8101749" y="6904566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5959"/>
                    <a:pt x="0" y="11917"/>
                    <a:pt x="3600" y="15517"/>
                  </a:cubicBezTo>
                  <a:cubicBezTo>
                    <a:pt x="7200" y="19117"/>
                    <a:pt x="144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7" name="Line"/>
            <p:cNvSpPr/>
            <p:nvPr/>
          </p:nvSpPr>
          <p:spPr>
            <a:xfrm>
              <a:off x="8331465" y="6739466"/>
              <a:ext cx="329085" cy="20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10" extrusionOk="0">
                  <a:moveTo>
                    <a:pt x="6490" y="7273"/>
                  </a:moveTo>
                  <a:cubicBezTo>
                    <a:pt x="6080" y="10800"/>
                    <a:pt x="5670" y="14327"/>
                    <a:pt x="5055" y="16751"/>
                  </a:cubicBezTo>
                  <a:cubicBezTo>
                    <a:pt x="4440" y="19176"/>
                    <a:pt x="3620" y="20498"/>
                    <a:pt x="2868" y="21049"/>
                  </a:cubicBezTo>
                  <a:cubicBezTo>
                    <a:pt x="2116" y="21600"/>
                    <a:pt x="1432" y="21380"/>
                    <a:pt x="817" y="19396"/>
                  </a:cubicBezTo>
                  <a:cubicBezTo>
                    <a:pt x="202" y="17412"/>
                    <a:pt x="-345" y="13665"/>
                    <a:pt x="270" y="11020"/>
                  </a:cubicBezTo>
                  <a:cubicBezTo>
                    <a:pt x="885" y="8376"/>
                    <a:pt x="2663" y="6833"/>
                    <a:pt x="5670" y="5180"/>
                  </a:cubicBezTo>
                  <a:cubicBezTo>
                    <a:pt x="8678" y="3527"/>
                    <a:pt x="12916" y="1763"/>
                    <a:pt x="15718" y="882"/>
                  </a:cubicBezTo>
                  <a:cubicBezTo>
                    <a:pt x="18521" y="0"/>
                    <a:pt x="19888" y="0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8" name="Line"/>
            <p:cNvSpPr/>
            <p:nvPr/>
          </p:nvSpPr>
          <p:spPr>
            <a:xfrm>
              <a:off x="8495449" y="6880108"/>
              <a:ext cx="146051" cy="9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extrusionOk="0">
                  <a:moveTo>
                    <a:pt x="0" y="2727"/>
                  </a:moveTo>
                  <a:cubicBezTo>
                    <a:pt x="4070" y="1255"/>
                    <a:pt x="8139" y="-218"/>
                    <a:pt x="10643" y="27"/>
                  </a:cubicBezTo>
                  <a:cubicBezTo>
                    <a:pt x="13148" y="273"/>
                    <a:pt x="14087" y="2237"/>
                    <a:pt x="14557" y="4446"/>
                  </a:cubicBezTo>
                  <a:cubicBezTo>
                    <a:pt x="15026" y="6655"/>
                    <a:pt x="15026" y="9109"/>
                    <a:pt x="14400" y="11318"/>
                  </a:cubicBezTo>
                  <a:cubicBezTo>
                    <a:pt x="13774" y="13527"/>
                    <a:pt x="12522" y="15491"/>
                    <a:pt x="11113" y="17209"/>
                  </a:cubicBezTo>
                  <a:cubicBezTo>
                    <a:pt x="9704" y="18927"/>
                    <a:pt x="8139" y="20400"/>
                    <a:pt x="8609" y="20891"/>
                  </a:cubicBezTo>
                  <a:cubicBezTo>
                    <a:pt x="9078" y="21382"/>
                    <a:pt x="11583" y="20891"/>
                    <a:pt x="14087" y="19909"/>
                  </a:cubicBezTo>
                  <a:cubicBezTo>
                    <a:pt x="16591" y="18927"/>
                    <a:pt x="19096" y="17455"/>
                    <a:pt x="21600" y="15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9" name="Line"/>
            <p:cNvSpPr/>
            <p:nvPr/>
          </p:nvSpPr>
          <p:spPr>
            <a:xfrm>
              <a:off x="8692299" y="6589167"/>
              <a:ext cx="215901" cy="18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extrusionOk="0">
                  <a:moveTo>
                    <a:pt x="0" y="4223"/>
                  </a:moveTo>
                  <a:cubicBezTo>
                    <a:pt x="2329" y="2733"/>
                    <a:pt x="4659" y="1244"/>
                    <a:pt x="6353" y="499"/>
                  </a:cubicBezTo>
                  <a:cubicBezTo>
                    <a:pt x="8047" y="-246"/>
                    <a:pt x="9106" y="-246"/>
                    <a:pt x="10059" y="1120"/>
                  </a:cubicBezTo>
                  <a:cubicBezTo>
                    <a:pt x="11012" y="2485"/>
                    <a:pt x="11859" y="5216"/>
                    <a:pt x="11329" y="7699"/>
                  </a:cubicBezTo>
                  <a:cubicBezTo>
                    <a:pt x="10800" y="10182"/>
                    <a:pt x="8894" y="12416"/>
                    <a:pt x="7518" y="14154"/>
                  </a:cubicBezTo>
                  <a:cubicBezTo>
                    <a:pt x="6141" y="15892"/>
                    <a:pt x="5294" y="17133"/>
                    <a:pt x="5400" y="17878"/>
                  </a:cubicBezTo>
                  <a:cubicBezTo>
                    <a:pt x="5506" y="18623"/>
                    <a:pt x="6565" y="18871"/>
                    <a:pt x="9424" y="19368"/>
                  </a:cubicBezTo>
                  <a:cubicBezTo>
                    <a:pt x="12282" y="19864"/>
                    <a:pt x="16941" y="20609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0" name="Line"/>
            <p:cNvSpPr/>
            <p:nvPr/>
          </p:nvSpPr>
          <p:spPr>
            <a:xfrm>
              <a:off x="8311299" y="7101416"/>
              <a:ext cx="438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61" y="14400"/>
                    <a:pt x="7722" y="7200"/>
                    <a:pt x="11322" y="3600"/>
                  </a:cubicBezTo>
                  <a:cubicBezTo>
                    <a:pt x="14922" y="0"/>
                    <a:pt x="182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1" name="Line"/>
            <p:cNvSpPr/>
            <p:nvPr/>
          </p:nvSpPr>
          <p:spPr>
            <a:xfrm>
              <a:off x="8440642" y="7216333"/>
              <a:ext cx="317274" cy="20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12" extrusionOk="0">
                  <a:moveTo>
                    <a:pt x="2827" y="1271"/>
                  </a:moveTo>
                  <a:cubicBezTo>
                    <a:pt x="2117" y="5947"/>
                    <a:pt x="1406" y="10623"/>
                    <a:pt x="838" y="13518"/>
                  </a:cubicBezTo>
                  <a:cubicBezTo>
                    <a:pt x="269" y="16413"/>
                    <a:pt x="-157" y="17526"/>
                    <a:pt x="56" y="16858"/>
                  </a:cubicBezTo>
                  <a:cubicBezTo>
                    <a:pt x="269" y="16190"/>
                    <a:pt x="1122" y="13741"/>
                    <a:pt x="2330" y="10735"/>
                  </a:cubicBezTo>
                  <a:cubicBezTo>
                    <a:pt x="3538" y="7728"/>
                    <a:pt x="5101" y="4166"/>
                    <a:pt x="6238" y="2161"/>
                  </a:cubicBezTo>
                  <a:cubicBezTo>
                    <a:pt x="7375" y="157"/>
                    <a:pt x="8085" y="-288"/>
                    <a:pt x="8582" y="157"/>
                  </a:cubicBezTo>
                  <a:cubicBezTo>
                    <a:pt x="9080" y="603"/>
                    <a:pt x="9364" y="1939"/>
                    <a:pt x="9506" y="3164"/>
                  </a:cubicBezTo>
                  <a:cubicBezTo>
                    <a:pt x="9648" y="4388"/>
                    <a:pt x="9648" y="5502"/>
                    <a:pt x="9790" y="6615"/>
                  </a:cubicBezTo>
                  <a:cubicBezTo>
                    <a:pt x="9932" y="7728"/>
                    <a:pt x="10217" y="8842"/>
                    <a:pt x="10714" y="9176"/>
                  </a:cubicBezTo>
                  <a:cubicBezTo>
                    <a:pt x="11211" y="9510"/>
                    <a:pt x="11922" y="9065"/>
                    <a:pt x="13201" y="7728"/>
                  </a:cubicBezTo>
                  <a:cubicBezTo>
                    <a:pt x="14480" y="6392"/>
                    <a:pt x="16327" y="4166"/>
                    <a:pt x="17748" y="2941"/>
                  </a:cubicBezTo>
                  <a:cubicBezTo>
                    <a:pt x="19169" y="1716"/>
                    <a:pt x="20164" y="1493"/>
                    <a:pt x="20732" y="1939"/>
                  </a:cubicBezTo>
                  <a:cubicBezTo>
                    <a:pt x="21301" y="2384"/>
                    <a:pt x="21443" y="3498"/>
                    <a:pt x="21159" y="6281"/>
                  </a:cubicBezTo>
                  <a:cubicBezTo>
                    <a:pt x="20875" y="9065"/>
                    <a:pt x="20164" y="13518"/>
                    <a:pt x="19667" y="16302"/>
                  </a:cubicBezTo>
                  <a:cubicBezTo>
                    <a:pt x="19169" y="19085"/>
                    <a:pt x="18885" y="20199"/>
                    <a:pt x="18601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2" name="Line"/>
            <p:cNvSpPr/>
            <p:nvPr/>
          </p:nvSpPr>
          <p:spPr>
            <a:xfrm>
              <a:off x="1755836" y="7432121"/>
              <a:ext cx="358035" cy="33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03" extrusionOk="0">
                  <a:moveTo>
                    <a:pt x="134" y="6081"/>
                  </a:moveTo>
                  <a:cubicBezTo>
                    <a:pt x="9" y="5402"/>
                    <a:pt x="-117" y="4723"/>
                    <a:pt x="197" y="4179"/>
                  </a:cubicBezTo>
                  <a:cubicBezTo>
                    <a:pt x="511" y="3636"/>
                    <a:pt x="1264" y="3228"/>
                    <a:pt x="3650" y="2617"/>
                  </a:cubicBezTo>
                  <a:cubicBezTo>
                    <a:pt x="6036" y="2006"/>
                    <a:pt x="10055" y="1191"/>
                    <a:pt x="12818" y="715"/>
                  </a:cubicBezTo>
                  <a:cubicBezTo>
                    <a:pt x="15581" y="240"/>
                    <a:pt x="17088" y="104"/>
                    <a:pt x="18281" y="36"/>
                  </a:cubicBezTo>
                  <a:cubicBezTo>
                    <a:pt x="19474" y="-32"/>
                    <a:pt x="20353" y="-32"/>
                    <a:pt x="20855" y="308"/>
                  </a:cubicBezTo>
                  <a:cubicBezTo>
                    <a:pt x="21357" y="647"/>
                    <a:pt x="21483" y="1326"/>
                    <a:pt x="20541" y="2685"/>
                  </a:cubicBezTo>
                  <a:cubicBezTo>
                    <a:pt x="19599" y="4043"/>
                    <a:pt x="17590" y="6081"/>
                    <a:pt x="15078" y="8391"/>
                  </a:cubicBezTo>
                  <a:cubicBezTo>
                    <a:pt x="12567" y="10700"/>
                    <a:pt x="9553" y="13281"/>
                    <a:pt x="7355" y="15183"/>
                  </a:cubicBezTo>
                  <a:cubicBezTo>
                    <a:pt x="5157" y="17085"/>
                    <a:pt x="3776" y="18308"/>
                    <a:pt x="3023" y="19259"/>
                  </a:cubicBezTo>
                  <a:cubicBezTo>
                    <a:pt x="2269" y="20210"/>
                    <a:pt x="2143" y="20889"/>
                    <a:pt x="2583" y="21228"/>
                  </a:cubicBezTo>
                  <a:cubicBezTo>
                    <a:pt x="3023" y="21568"/>
                    <a:pt x="4027" y="21568"/>
                    <a:pt x="6476" y="21364"/>
                  </a:cubicBezTo>
                  <a:cubicBezTo>
                    <a:pt x="8925" y="21160"/>
                    <a:pt x="12818" y="20753"/>
                    <a:pt x="16711" y="2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3" name="Line"/>
            <p:cNvSpPr/>
            <p:nvPr/>
          </p:nvSpPr>
          <p:spPr>
            <a:xfrm>
              <a:off x="2253399" y="7603066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4" name="Line"/>
            <p:cNvSpPr/>
            <p:nvPr/>
          </p:nvSpPr>
          <p:spPr>
            <a:xfrm>
              <a:off x="2278799" y="7691966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5" name="Line"/>
            <p:cNvSpPr/>
            <p:nvPr/>
          </p:nvSpPr>
          <p:spPr>
            <a:xfrm>
              <a:off x="3059849" y="7107766"/>
              <a:ext cx="2095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491" y="3680"/>
                    <a:pt x="6982" y="7360"/>
                    <a:pt x="10582" y="10960"/>
                  </a:cubicBezTo>
                  <a:cubicBezTo>
                    <a:pt x="14182" y="14560"/>
                    <a:pt x="17891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6" name="Line"/>
            <p:cNvSpPr/>
            <p:nvPr/>
          </p:nvSpPr>
          <p:spPr>
            <a:xfrm>
              <a:off x="3072549" y="7095066"/>
              <a:ext cx="2032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475" y="267"/>
                    <a:pt x="19350" y="533"/>
                    <a:pt x="18113" y="1800"/>
                  </a:cubicBezTo>
                  <a:cubicBezTo>
                    <a:pt x="16875" y="3067"/>
                    <a:pt x="15525" y="5333"/>
                    <a:pt x="13388" y="8333"/>
                  </a:cubicBezTo>
                  <a:cubicBezTo>
                    <a:pt x="11250" y="11333"/>
                    <a:pt x="8325" y="15067"/>
                    <a:pt x="6525" y="17333"/>
                  </a:cubicBezTo>
                  <a:cubicBezTo>
                    <a:pt x="4725" y="19600"/>
                    <a:pt x="4050" y="20400"/>
                    <a:pt x="3150" y="20867"/>
                  </a:cubicBezTo>
                  <a:cubicBezTo>
                    <a:pt x="2250" y="21333"/>
                    <a:pt x="1125" y="21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7" name="Line"/>
            <p:cNvSpPr/>
            <p:nvPr/>
          </p:nvSpPr>
          <p:spPr>
            <a:xfrm>
              <a:off x="3009049" y="6978089"/>
              <a:ext cx="266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5143" y="12302"/>
                    <a:pt x="10286" y="4448"/>
                    <a:pt x="13886" y="1502"/>
                  </a:cubicBezTo>
                  <a:cubicBezTo>
                    <a:pt x="17486" y="-1443"/>
                    <a:pt x="195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8" name="Line"/>
            <p:cNvSpPr/>
            <p:nvPr/>
          </p:nvSpPr>
          <p:spPr>
            <a:xfrm>
              <a:off x="3555149" y="7247466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9" name="Line"/>
            <p:cNvSpPr/>
            <p:nvPr/>
          </p:nvSpPr>
          <p:spPr>
            <a:xfrm>
              <a:off x="3967899" y="7044266"/>
              <a:ext cx="196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413" y="3927"/>
                    <a:pt x="8826" y="7855"/>
                    <a:pt x="12426" y="11455"/>
                  </a:cubicBezTo>
                  <a:cubicBezTo>
                    <a:pt x="16026" y="15055"/>
                    <a:pt x="18813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0" name="Line"/>
            <p:cNvSpPr/>
            <p:nvPr/>
          </p:nvSpPr>
          <p:spPr>
            <a:xfrm>
              <a:off x="4139349" y="7095066"/>
              <a:ext cx="952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4521"/>
                    <a:pt x="12000" y="9042"/>
                    <a:pt x="8400" y="12642"/>
                  </a:cubicBezTo>
                  <a:cubicBezTo>
                    <a:pt x="4800" y="16242"/>
                    <a:pt x="2400" y="18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1" name="Line"/>
            <p:cNvSpPr/>
            <p:nvPr/>
          </p:nvSpPr>
          <p:spPr>
            <a:xfrm>
              <a:off x="3936149" y="6917266"/>
              <a:ext cx="406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362" y="16200"/>
                    <a:pt x="4725" y="10800"/>
                    <a:pt x="8325" y="7200"/>
                  </a:cubicBezTo>
                  <a:cubicBezTo>
                    <a:pt x="11925" y="3600"/>
                    <a:pt x="1676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2" name="Line"/>
            <p:cNvSpPr/>
            <p:nvPr/>
          </p:nvSpPr>
          <p:spPr>
            <a:xfrm>
              <a:off x="2989999" y="7571316"/>
              <a:ext cx="130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468" y="20880"/>
                    <a:pt x="2936" y="20160"/>
                    <a:pt x="4404" y="18720"/>
                  </a:cubicBezTo>
                  <a:cubicBezTo>
                    <a:pt x="5872" y="17280"/>
                    <a:pt x="7340" y="15120"/>
                    <a:pt x="8755" y="12960"/>
                  </a:cubicBezTo>
                  <a:cubicBezTo>
                    <a:pt x="10171" y="10800"/>
                    <a:pt x="11534" y="8640"/>
                    <a:pt x="13019" y="7200"/>
                  </a:cubicBezTo>
                  <a:cubicBezTo>
                    <a:pt x="14505" y="5760"/>
                    <a:pt x="16113" y="5040"/>
                    <a:pt x="17563" y="3960"/>
                  </a:cubicBezTo>
                  <a:cubicBezTo>
                    <a:pt x="19014" y="2880"/>
                    <a:pt x="2030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3" name="Line"/>
            <p:cNvSpPr/>
            <p:nvPr/>
          </p:nvSpPr>
          <p:spPr>
            <a:xfrm>
              <a:off x="3085249" y="7691966"/>
              <a:ext cx="1009651" cy="60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extrusionOk="0">
                  <a:moveTo>
                    <a:pt x="0" y="14048"/>
                  </a:moveTo>
                  <a:cubicBezTo>
                    <a:pt x="272" y="15860"/>
                    <a:pt x="543" y="17673"/>
                    <a:pt x="725" y="18806"/>
                  </a:cubicBezTo>
                  <a:cubicBezTo>
                    <a:pt x="906" y="19938"/>
                    <a:pt x="996" y="20392"/>
                    <a:pt x="1109" y="20769"/>
                  </a:cubicBezTo>
                  <a:cubicBezTo>
                    <a:pt x="1223" y="21147"/>
                    <a:pt x="1358" y="21449"/>
                    <a:pt x="1540" y="21524"/>
                  </a:cubicBezTo>
                  <a:cubicBezTo>
                    <a:pt x="1721" y="21600"/>
                    <a:pt x="1947" y="21449"/>
                    <a:pt x="2128" y="20316"/>
                  </a:cubicBezTo>
                  <a:cubicBezTo>
                    <a:pt x="2309" y="19183"/>
                    <a:pt x="2445" y="17069"/>
                    <a:pt x="2491" y="14652"/>
                  </a:cubicBezTo>
                  <a:cubicBezTo>
                    <a:pt x="2536" y="12235"/>
                    <a:pt x="2491" y="9516"/>
                    <a:pt x="2355" y="7477"/>
                  </a:cubicBezTo>
                  <a:cubicBezTo>
                    <a:pt x="2219" y="5438"/>
                    <a:pt x="1992" y="4078"/>
                    <a:pt x="1811" y="3172"/>
                  </a:cubicBezTo>
                  <a:cubicBezTo>
                    <a:pt x="1630" y="2266"/>
                    <a:pt x="1494" y="1813"/>
                    <a:pt x="1540" y="1662"/>
                  </a:cubicBezTo>
                  <a:cubicBezTo>
                    <a:pt x="1585" y="1510"/>
                    <a:pt x="1811" y="1662"/>
                    <a:pt x="2513" y="1699"/>
                  </a:cubicBezTo>
                  <a:cubicBezTo>
                    <a:pt x="3215" y="1737"/>
                    <a:pt x="4392" y="1662"/>
                    <a:pt x="5796" y="1473"/>
                  </a:cubicBezTo>
                  <a:cubicBezTo>
                    <a:pt x="7200" y="1284"/>
                    <a:pt x="8830" y="982"/>
                    <a:pt x="10551" y="793"/>
                  </a:cubicBezTo>
                  <a:cubicBezTo>
                    <a:pt x="12272" y="604"/>
                    <a:pt x="14083" y="529"/>
                    <a:pt x="15781" y="453"/>
                  </a:cubicBezTo>
                  <a:cubicBezTo>
                    <a:pt x="17479" y="378"/>
                    <a:pt x="19064" y="302"/>
                    <a:pt x="20015" y="227"/>
                  </a:cubicBezTo>
                  <a:cubicBezTo>
                    <a:pt x="20966" y="151"/>
                    <a:pt x="21283" y="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4" name="Line"/>
            <p:cNvSpPr/>
            <p:nvPr/>
          </p:nvSpPr>
          <p:spPr>
            <a:xfrm>
              <a:off x="3303015" y="7838016"/>
              <a:ext cx="271185" cy="13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33" extrusionOk="0">
                  <a:moveTo>
                    <a:pt x="7330" y="8836"/>
                  </a:moveTo>
                  <a:cubicBezTo>
                    <a:pt x="6832" y="12436"/>
                    <a:pt x="6333" y="16036"/>
                    <a:pt x="5752" y="18327"/>
                  </a:cubicBezTo>
                  <a:cubicBezTo>
                    <a:pt x="5170" y="20618"/>
                    <a:pt x="4505" y="21600"/>
                    <a:pt x="3342" y="21109"/>
                  </a:cubicBezTo>
                  <a:cubicBezTo>
                    <a:pt x="2179" y="20618"/>
                    <a:pt x="518" y="18655"/>
                    <a:pt x="102" y="16200"/>
                  </a:cubicBezTo>
                  <a:cubicBezTo>
                    <a:pt x="-313" y="13745"/>
                    <a:pt x="518" y="10800"/>
                    <a:pt x="2844" y="8345"/>
                  </a:cubicBezTo>
                  <a:cubicBezTo>
                    <a:pt x="5170" y="5891"/>
                    <a:pt x="8992" y="3927"/>
                    <a:pt x="12315" y="2618"/>
                  </a:cubicBezTo>
                  <a:cubicBezTo>
                    <a:pt x="15638" y="1309"/>
                    <a:pt x="18462" y="655"/>
                    <a:pt x="212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5" name="Line"/>
            <p:cNvSpPr/>
            <p:nvPr/>
          </p:nvSpPr>
          <p:spPr>
            <a:xfrm>
              <a:off x="3536099" y="792056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6" name="Line"/>
            <p:cNvSpPr/>
            <p:nvPr/>
          </p:nvSpPr>
          <p:spPr>
            <a:xfrm>
              <a:off x="3645046" y="7771839"/>
              <a:ext cx="100604" cy="11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00" extrusionOk="0">
                  <a:moveTo>
                    <a:pt x="1138" y="515"/>
                  </a:moveTo>
                  <a:cubicBezTo>
                    <a:pt x="3388" y="108"/>
                    <a:pt x="5638" y="-300"/>
                    <a:pt x="7438" y="311"/>
                  </a:cubicBezTo>
                  <a:cubicBezTo>
                    <a:pt x="9238" y="923"/>
                    <a:pt x="10588" y="2553"/>
                    <a:pt x="11263" y="4591"/>
                  </a:cubicBezTo>
                  <a:cubicBezTo>
                    <a:pt x="11938" y="6628"/>
                    <a:pt x="11938" y="9074"/>
                    <a:pt x="11038" y="10908"/>
                  </a:cubicBezTo>
                  <a:cubicBezTo>
                    <a:pt x="10138" y="12742"/>
                    <a:pt x="8338" y="13964"/>
                    <a:pt x="5863" y="15391"/>
                  </a:cubicBezTo>
                  <a:cubicBezTo>
                    <a:pt x="3388" y="16817"/>
                    <a:pt x="238" y="18447"/>
                    <a:pt x="13" y="19262"/>
                  </a:cubicBezTo>
                  <a:cubicBezTo>
                    <a:pt x="-212" y="20077"/>
                    <a:pt x="2488" y="20077"/>
                    <a:pt x="6538" y="20281"/>
                  </a:cubicBezTo>
                  <a:cubicBezTo>
                    <a:pt x="10588" y="20485"/>
                    <a:pt x="15988" y="20892"/>
                    <a:pt x="21388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7" name="Line"/>
            <p:cNvSpPr/>
            <p:nvPr/>
          </p:nvSpPr>
          <p:spPr>
            <a:xfrm>
              <a:off x="3370999" y="8123766"/>
              <a:ext cx="330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123" y="21600"/>
                    <a:pt x="10246" y="21600"/>
                    <a:pt x="13846" y="18000"/>
                  </a:cubicBezTo>
                  <a:cubicBezTo>
                    <a:pt x="17446" y="14400"/>
                    <a:pt x="1952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8" name="Line"/>
            <p:cNvSpPr/>
            <p:nvPr/>
          </p:nvSpPr>
          <p:spPr>
            <a:xfrm>
              <a:off x="3523399" y="8167810"/>
              <a:ext cx="127001" cy="8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extrusionOk="0">
                  <a:moveTo>
                    <a:pt x="0" y="6270"/>
                  </a:moveTo>
                  <a:cubicBezTo>
                    <a:pt x="0" y="10899"/>
                    <a:pt x="0" y="15527"/>
                    <a:pt x="1080" y="14756"/>
                  </a:cubicBezTo>
                  <a:cubicBezTo>
                    <a:pt x="2160" y="13985"/>
                    <a:pt x="4320" y="7813"/>
                    <a:pt x="7020" y="3956"/>
                  </a:cubicBezTo>
                  <a:cubicBezTo>
                    <a:pt x="9720" y="99"/>
                    <a:pt x="12960" y="-1444"/>
                    <a:pt x="15480" y="1642"/>
                  </a:cubicBezTo>
                  <a:cubicBezTo>
                    <a:pt x="18000" y="4727"/>
                    <a:pt x="19800" y="12442"/>
                    <a:pt x="2160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9" name="Line"/>
            <p:cNvSpPr/>
            <p:nvPr/>
          </p:nvSpPr>
          <p:spPr>
            <a:xfrm>
              <a:off x="3828199" y="808566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516" y="14400"/>
                    <a:pt x="3032" y="7200"/>
                    <a:pt x="6632" y="3600"/>
                  </a:cubicBezTo>
                  <a:cubicBezTo>
                    <a:pt x="10232" y="0"/>
                    <a:pt x="159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0" name="Line"/>
            <p:cNvSpPr/>
            <p:nvPr/>
          </p:nvSpPr>
          <p:spPr>
            <a:xfrm>
              <a:off x="3910749" y="8041216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1" name="Line"/>
            <p:cNvSpPr/>
            <p:nvPr/>
          </p:nvSpPr>
          <p:spPr>
            <a:xfrm>
              <a:off x="4086015" y="7863416"/>
              <a:ext cx="262885" cy="1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98" extrusionOk="0">
                  <a:moveTo>
                    <a:pt x="6377" y="8100"/>
                  </a:moveTo>
                  <a:cubicBezTo>
                    <a:pt x="6205" y="10800"/>
                    <a:pt x="6034" y="13500"/>
                    <a:pt x="5691" y="15660"/>
                  </a:cubicBezTo>
                  <a:cubicBezTo>
                    <a:pt x="5348" y="17820"/>
                    <a:pt x="4834" y="19440"/>
                    <a:pt x="3977" y="20385"/>
                  </a:cubicBezTo>
                  <a:cubicBezTo>
                    <a:pt x="3120" y="21330"/>
                    <a:pt x="1920" y="21600"/>
                    <a:pt x="1062" y="20385"/>
                  </a:cubicBezTo>
                  <a:cubicBezTo>
                    <a:pt x="205" y="19170"/>
                    <a:pt x="-309" y="16470"/>
                    <a:pt x="205" y="14040"/>
                  </a:cubicBezTo>
                  <a:cubicBezTo>
                    <a:pt x="720" y="11610"/>
                    <a:pt x="2262" y="9450"/>
                    <a:pt x="5520" y="7155"/>
                  </a:cubicBezTo>
                  <a:cubicBezTo>
                    <a:pt x="8777" y="4860"/>
                    <a:pt x="13748" y="2430"/>
                    <a:pt x="16662" y="1215"/>
                  </a:cubicBezTo>
                  <a:cubicBezTo>
                    <a:pt x="19577" y="0"/>
                    <a:pt x="20434" y="0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2" name="Line"/>
            <p:cNvSpPr/>
            <p:nvPr/>
          </p:nvSpPr>
          <p:spPr>
            <a:xfrm>
              <a:off x="4259999" y="7991267"/>
              <a:ext cx="133351" cy="8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0" y="3100"/>
                  </a:moveTo>
                  <a:cubicBezTo>
                    <a:pt x="1714" y="1992"/>
                    <a:pt x="3429" y="885"/>
                    <a:pt x="5143" y="331"/>
                  </a:cubicBezTo>
                  <a:cubicBezTo>
                    <a:pt x="6857" y="-223"/>
                    <a:pt x="8571" y="-223"/>
                    <a:pt x="9600" y="1439"/>
                  </a:cubicBezTo>
                  <a:cubicBezTo>
                    <a:pt x="10629" y="3100"/>
                    <a:pt x="10971" y="6423"/>
                    <a:pt x="10457" y="8915"/>
                  </a:cubicBezTo>
                  <a:cubicBezTo>
                    <a:pt x="9943" y="11408"/>
                    <a:pt x="8571" y="13069"/>
                    <a:pt x="7200" y="15008"/>
                  </a:cubicBezTo>
                  <a:cubicBezTo>
                    <a:pt x="5829" y="16946"/>
                    <a:pt x="4457" y="19162"/>
                    <a:pt x="4800" y="20269"/>
                  </a:cubicBezTo>
                  <a:cubicBezTo>
                    <a:pt x="5143" y="21377"/>
                    <a:pt x="7200" y="21377"/>
                    <a:pt x="10286" y="20823"/>
                  </a:cubicBezTo>
                  <a:cubicBezTo>
                    <a:pt x="13371" y="20269"/>
                    <a:pt x="17486" y="19162"/>
                    <a:pt x="21600" y="18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3" name="Line"/>
            <p:cNvSpPr/>
            <p:nvPr/>
          </p:nvSpPr>
          <p:spPr>
            <a:xfrm>
              <a:off x="4399699" y="7759700"/>
              <a:ext cx="171451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extrusionOk="0">
                  <a:moveTo>
                    <a:pt x="0" y="4529"/>
                  </a:moveTo>
                  <a:cubicBezTo>
                    <a:pt x="2400" y="2787"/>
                    <a:pt x="4800" y="1046"/>
                    <a:pt x="6933" y="349"/>
                  </a:cubicBezTo>
                  <a:cubicBezTo>
                    <a:pt x="9067" y="-348"/>
                    <a:pt x="10933" y="0"/>
                    <a:pt x="12000" y="1394"/>
                  </a:cubicBezTo>
                  <a:cubicBezTo>
                    <a:pt x="13067" y="2787"/>
                    <a:pt x="13333" y="5226"/>
                    <a:pt x="12933" y="7491"/>
                  </a:cubicBezTo>
                  <a:cubicBezTo>
                    <a:pt x="12533" y="9755"/>
                    <a:pt x="11467" y="11846"/>
                    <a:pt x="10400" y="13413"/>
                  </a:cubicBezTo>
                  <a:cubicBezTo>
                    <a:pt x="9333" y="14981"/>
                    <a:pt x="8267" y="16026"/>
                    <a:pt x="8533" y="16897"/>
                  </a:cubicBezTo>
                  <a:cubicBezTo>
                    <a:pt x="8800" y="17768"/>
                    <a:pt x="10400" y="18465"/>
                    <a:pt x="12800" y="19162"/>
                  </a:cubicBezTo>
                  <a:cubicBezTo>
                    <a:pt x="15200" y="19858"/>
                    <a:pt x="18400" y="20555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4" name="Line"/>
            <p:cNvSpPr/>
            <p:nvPr/>
          </p:nvSpPr>
          <p:spPr>
            <a:xfrm>
              <a:off x="4088549" y="8123766"/>
              <a:ext cx="425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54" y="15840"/>
                    <a:pt x="7307" y="10080"/>
                    <a:pt x="10907" y="6480"/>
                  </a:cubicBezTo>
                  <a:cubicBezTo>
                    <a:pt x="14507" y="2880"/>
                    <a:pt x="1805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5" name="Line"/>
            <p:cNvSpPr/>
            <p:nvPr/>
          </p:nvSpPr>
          <p:spPr>
            <a:xfrm>
              <a:off x="4177449" y="823806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6" name="Line"/>
            <p:cNvSpPr/>
            <p:nvPr/>
          </p:nvSpPr>
          <p:spPr>
            <a:xfrm>
              <a:off x="4171099" y="8233453"/>
              <a:ext cx="222251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extrusionOk="0">
                  <a:moveTo>
                    <a:pt x="0" y="21331"/>
                  </a:moveTo>
                  <a:cubicBezTo>
                    <a:pt x="2674" y="14786"/>
                    <a:pt x="5349" y="8240"/>
                    <a:pt x="7097" y="4476"/>
                  </a:cubicBezTo>
                  <a:cubicBezTo>
                    <a:pt x="8846" y="713"/>
                    <a:pt x="9669" y="-269"/>
                    <a:pt x="10286" y="58"/>
                  </a:cubicBezTo>
                  <a:cubicBezTo>
                    <a:pt x="10903" y="386"/>
                    <a:pt x="11314" y="2022"/>
                    <a:pt x="11520" y="3658"/>
                  </a:cubicBezTo>
                  <a:cubicBezTo>
                    <a:pt x="11726" y="5295"/>
                    <a:pt x="11726" y="6931"/>
                    <a:pt x="12034" y="7095"/>
                  </a:cubicBezTo>
                  <a:cubicBezTo>
                    <a:pt x="12343" y="7258"/>
                    <a:pt x="12960" y="5949"/>
                    <a:pt x="13680" y="4804"/>
                  </a:cubicBezTo>
                  <a:cubicBezTo>
                    <a:pt x="14400" y="3658"/>
                    <a:pt x="15223" y="2676"/>
                    <a:pt x="16149" y="2186"/>
                  </a:cubicBezTo>
                  <a:cubicBezTo>
                    <a:pt x="17074" y="1695"/>
                    <a:pt x="18103" y="1695"/>
                    <a:pt x="19029" y="4149"/>
                  </a:cubicBezTo>
                  <a:cubicBezTo>
                    <a:pt x="19954" y="6604"/>
                    <a:pt x="20777" y="11513"/>
                    <a:pt x="21600" y="1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Anshul Gandhi</cp:lastModifiedBy>
  <cp:revision>1</cp:revision>
  <dcterms:modified xsi:type="dcterms:W3CDTF">2023-11-03T18:42:26Z</dcterms:modified>
</cp:coreProperties>
</file>